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5.xml" ContentType="application/vnd.openxmlformats-officedocument.drawingml.chart+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82" y="1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650" b="1">
                <a:solidFill>
                  <a:srgbClr val="13283C"/>
                </a:solidFill>
                <a:latin typeface="Arial"/>
                <a:ea typeface="Arial"/>
                <a:cs typeface="Arial"/>
              </a:rPr>
              <a:t>Isosceles: center height</a:t>
            </a:r>
          </a:p>
        </c:rich>
      </c:tx>
      <c:overlay val="0"/>
    </c:title>
    <c:autoTitleDeleted val="0"/>
    <c:plotArea>
      <c:layout/>
      <c:scatterChart>
        <c:scatterStyle val="lineMarker"/>
        <c:varyColors val="1"/>
        <c:ser>
          <c:idx val="0"/>
          <c:order val="0"/>
          <c:tx>
            <c:v>F1</c:v>
          </c:tx>
          <c:spPr>
            <a:ln w="33000">
              <a:solidFill>
                <a:srgbClr val="D74E72"/>
              </a:solidFill>
              <a:prstDash val="solid"/>
            </a:ln>
          </c:spPr>
          <c:marker>
            <c:symbol val="none"/>
          </c:marker>
          <c:xVal>
            <c:numRef>
              <c:f>'Chart Data'!$A$2:$A$27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Data'!$B$2:$B$27</c:f>
              <c:numCache>
                <c:formatCode>0.00</c:formatCode>
                <c:ptCount val="26"/>
                <c:pt idx="0">
                  <c:v>0.095335647513</c:v>
                </c:pt>
                <c:pt idx="1">
                  <c:v>0.108323282174</c:v>
                </c:pt>
                <c:pt idx="2">
                  <c:v>0.122952591015</c:v>
                </c:pt>
                <c:pt idx="3">
                  <c:v>0.139386785184</c:v>
                </c:pt>
                <c:pt idx="4">
                  <c:v>0.157790780672</c:v>
                </c:pt>
                <c:pt idx="5">
                  <c:v>0.178330859873</c:v>
                </c:pt>
                <c:pt idx="6">
                  <c:v>0.200944359224</c:v>
                </c:pt>
                <c:pt idx="7">
                  <c:v>0.225957439667</c:v>
                </c:pt>
                <c:pt idx="8">
                  <c:v>0.253664777715</c:v>
                </c:pt>
                <c:pt idx="9">
                  <c:v>0.284193149731</c:v>
                </c:pt>
                <c:pt idx="10">
                  <c:v>0.317377146533</c:v>
                </c:pt>
                <c:pt idx="11">
                  <c:v>0.353062206803</c:v>
                </c:pt>
                <c:pt idx="12">
                  <c:v>0.391574774979</c:v>
                </c:pt>
                <c:pt idx="13">
                  <c:v>0.433108727726</c:v>
                </c:pt>
                <c:pt idx="14">
                  <c:v>0.477026017213</c:v>
                </c:pt>
                <c:pt idx="15">
                  <c:v>0.523393966389</c:v>
                </c:pt>
                <c:pt idx="16">
                  <c:v>0.57258711377</c:v>
                </c:pt>
                <c:pt idx="17">
                  <c:v>0.57735026919</c:v>
                </c:pt>
                <c:pt idx="18">
                  <c:v>0.623942597304</c:v>
                </c:pt>
                <c:pt idx="19">
                  <c:v>0.677763708299</c:v>
                </c:pt>
                <c:pt idx="20">
                  <c:v>0.733634226736</c:v>
                </c:pt>
                <c:pt idx="21">
                  <c:v>0.790803594782</c:v>
                </c:pt>
                <c:pt idx="22">
                  <c:v>0.851589047623</c:v>
                </c:pt>
                <c:pt idx="23">
                  <c:v>0.913803905782</c:v>
                </c:pt>
                <c:pt idx="24">
                  <c:v>0.977245189475</c:v>
                </c:pt>
                <c:pt idx="25">
                  <c:v>1.04121922672</c:v>
                </c:pt>
              </c:numCache>
            </c:numRef>
          </c:yVal>
          <c:smooth val="1"/>
          <c:extLst>
            <c:ext xmlns:c16="http://schemas.microsoft.com/office/drawing/2014/chart" uri="{C3380CC4-5D6E-409C-BE32-E72D297353CC}">
              <c16:uniqueId val="{00000000-FD19-414E-8E4B-4C0C968F94D0}"/>
            </c:ext>
          </c:extLst>
        </c:ser>
        <c:ser>
          <c:idx val="1"/>
          <c:order val="1"/>
          <c:tx>
            <c:v>X1</c:v>
          </c:tx>
          <c:spPr>
            <a:ln w="24000">
              <a:solidFill>
                <a:srgbClr val="116B70"/>
              </a:solidFill>
              <a:prstDash val="dash"/>
            </a:ln>
          </c:spPr>
          <c:marker>
            <c:symbol val="none"/>
          </c:marker>
          <c:xVal>
            <c:numRef>
              <c:f>'Chart Data'!$C$2:$C$27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Data'!$D$2:$D$27</c:f>
              <c:numCache>
                <c:formatCode>0.00</c:formatCode>
                <c:ptCount val="26"/>
                <c:pt idx="0">
                  <c:v>0.0990195135928</c:v>
                </c:pt>
                <c:pt idx="1">
                  <c:v>0.11289550954</c:v>
                </c:pt>
                <c:pt idx="2">
                  <c:v>0.128603332826</c:v>
                </c:pt>
                <c:pt idx="3">
                  <c:v>0.146332842785</c:v>
                </c:pt>
                <c:pt idx="4">
                  <c:v>0.166270231117</c:v>
                </c:pt>
                <c:pt idx="5">
                  <c:v>0.188586469114</c:v>
                </c:pt>
                <c:pt idx="6">
                  <c:v>0.213421765283</c:v>
                </c:pt>
                <c:pt idx="7">
                  <c:v>0.240866162952</c:v>
                </c:pt>
                <c:pt idx="8">
                  <c:v>0.270937412916</c:v>
                </c:pt>
                <c:pt idx="9">
                  <c:v>0.303558658727</c:v>
                </c:pt>
                <c:pt idx="10">
                  <c:v>0.338539971611</c:v>
                </c:pt>
                <c:pt idx="11">
                  <c:v>0.375568740709</c:v>
                </c:pt>
                <c:pt idx="12">
                  <c:v>0.414213562373</c:v>
                </c:pt>
                <c:pt idx="13">
                  <c:v>0.453944060236</c:v>
                </c:pt>
                <c:pt idx="14">
                  <c:v>0.494165316254</c:v>
                </c:pt>
                <c:pt idx="15">
                  <c:v>0.534261605039</c:v>
                </c:pt>
                <c:pt idx="16">
                  <c:v>0.57364161262</c:v>
                </c:pt>
                <c:pt idx="17">
                  <c:v>0.57735026919</c:v>
                </c:pt>
                <c:pt idx="18">
                  <c:v>0.611777369481</c:v>
                </c:pt>
                <c:pt idx="19">
                  <c:v>0.64823151951</c:v>
                </c:pt>
                <c:pt idx="20">
                  <c:v>0.682671014665</c:v>
                </c:pt>
                <c:pt idx="21">
                  <c:v>0.714868429836</c:v>
                </c:pt>
                <c:pt idx="22">
                  <c:v>0.744693971378</c:v>
                </c:pt>
                <c:pt idx="23">
                  <c:v>0.772101802139</c:v>
                </c:pt>
                <c:pt idx="24">
                  <c:v>0.797113909487</c:v>
                </c:pt>
                <c:pt idx="25">
                  <c:v>0.819803902719</c:v>
                </c:pt>
              </c:numCache>
            </c:numRef>
          </c:yVal>
          <c:smooth val="1"/>
          <c:extLst>
            <c:ext xmlns:c16="http://schemas.microsoft.com/office/drawing/2014/chart" uri="{C3380CC4-5D6E-409C-BE32-E72D297353CC}">
              <c16:uniqueId val="{00000001-FD19-414E-8E4B-4C0C968F94D0}"/>
            </c:ext>
          </c:extLst>
        </c:ser>
        <c:ser>
          <c:idx val="2"/>
          <c:order val="2"/>
          <c:tx>
            <c:v>X2</c:v>
          </c:tx>
          <c:spPr>
            <a:ln w="24000">
              <a:solidFill>
                <a:srgbClr val="13283C"/>
              </a:solidFill>
              <a:prstDash val="sysDot"/>
            </a:ln>
          </c:spPr>
          <c:marker>
            <c:symbol val="none"/>
          </c:marker>
          <c:xVal>
            <c:numRef>
              <c:f>'Chart Data'!$E$2:$E$27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Data'!$F$2:$F$27</c:f>
              <c:numCache>
                <c:formatCode>0.00</c:formatCode>
                <c:ptCount val="26"/>
                <c:pt idx="0">
                  <c:v>0.0666666666667</c:v>
                </c:pt>
                <c:pt idx="1">
                  <c:v>0.0762353224055</c:v>
                </c:pt>
                <c:pt idx="2">
                  <c:v>0.0871773657341</c:v>
                </c:pt>
                <c:pt idx="3">
                  <c:v>0.0996899187481</c:v>
                </c:pt>
                <c:pt idx="4">
                  <c:v>0.113998396445</c:v>
                </c:pt>
                <c:pt idx="5">
                  <c:v>0.130360567601</c:v>
                </c:pt>
                <c:pt idx="6">
                  <c:v>0.1490711985</c:v>
                </c:pt>
                <c:pt idx="7">
                  <c:v>0.170467363185</c:v>
                </c:pt>
                <c:pt idx="8">
                  <c:v>0.194934515881</c:v>
                </c:pt>
                <c:pt idx="9">
                  <c:v>0.222913434992</c:v>
                </c:pt>
                <c:pt idx="10">
                  <c:v>0.254908163777</c:v>
                </c:pt>
                <c:pt idx="11">
                  <c:v>0.29149509074</c:v>
                </c:pt>
                <c:pt idx="12">
                  <c:v>0.333333333333</c:v>
                </c:pt>
                <c:pt idx="13">
                  <c:v>0.381176612028</c:v>
                </c:pt>
                <c:pt idx="14">
                  <c:v>0.435886828671</c:v>
                </c:pt>
                <c:pt idx="15">
                  <c:v>0.49844959374</c:v>
                </c:pt>
                <c:pt idx="16">
                  <c:v>0.569991982226</c:v>
                </c:pt>
                <c:pt idx="17">
                  <c:v>0.57735026919</c:v>
                </c:pt>
                <c:pt idx="18">
                  <c:v>0.651802838003</c:v>
                </c:pt>
                <c:pt idx="19">
                  <c:v>0.7453559925</c:v>
                </c:pt>
                <c:pt idx="20">
                  <c:v>0.852336815927</c:v>
                </c:pt>
                <c:pt idx="21">
                  <c:v>0.974672579404</c:v>
                </c:pt>
                <c:pt idx="22">
                  <c:v>1.11456717496</c:v>
                </c:pt>
                <c:pt idx="23">
                  <c:v>1.27454081889</c:v>
                </c:pt>
                <c:pt idx="24">
                  <c:v>1.4574754537</c:v>
                </c:pt>
                <c:pt idx="25">
                  <c:v>1.66666666667</c:v>
                </c:pt>
              </c:numCache>
            </c:numRef>
          </c:yVal>
          <c:smooth val="1"/>
          <c:extLst>
            <c:ext xmlns:c16="http://schemas.microsoft.com/office/drawing/2014/chart" uri="{C3380CC4-5D6E-409C-BE32-E72D297353CC}">
              <c16:uniqueId val="{00000002-FD19-414E-8E4B-4C0C968F94D0}"/>
            </c:ext>
          </c:extLst>
        </c:ser>
        <c:ser>
          <c:idx val="3"/>
          <c:order val="3"/>
          <c:tx>
            <c:v>X10</c:v>
          </c:tx>
          <c:spPr>
            <a:ln w="24000">
              <a:solidFill>
                <a:srgbClr val="B17409"/>
              </a:solidFill>
              <a:prstDash val="lgDash"/>
            </a:ln>
          </c:spPr>
          <c:marker>
            <c:symbol val="none"/>
          </c:marker>
          <c:xVal>
            <c:numRef>
              <c:f>'Chart Data'!$G$2:$G$27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Data'!$H$2:$H$27</c:f>
              <c:numCache>
                <c:formatCode>0.00</c:formatCode>
                <c:ptCount val="26"/>
                <c:pt idx="0">
                  <c:v>0.0504902432036</c:v>
                </c:pt>
                <c:pt idx="1">
                  <c:v>0.0579052288383</c:v>
                </c:pt>
                <c:pt idx="2">
                  <c:v>0.0664643821884</c:v>
                </c:pt>
                <c:pt idx="3">
                  <c:v>0.0763684567295</c:v>
                </c:pt>
                <c:pt idx="4">
                  <c:v>0.0878624791093</c:v>
                </c:pt>
                <c:pt idx="5">
                  <c:v>0.101247616844</c:v>
                </c:pt>
                <c:pt idx="6">
                  <c:v>0.116895915108</c:v>
                </c:pt>
                <c:pt idx="7">
                  <c:v>0.135267963302</c:v>
                </c:pt>
                <c:pt idx="8">
                  <c:v>0.156933067363</c:v>
                </c:pt>
                <c:pt idx="9">
                  <c:v>0.182590823125</c:v>
                </c:pt>
                <c:pt idx="10">
                  <c:v>0.213092259861</c:v>
                </c:pt>
                <c:pt idx="11">
                  <c:v>0.249458265756</c:v>
                </c:pt>
                <c:pt idx="12">
                  <c:v>0.292893218813</c:v>
                </c:pt>
                <c:pt idx="13">
                  <c:v>0.344792887924</c:v>
                </c:pt>
                <c:pt idx="14">
                  <c:v>0.406747584879</c:v>
                </c:pt>
                <c:pt idx="15">
                  <c:v>0.480543588091</c:v>
                </c:pt>
                <c:pt idx="16">
                  <c:v>0.568167167028</c:v>
                </c:pt>
                <c:pt idx="17">
                  <c:v>0.57735026919</c:v>
                </c:pt>
                <c:pt idx="18">
                  <c:v>0.671815572264</c:v>
                </c:pt>
                <c:pt idx="19">
                  <c:v>0.793918228995</c:v>
                </c:pt>
                <c:pt idx="20">
                  <c:v>0.937169716558</c:v>
                </c:pt>
                <c:pt idx="21">
                  <c:v>1.10457465419</c:v>
                </c:pt>
                <c:pt idx="22">
                  <c:v>1.29950377675</c:v>
                </c:pt>
                <c:pt idx="23">
                  <c:v>1.52576032726</c:v>
                </c:pt>
                <c:pt idx="24">
                  <c:v>1.78765622581</c:v>
                </c:pt>
                <c:pt idx="25">
                  <c:v>2.09009804864</c:v>
                </c:pt>
              </c:numCache>
            </c:numRef>
          </c:yVal>
          <c:smooth val="1"/>
          <c:extLst>
            <c:ext xmlns:c16="http://schemas.microsoft.com/office/drawing/2014/chart" uri="{C3380CC4-5D6E-409C-BE32-E72D297353CC}">
              <c16:uniqueId val="{00000003-FD19-414E-8E4B-4C0C968F94D0}"/>
            </c:ext>
          </c:extLst>
        </c:ser>
        <c:ser>
          <c:idx val="4"/>
          <c:order val="4"/>
          <c:tx>
            <c:v>X5393</c:v>
          </c:tx>
          <c:spPr>
            <a:ln w="24000">
              <a:solidFill>
                <a:srgbClr val="315FC2"/>
              </a:solidFill>
              <a:prstDash val="dashDot"/>
            </a:ln>
          </c:spPr>
          <c:marker>
            <c:symbol val="none"/>
          </c:marker>
          <c:xVal>
            <c:numRef>
              <c:f>'Chart Data'!$I$2:$I$27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Data'!$J$2:$J$27</c:f>
              <c:numCache>
                <c:formatCode>0.00</c:formatCode>
                <c:ptCount val="26"/>
                <c:pt idx="0">
                  <c:v>0.0948713650806</c:v>
                </c:pt>
                <c:pt idx="1">
                  <c:v>0.107644387576</c:v>
                </c:pt>
                <c:pt idx="2">
                  <c:v>0.121997454378</c:v>
                </c:pt>
                <c:pt idx="3">
                  <c:v>0.138085506593</c:v>
                </c:pt>
                <c:pt idx="4">
                  <c:v>0.156067933442</c:v>
                </c:pt>
                <c:pt idx="5">
                  <c:v>0.176106188678</c:v>
                </c:pt>
                <c:pt idx="6">
                  <c:v>0.198361167306</c:v>
                </c:pt>
                <c:pt idx="7">
                  <c:v>0.222990535528</c:v>
                </c:pt>
                <c:pt idx="8">
                  <c:v>0.250146186646</c:v>
                </c:pt>
                <c:pt idx="9">
                  <c:v>0.279971868271</c:v>
                </c:pt>
                <c:pt idx="10">
                  <c:v>0.312600781702</c:v>
                </c:pt>
                <c:pt idx="11">
                  <c:v>0.348152651517</c:v>
                </c:pt>
                <c:pt idx="12">
                  <c:v>0.38672954017</c:v>
                </c:pt>
                <c:pt idx="13">
                  <c:v>0.428409708074</c:v>
                </c:pt>
                <c:pt idx="14">
                  <c:v>0.473239190126</c:v>
                </c:pt>
                <c:pt idx="15">
                  <c:v>0.521221404911</c:v>
                </c:pt>
                <c:pt idx="16">
                  <c:v>0.572305807488</c:v>
                </c:pt>
                <c:pt idx="17">
                  <c:v>0.57735026919</c:v>
                </c:pt>
                <c:pt idx="18">
                  <c:v>0.626377084973</c:v>
                </c:pt>
                <c:pt idx="19">
                  <c:v>0.683246532638</c:v>
                </c:pt>
                <c:pt idx="20">
                  <c:v>0.742647053171</c:v>
                </c:pt>
                <c:pt idx="21">
                  <c:v>0.804232807103</c:v>
                </c:pt>
                <c:pt idx="22">
                  <c:v>0.867584028601</c:v>
                </c:pt>
                <c:pt idx="23">
                  <c:v>0.932216986283</c:v>
                </c:pt>
                <c:pt idx="24">
                  <c:v>0.997598555896</c:v>
                </c:pt>
                <c:pt idx="25">
                  <c:v>1.06316441388</c:v>
                </c:pt>
              </c:numCache>
            </c:numRef>
          </c:yVal>
          <c:smooth val="1"/>
          <c:extLst>
            <c:ext xmlns:c16="http://schemas.microsoft.com/office/drawing/2014/chart" uri="{C3380CC4-5D6E-409C-BE32-E72D297353CC}">
              <c16:uniqueId val="{00000004-FD19-414E-8E4B-4C0C968F94D0}"/>
            </c:ext>
          </c:extLst>
        </c:ser>
        <c:ser>
          <c:idx val="5"/>
          <c:order val="5"/>
          <c:tx>
            <c:v>X71701</c:v>
          </c:tx>
          <c:spPr>
            <a:ln w="24000">
              <a:solidFill>
                <a:srgbClr val="7952A4"/>
              </a:solidFill>
              <a:prstDash val="lgDashDot"/>
            </a:ln>
          </c:spPr>
          <c:marker>
            <c:symbol val="none"/>
          </c:marker>
          <c:xVal>
            <c:numRef>
              <c:f>'Chart Data'!$K$2:$K$27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Data'!$L$2:$L$27</c:f>
              <c:numCache>
                <c:formatCode>0.00</c:formatCode>
                <c:ptCount val="26"/>
                <c:pt idx="0">
                  <c:v>0.0956253928818</c:v>
                </c:pt>
                <c:pt idx="1">
                  <c:v>0.108589709141</c:v>
                </c:pt>
                <c:pt idx="2">
                  <c:v>0.123174941632</c:v>
                </c:pt>
                <c:pt idx="3">
                  <c:v>0.139541142943</c:v>
                </c:pt>
                <c:pt idx="4">
                  <c:v>0.157851585249</c:v>
                </c:pt>
                <c:pt idx="5">
                  <c:v>0.178269118016</c:v>
                </c:pt>
                <c:pt idx="6">
                  <c:v>0.20095172454</c:v>
                </c:pt>
                <c:pt idx="7">
                  <c:v>0.226047348526</c:v>
                </c:pt>
                <c:pt idx="8">
                  <c:v>0.253688114738</c:v>
                </c:pt>
                <c:pt idx="9">
                  <c:v>0.283984130032</c:v>
                </c:pt>
                <c:pt idx="10">
                  <c:v>0.317017161036</c:v>
                </c:pt>
                <c:pt idx="11">
                  <c:v>0.352834682459</c:v>
                </c:pt>
                <c:pt idx="12">
                  <c:v>0.391445052883</c:v>
                </c:pt>
                <c:pt idx="13">
                  <c:v>0.43281475342</c:v>
                </c:pt>
                <c:pt idx="14">
                  <c:v>0.476868479315</c:v>
                </c:pt>
                <c:pt idx="15">
                  <c:v>0.523492259387</c:v>
                </c:pt>
                <c:pt idx="16">
                  <c:v>0.572538845347</c:v>
                </c:pt>
                <c:pt idx="17">
                  <c:v>0.57735026919</c:v>
                </c:pt>
                <c:pt idx="18">
                  <c:v>0.62383380431</c:v>
                </c:pt>
                <c:pt idx="19">
                  <c:v>0.677180513368</c:v>
                </c:pt>
                <c:pt idx="20">
                  <c:v>0.732362734329</c:v>
                </c:pt>
                <c:pt idx="21">
                  <c:v>0.789144397796</c:v>
                </c:pt>
                <c:pt idx="22">
                  <c:v>0.847267223258</c:v>
                </c:pt>
                <c:pt idx="23">
                  <c:v>0.906447495284</c:v>
                </c:pt>
                <c:pt idx="24">
                  <c:v>0.966373557947</c:v>
                </c:pt>
                <c:pt idx="25">
                  <c:v>1.026705416</c:v>
                </c:pt>
              </c:numCache>
            </c:numRef>
          </c:yVal>
          <c:smooth val="1"/>
          <c:extLst>
            <c:ext xmlns:c16="http://schemas.microsoft.com/office/drawing/2014/chart" uri="{C3380CC4-5D6E-409C-BE32-E72D297353CC}">
              <c16:uniqueId val="{00000005-FD19-414E-8E4B-4C0C968F94D0}"/>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650">
                    <a:solidFill>
                      <a:srgbClr val="13283C"/>
                    </a:solidFill>
                    <a:latin typeface="Arial"/>
                    <a:ea typeface="Arial"/>
                    <a:cs typeface="Arial"/>
                  </a:rPr>
                  <a:t>c</a:t>
                </a:r>
                <a:r>
                  <a:rPr lang="el-GR" sz="1650">
                    <a:solidFill>
                      <a:srgbClr val="13283C"/>
                    </a:solidFill>
                    <a:latin typeface="Arial"/>
                    <a:ea typeface="Arial"/>
                    <a:cs typeface="Arial"/>
                  </a:rPr>
                  <a:t>ᵧ</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sz="1650">
                    <a:solidFill>
                      <a:srgbClr val="13283C"/>
                    </a:solidFill>
                    <a:latin typeface="Arial"/>
                    <a:ea typeface="Arial"/>
                    <a:cs typeface="Arial"/>
                  </a:rPr>
                  <a:t>triangle height 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plotVisOnly val="1"/>
    <c:dispBlanksAs val="zero"/>
    <c:showDLblsOverMax val="1"/>
  </c:chart>
  <c:spPr>
    <a:solidFill>
      <a:srgbClr val="F8FAFC"/>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650" b="1">
                <a:solidFill>
                  <a:srgbClr val="13283C"/>
                </a:solidFill>
                <a:latin typeface="Arial"/>
                <a:ea typeface="Arial"/>
                <a:cs typeface="Arial"/>
              </a:rPr>
              <a:t>Height derivative</a:t>
            </a:r>
          </a:p>
        </c:rich>
      </c:tx>
      <c:overlay val="0"/>
    </c:title>
    <c:autoTitleDeleted val="0"/>
    <c:plotArea>
      <c:layout/>
      <c:scatterChart>
        <c:scatterStyle val="lineMarker"/>
        <c:varyColors val="1"/>
        <c:ser>
          <c:idx val="0"/>
          <c:order val="0"/>
          <c:tx>
            <c:v>F1</c:v>
          </c:tx>
          <c:spPr>
            <a:ln w="33000">
              <a:solidFill>
                <a:srgbClr val="D74E72"/>
              </a:solidFill>
              <a:prstDash val="solid"/>
            </a:ln>
          </c:spPr>
          <c:marker>
            <c:symbol val="none"/>
          </c:marker>
          <c:xVal>
            <c:numRef>
              <c:f>'Chart Data'!$A$2:$A$27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Data'!$B$2:$B$27</c:f>
              <c:numCache>
                <c:formatCode>0.00</c:formatCode>
                <c:ptCount val="26"/>
                <c:pt idx="0">
                  <c:v>0.45559212786</c:v>
                </c:pt>
                <c:pt idx="1">
                  <c:v>0.446474503311</c:v>
                </c:pt>
                <c:pt idx="2">
                  <c:v>0.439045116701</c:v>
                </c:pt>
                <c:pt idx="3">
                  <c:v>0.430462701288</c:v>
                </c:pt>
                <c:pt idx="4">
                  <c:v>0.42314537346</c:v>
                </c:pt>
                <c:pt idx="5">
                  <c:v>0.412128635608</c:v>
                </c:pt>
                <c:pt idx="6">
                  <c:v>0.397771503524</c:v>
                </c:pt>
                <c:pt idx="7">
                  <c:v>0.383745286577</c:v>
                </c:pt>
                <c:pt idx="8">
                  <c:v>0.371101416127</c:v>
                </c:pt>
                <c:pt idx="9">
                  <c:v>0.352777151302</c:v>
                </c:pt>
                <c:pt idx="10">
                  <c:v>0.337414746912</c:v>
                </c:pt>
                <c:pt idx="11">
                  <c:v>0.317017167094</c:v>
                </c:pt>
                <c:pt idx="12">
                  <c:v>0.299605179624</c:v>
                </c:pt>
                <c:pt idx="13">
                  <c:v>0.277945902962</c:v>
                </c:pt>
                <c:pt idx="14">
                  <c:v>0.259359531011</c:v>
                </c:pt>
                <c:pt idx="15">
                  <c:v>0.237270271183</c:v>
                </c:pt>
                <c:pt idx="16">
                  <c:v>0.218163889217</c:v>
                </c:pt>
                <c:pt idx="17">
                  <c:v>0.217130062786</c:v>
                </c:pt>
                <c:pt idx="18">
                  <c:v>0.202460992677</c:v>
                </c:pt>
                <c:pt idx="19">
                  <c:v>0.181961658972</c:v>
                </c:pt>
                <c:pt idx="20">
                  <c:v>0.163839432342</c:v>
                </c:pt>
                <c:pt idx="21">
                  <c:v>0.152570953859</c:v>
                </c:pt>
                <c:pt idx="22">
                  <c:v>0.134696657192</c:v>
                </c:pt>
                <c:pt idx="23">
                  <c:v>0.118612776991</c:v>
                </c:pt>
                <c:pt idx="24">
                  <c:v>0.11322826317</c:v>
                </c:pt>
                <c:pt idx="25">
                  <c:v>0.0990038515496</c:v>
                </c:pt>
              </c:numCache>
            </c:numRef>
          </c:yVal>
          <c:smooth val="1"/>
          <c:extLst>
            <c:ext xmlns:c16="http://schemas.microsoft.com/office/drawing/2014/chart" uri="{C3380CC4-5D6E-409C-BE32-E72D297353CC}">
              <c16:uniqueId val="{00000000-AE06-45EF-986E-E9A37DC25752}"/>
            </c:ext>
          </c:extLst>
        </c:ser>
        <c:ser>
          <c:idx val="1"/>
          <c:order val="1"/>
          <c:tx>
            <c:v>X1</c:v>
          </c:tx>
          <c:spPr>
            <a:ln w="24000">
              <a:solidFill>
                <a:srgbClr val="116B70"/>
              </a:solidFill>
              <a:prstDash val="dash"/>
            </a:ln>
          </c:spPr>
          <c:marker>
            <c:symbol val="none"/>
          </c:marker>
          <c:xVal>
            <c:numRef>
              <c:f>'Chart Data'!$C$2:$C$27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Data'!$D$2:$D$27</c:f>
              <c:numCache>
                <c:formatCode>0.00</c:formatCode>
                <c:ptCount val="26"/>
                <c:pt idx="0">
                  <c:v>0.483383675681</c:v>
                </c:pt>
                <c:pt idx="1">
                  <c:v>0.480786785724</c:v>
                </c:pt>
                <c:pt idx="2">
                  <c:v>0.475206547392</c:v>
                </c:pt>
                <c:pt idx="3">
                  <c:v>0.46812640793</c:v>
                </c:pt>
                <c:pt idx="4">
                  <c:v>0.459218915687</c:v>
                </c:pt>
                <c:pt idx="5">
                  <c:v>0.448130093254</c:v>
                </c:pt>
                <c:pt idx="6">
                  <c:v>0.434504037498</c:v>
                </c:pt>
                <c:pt idx="7">
                  <c:v>0.418022150142</c:v>
                </c:pt>
                <c:pt idx="8">
                  <c:v>0.398456888604</c:v>
                </c:pt>
                <c:pt idx="9">
                  <c:v>0.375734793897</c:v>
                </c:pt>
                <c:pt idx="10">
                  <c:v>0.349996808898</c:v>
                </c:pt>
                <c:pt idx="11">
                  <c:v>0.321638198513</c:v>
                </c:pt>
                <c:pt idx="12">
                  <c:v>0.29130980534</c:v>
                </c:pt>
                <c:pt idx="13">
                  <c:v>0.259870075995</c:v>
                </c:pt>
                <c:pt idx="14">
                  <c:v>0.228292267693</c:v>
                </c:pt>
                <c:pt idx="15">
                  <c:v>0.197547208936</c:v>
                </c:pt>
                <c:pt idx="16">
                  <c:v>0.182037580395</c:v>
                </c:pt>
                <c:pt idx="17">
                  <c:v>0.155381811287</c:v>
                </c:pt>
                <c:pt idx="18">
                  <c:v>0.140632610453</c:v>
                </c:pt>
                <c:pt idx="19">
                  <c:v>0.117841451638</c:v>
                </c:pt>
                <c:pt idx="20">
                  <c:v>0.0968630474656</c:v>
                </c:pt>
                <c:pt idx="21">
                  <c:v>0.0788402951537</c:v>
                </c:pt>
                <c:pt idx="22">
                  <c:v>0.0636205781594</c:v>
                </c:pt>
                <c:pt idx="23">
                  <c:v>0.0509562287827</c:v>
                </c:pt>
                <c:pt idx="24">
                  <c:v>0.0405499925171</c:v>
                </c:pt>
                <c:pt idx="25">
                  <c:v>0.0361551088592</c:v>
                </c:pt>
              </c:numCache>
            </c:numRef>
          </c:yVal>
          <c:smooth val="1"/>
          <c:extLst>
            <c:ext xmlns:c16="http://schemas.microsoft.com/office/drawing/2014/chart" uri="{C3380CC4-5D6E-409C-BE32-E72D297353CC}">
              <c16:uniqueId val="{00000001-AE06-45EF-986E-E9A37DC25752}"/>
            </c:ext>
          </c:extLst>
        </c:ser>
        <c:ser>
          <c:idx val="2"/>
          <c:order val="2"/>
          <c:tx>
            <c:v>X2</c:v>
          </c:tx>
          <c:spPr>
            <a:ln w="24000">
              <a:solidFill>
                <a:srgbClr val="13283C"/>
              </a:solidFill>
              <a:prstDash val="sysDot"/>
            </a:ln>
          </c:spPr>
          <c:marker>
            <c:symbol val="none"/>
          </c:marker>
          <c:xVal>
            <c:numRef>
              <c:f>'Chart Data'!$E$2:$E$27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Data'!$F$2:$F$27</c:f>
              <c:numCache>
                <c:formatCode>0.00</c:formatCode>
                <c:ptCount val="26"/>
                <c:pt idx="0">
                  <c:v>0.333333333333</c:v>
                </c:pt>
                <c:pt idx="1">
                  <c:v>0.333333333333</c:v>
                </c:pt>
                <c:pt idx="2">
                  <c:v>0.333333333333</c:v>
                </c:pt>
                <c:pt idx="3">
                  <c:v>0.333333333333</c:v>
                </c:pt>
                <c:pt idx="4">
                  <c:v>0.333333333333</c:v>
                </c:pt>
                <c:pt idx="5">
                  <c:v>0.333333333333</c:v>
                </c:pt>
                <c:pt idx="6">
                  <c:v>0.333333333333</c:v>
                </c:pt>
                <c:pt idx="7">
                  <c:v>0.333333333333</c:v>
                </c:pt>
                <c:pt idx="8">
                  <c:v>0.333333333333</c:v>
                </c:pt>
                <c:pt idx="9">
                  <c:v>0.333333333333</c:v>
                </c:pt>
                <c:pt idx="10">
                  <c:v>0.333333333333</c:v>
                </c:pt>
                <c:pt idx="11">
                  <c:v>0.333333333333</c:v>
                </c:pt>
                <c:pt idx="12">
                  <c:v>0.333333333333</c:v>
                </c:pt>
                <c:pt idx="13">
                  <c:v>0.333333333333</c:v>
                </c:pt>
                <c:pt idx="14">
                  <c:v>0.333333333333</c:v>
                </c:pt>
                <c:pt idx="15">
                  <c:v>0.333333333333</c:v>
                </c:pt>
                <c:pt idx="16">
                  <c:v>0.333333333333</c:v>
                </c:pt>
                <c:pt idx="17">
                  <c:v>0.333333333333</c:v>
                </c:pt>
                <c:pt idx="18">
                  <c:v>0.333333333333</c:v>
                </c:pt>
                <c:pt idx="19">
                  <c:v>0.333333333333</c:v>
                </c:pt>
                <c:pt idx="20">
                  <c:v>0.333333333333</c:v>
                </c:pt>
                <c:pt idx="21">
                  <c:v>0.333333333333</c:v>
                </c:pt>
                <c:pt idx="22">
                  <c:v>0.333333333333</c:v>
                </c:pt>
                <c:pt idx="23">
                  <c:v>0.333333333333</c:v>
                </c:pt>
                <c:pt idx="24">
                  <c:v>0.333333333333</c:v>
                </c:pt>
                <c:pt idx="25">
                  <c:v>0.333333333333</c:v>
                </c:pt>
              </c:numCache>
            </c:numRef>
          </c:yVal>
          <c:smooth val="1"/>
          <c:extLst>
            <c:ext xmlns:c16="http://schemas.microsoft.com/office/drawing/2014/chart" uri="{C3380CC4-5D6E-409C-BE32-E72D297353CC}">
              <c16:uniqueId val="{00000002-AE06-45EF-986E-E9A37DC25752}"/>
            </c:ext>
          </c:extLst>
        </c:ser>
        <c:ser>
          <c:idx val="3"/>
          <c:order val="3"/>
          <c:tx>
            <c:v>X10</c:v>
          </c:tx>
          <c:spPr>
            <a:ln w="24000">
              <a:solidFill>
                <a:srgbClr val="B17409"/>
              </a:solidFill>
              <a:prstDash val="lgDash"/>
            </a:ln>
          </c:spPr>
          <c:marker>
            <c:symbol val="none"/>
          </c:marker>
          <c:xVal>
            <c:numRef>
              <c:f>'Chart Data'!$G$2:$G$27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Data'!$H$2:$H$27</c:f>
              <c:numCache>
                <c:formatCode>0.00</c:formatCode>
                <c:ptCount val="26"/>
                <c:pt idx="0">
                  <c:v>0.258308162159</c:v>
                </c:pt>
                <c:pt idx="1">
                  <c:v>0.259606607138</c:v>
                </c:pt>
                <c:pt idx="2">
                  <c:v>0.262396726304</c:v>
                </c:pt>
                <c:pt idx="3">
                  <c:v>0.265936796035</c:v>
                </c:pt>
                <c:pt idx="4">
                  <c:v>0.270390542156</c:v>
                </c:pt>
                <c:pt idx="5">
                  <c:v>0.275934953373</c:v>
                </c:pt>
                <c:pt idx="6">
                  <c:v>0.282747981251</c:v>
                </c:pt>
                <c:pt idx="7">
                  <c:v>0.290988924929</c:v>
                </c:pt>
                <c:pt idx="8">
                  <c:v>0.300771555698</c:v>
                </c:pt>
                <c:pt idx="9">
                  <c:v>0.312132603052</c:v>
                </c:pt>
                <c:pt idx="10">
                  <c:v>0.325001595551</c:v>
                </c:pt>
                <c:pt idx="11">
                  <c:v>0.339180900743</c:v>
                </c:pt>
                <c:pt idx="12">
                  <c:v>0.35434509733</c:v>
                </c:pt>
                <c:pt idx="13">
                  <c:v>0.370064962002</c:v>
                </c:pt>
                <c:pt idx="14">
                  <c:v>0.385853866153</c:v>
                </c:pt>
                <c:pt idx="15">
                  <c:v>0.401226395532</c:v>
                </c:pt>
                <c:pt idx="16">
                  <c:v>0.408981209802</c:v>
                </c:pt>
                <c:pt idx="17">
                  <c:v>0.422309094356</c:v>
                </c:pt>
                <c:pt idx="18">
                  <c:v>0.429683694773</c:v>
                </c:pt>
                <c:pt idx="19">
                  <c:v>0.441079274181</c:v>
                </c:pt>
                <c:pt idx="20">
                  <c:v>0.451568476267</c:v>
                </c:pt>
                <c:pt idx="21">
                  <c:v>0.460579852423</c:v>
                </c:pt>
                <c:pt idx="22">
                  <c:v>0.46818971092</c:v>
                </c:pt>
                <c:pt idx="23">
                  <c:v>0.474521885609</c:v>
                </c:pt>
                <c:pt idx="24">
                  <c:v>0.479725003741</c:v>
                </c:pt>
                <c:pt idx="25">
                  <c:v>0.48192244557</c:v>
                </c:pt>
              </c:numCache>
            </c:numRef>
          </c:yVal>
          <c:smooth val="1"/>
          <c:extLst>
            <c:ext xmlns:c16="http://schemas.microsoft.com/office/drawing/2014/chart" uri="{C3380CC4-5D6E-409C-BE32-E72D297353CC}">
              <c16:uniqueId val="{00000003-AE06-45EF-986E-E9A37DC25752}"/>
            </c:ext>
          </c:extLst>
        </c:ser>
        <c:ser>
          <c:idx val="4"/>
          <c:order val="4"/>
          <c:tx>
            <c:v>X5393</c:v>
          </c:tx>
          <c:spPr>
            <a:ln w="24000">
              <a:solidFill>
                <a:srgbClr val="315FC2"/>
              </a:solidFill>
              <a:prstDash val="dashDot"/>
            </a:ln>
          </c:spPr>
          <c:marker>
            <c:symbol val="none"/>
          </c:marker>
          <c:xVal>
            <c:numRef>
              <c:f>'Chart Data'!$I$2:$I$27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Data'!$J$2:$J$27</c:f>
              <c:numCache>
                <c:formatCode>0.00</c:formatCode>
                <c:ptCount val="26"/>
                <c:pt idx="0">
                  <c:v>0.444960533777</c:v>
                </c:pt>
                <c:pt idx="1">
                  <c:v>0.440844543424</c:v>
                </c:pt>
                <c:pt idx="2">
                  <c:v>0.432624783823</c:v>
                </c:pt>
                <c:pt idx="3">
                  <c:v>0.423429900113</c:v>
                </c:pt>
                <c:pt idx="4">
                  <c:v>0.413214626004</c:v>
                </c:pt>
                <c:pt idx="5">
                  <c:v>0.401956610118</c:v>
                </c:pt>
                <c:pt idx="6">
                  <c:v>0.389662534461</c:v>
                </c:pt>
                <c:pt idx="7">
                  <c:v>0.376372100817</c:v>
                </c:pt>
                <c:pt idx="8">
                  <c:v>0.362158249927</c:v>
                </c:pt>
                <c:pt idx="9">
                  <c:v>0.347122429304</c:v>
                </c:pt>
                <c:pt idx="10">
                  <c:v>0.331384938154</c:v>
                </c:pt>
                <c:pt idx="11">
                  <c:v>0.315072141965</c:v>
                </c:pt>
                <c:pt idx="12">
                  <c:v>0.298303951603</c:v>
                </c:pt>
                <c:pt idx="13">
                  <c:v>0.281185442688</c:v>
                </c:pt>
                <c:pt idx="14">
                  <c:v>0.263805284279</c:v>
                </c:pt>
                <c:pt idx="15">
                  <c:v>0.246241139224</c:v>
                </c:pt>
                <c:pt idx="16">
                  <c:v>0.237128786538</c:v>
                </c:pt>
                <c:pt idx="17">
                  <c:v>0.220310116431</c:v>
                </c:pt>
                <c:pt idx="18">
                  <c:v>0.210104476129</c:v>
                </c:pt>
                <c:pt idx="19">
                  <c:v>0.193267278031</c:v>
                </c:pt>
                <c:pt idx="20">
                  <c:v>0.175864985169</c:v>
                </c:pt>
                <c:pt idx="21">
                  <c:v>0.158813261097</c:v>
                </c:pt>
                <c:pt idx="22">
                  <c:v>0.142267127501</c:v>
                </c:pt>
                <c:pt idx="23">
                  <c:v>0.126384162914</c:v>
                </c:pt>
                <c:pt idx="24">
                  <c:v>0.111314117086</c:v>
                </c:pt>
                <c:pt idx="25">
                  <c:v>0.104475162625</c:v>
                </c:pt>
              </c:numCache>
            </c:numRef>
          </c:yVal>
          <c:smooth val="1"/>
          <c:extLst>
            <c:ext xmlns:c16="http://schemas.microsoft.com/office/drawing/2014/chart" uri="{C3380CC4-5D6E-409C-BE32-E72D297353CC}">
              <c16:uniqueId val="{00000004-AE06-45EF-986E-E9A37DC25752}"/>
            </c:ext>
          </c:extLst>
        </c:ser>
        <c:ser>
          <c:idx val="5"/>
          <c:order val="5"/>
          <c:tx>
            <c:v>X71701</c:v>
          </c:tx>
          <c:spPr>
            <a:ln w="24000">
              <a:solidFill>
                <a:srgbClr val="7952A4"/>
              </a:solidFill>
              <a:prstDash val="lgDashDot"/>
            </a:ln>
          </c:spPr>
          <c:marker>
            <c:symbol val="none"/>
          </c:marker>
          <c:xVal>
            <c:numRef>
              <c:f>'Chart Data'!$K$2:$K$27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Data'!$L$2:$L$27</c:f>
              <c:numCache>
                <c:formatCode>0.00</c:formatCode>
                <c:ptCount val="26"/>
                <c:pt idx="0">
                  <c:v>0.451624436193</c:v>
                </c:pt>
                <c:pt idx="1">
                  <c:v>0.447726471265</c:v>
                </c:pt>
                <c:pt idx="2">
                  <c:v>0.439877303791</c:v>
                </c:pt>
                <c:pt idx="3">
                  <c:v>0.430963348511</c:v>
                </c:pt>
                <c:pt idx="4">
                  <c:v>0.420901595079</c:v>
                </c:pt>
                <c:pt idx="5">
                  <c:v>0.409625472023</c:v>
                </c:pt>
                <c:pt idx="6">
                  <c:v>0.39709172983</c:v>
                </c:pt>
                <c:pt idx="7">
                  <c:v>0.383286638137</c:v>
                </c:pt>
                <c:pt idx="8">
                  <c:v>0.368230829056</c:v>
                </c:pt>
                <c:pt idx="9">
                  <c:v>0.351982626367</c:v>
                </c:pt>
                <c:pt idx="10">
                  <c:v>0.334640275037</c:v>
                </c:pt>
                <c:pt idx="11">
                  <c:v>0.316343559378</c:v>
                </c:pt>
                <c:pt idx="12">
                  <c:v>0.297274435927</c:v>
                </c:pt>
                <c:pt idx="13">
                  <c:v>0.277654851097</c:v>
                </c:pt>
                <c:pt idx="14">
                  <c:v>0.257739121843</c:v>
                </c:pt>
                <c:pt idx="15">
                  <c:v>0.23779937732</c:v>
                </c:pt>
                <c:pt idx="16">
                  <c:v>0.227535060148</c:v>
                </c:pt>
                <c:pt idx="17">
                  <c:v>0.208998176244</c:v>
                </c:pt>
                <c:pt idx="18">
                  <c:v>0.198069133621</c:v>
                </c:pt>
                <c:pt idx="19">
                  <c:v>0.180399902205</c:v>
                </c:pt>
                <c:pt idx="20">
                  <c:v>0.162750088484</c:v>
                </c:pt>
                <c:pt idx="21">
                  <c:v>0.146060496011</c:v>
                </c:pt>
                <c:pt idx="22">
                  <c:v>0.130394044276</c:v>
                </c:pt>
                <c:pt idx="23">
                  <c:v>0.115780557147</c:v>
                </c:pt>
                <c:pt idx="24">
                  <c:v>0.102227317582</c:v>
                </c:pt>
                <c:pt idx="25">
                  <c:v>0.0961351056157</c:v>
                </c:pt>
              </c:numCache>
            </c:numRef>
          </c:yVal>
          <c:smooth val="1"/>
          <c:extLst>
            <c:ext xmlns:c16="http://schemas.microsoft.com/office/drawing/2014/chart" uri="{C3380CC4-5D6E-409C-BE32-E72D297353CC}">
              <c16:uniqueId val="{00000005-AE06-45EF-986E-E9A37DC25752}"/>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650">
                    <a:solidFill>
                      <a:srgbClr val="13283C"/>
                    </a:solidFill>
                    <a:latin typeface="Arial"/>
                    <a:ea typeface="Arial"/>
                    <a:cs typeface="Arial"/>
                  </a:rPr>
                  <a:t>dc</a:t>
                </a:r>
                <a:r>
                  <a:rPr lang="el-GR" sz="1650">
                    <a:solidFill>
                      <a:srgbClr val="13283C"/>
                    </a:solidFill>
                    <a:latin typeface="Arial"/>
                    <a:ea typeface="Arial"/>
                    <a:cs typeface="Arial"/>
                  </a:rPr>
                  <a:t>ᵧ/</a:t>
                </a:r>
                <a:r>
                  <a:rPr lang="en-US" sz="1650">
                    <a:solidFill>
                      <a:srgbClr val="13283C"/>
                    </a:solidFill>
                    <a:latin typeface="Arial"/>
                    <a:ea typeface="Arial"/>
                    <a:cs typeface="Arial"/>
                  </a:rPr>
                  <a:t>dx</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sz="1650">
                    <a:solidFill>
                      <a:srgbClr val="13283C"/>
                    </a:solidFill>
                    <a:latin typeface="Arial"/>
                    <a:ea typeface="Arial"/>
                    <a:cs typeface="Arial"/>
                  </a:rPr>
                  <a:t>triangle height 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plotVisOnly val="1"/>
    <c:dispBlanksAs val="zero"/>
    <c:showDLblsOverMax val="1"/>
  </c:chart>
  <c:spPr>
    <a:solidFill>
      <a:srgbClr val="F8FAFC"/>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650" b="1">
                <a:solidFill>
                  <a:srgbClr val="13283C"/>
                </a:solidFill>
                <a:latin typeface="Arial"/>
                <a:ea typeface="Arial"/>
                <a:cs typeface="Arial"/>
              </a:rPr>
              <a:t>Isosceles: center height</a:t>
            </a:r>
          </a:p>
        </c:rich>
      </c:tx>
      <c:overlay val="0"/>
    </c:title>
    <c:autoTitleDeleted val="0"/>
    <c:plotArea>
      <c:layout/>
      <c:scatterChart>
        <c:scatterStyle val="lineMarker"/>
        <c:varyColors val="1"/>
        <c:ser>
          <c:idx val="0"/>
          <c:order val="0"/>
          <c:tx>
            <c:v>Q0</c:v>
          </c:tx>
          <c:spPr>
            <a:ln w="33000">
              <a:solidFill>
                <a:srgbClr val="D74E72"/>
              </a:solidFill>
              <a:prstDash val="solid"/>
            </a:ln>
          </c:spPr>
          <c:marker>
            <c:symbol val="none"/>
          </c:marker>
          <c:xVal>
            <c:numRef>
              <c:f>'Chart Data'!$A$2:$A$27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Data'!$B$2:$B$27</c:f>
              <c:numCache>
                <c:formatCode>0.00</c:formatCode>
                <c:ptCount val="26"/>
                <c:pt idx="0">
                  <c:v>0.0920087632091</c:v>
                </c:pt>
                <c:pt idx="1">
                  <c:v>0.104381985093</c:v>
                </c:pt>
                <c:pt idx="2">
                  <c:v>0.11831343275</c:v>
                </c:pt>
                <c:pt idx="3">
                  <c:v>0.133983681883</c:v>
                </c:pt>
                <c:pt idx="4">
                  <c:v>0.151564203223</c:v>
                </c:pt>
                <c:pt idx="5">
                  <c:v>0.171239886468</c:v>
                </c:pt>
                <c:pt idx="6">
                  <c:v>0.193191957056</c:v>
                </c:pt>
                <c:pt idx="7">
                  <c:v>0.217623913687</c:v>
                </c:pt>
                <c:pt idx="8">
                  <c:v>0.24470621775</c:v>
                </c:pt>
                <c:pt idx="9">
                  <c:v>0.27460663156</c:v>
                </c:pt>
                <c:pt idx="10">
                  <c:v>0.307474304571</c:v>
                </c:pt>
                <c:pt idx="11">
                  <c:v>0.343434694381</c:v>
                </c:pt>
                <c:pt idx="12">
                  <c:v>0.382586301386</c:v>
                </c:pt>
                <c:pt idx="13">
                  <c:v>0.424999939098</c:v>
                </c:pt>
                <c:pt idx="14">
                  <c:v>0.470720778482</c:v>
                </c:pt>
                <c:pt idx="15">
                  <c:v>0.519772782228</c:v>
                </c:pt>
                <c:pt idx="16">
                  <c:v>0.572164644023</c:v>
                </c:pt>
                <c:pt idx="17">
                  <c:v>0.57735026919</c:v>
                </c:pt>
                <c:pt idx="18">
                  <c:v>0.627896169312</c:v>
                </c:pt>
                <c:pt idx="19">
                  <c:v>0.686964187274</c:v>
                </c:pt>
                <c:pt idx="20">
                  <c:v>0.749367428009</c:v>
                </c:pt>
                <c:pt idx="21">
                  <c:v>0.815110169222</c:v>
                </c:pt>
                <c:pt idx="22">
                  <c:v>0.884204739393</c:v>
                </c:pt>
                <c:pt idx="23">
                  <c:v>0.956673116184</c:v>
                </c:pt>
                <c:pt idx="24">
                  <c:v>1.03254789607</c:v>
                </c:pt>
                <c:pt idx="25">
                  <c:v>1.11186918491</c:v>
                </c:pt>
              </c:numCache>
            </c:numRef>
          </c:yVal>
          <c:smooth val="1"/>
          <c:extLst>
            <c:ext xmlns:c16="http://schemas.microsoft.com/office/drawing/2014/chart" uri="{C3380CC4-5D6E-409C-BE32-E72D297353CC}">
              <c16:uniqueId val="{00000000-5BA1-4A06-8105-602FE66F6846}"/>
            </c:ext>
          </c:extLst>
        </c:ser>
        <c:ser>
          <c:idx val="1"/>
          <c:order val="1"/>
          <c:tx>
            <c:v>X1</c:v>
          </c:tx>
          <c:spPr>
            <a:ln w="24000">
              <a:solidFill>
                <a:srgbClr val="116B70"/>
              </a:solidFill>
              <a:prstDash val="dash"/>
            </a:ln>
          </c:spPr>
          <c:marker>
            <c:symbol val="none"/>
          </c:marker>
          <c:xVal>
            <c:numRef>
              <c:f>'Chart Data'!$C$2:$C$27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Data'!$D$2:$D$27</c:f>
              <c:numCache>
                <c:formatCode>0.00</c:formatCode>
                <c:ptCount val="26"/>
                <c:pt idx="0">
                  <c:v>0.0990195135928</c:v>
                </c:pt>
                <c:pt idx="1">
                  <c:v>0.11289550954</c:v>
                </c:pt>
                <c:pt idx="2">
                  <c:v>0.128603332826</c:v>
                </c:pt>
                <c:pt idx="3">
                  <c:v>0.146332842785</c:v>
                </c:pt>
                <c:pt idx="4">
                  <c:v>0.166270231117</c:v>
                </c:pt>
                <c:pt idx="5">
                  <c:v>0.188586469114</c:v>
                </c:pt>
                <c:pt idx="6">
                  <c:v>0.213421765283</c:v>
                </c:pt>
                <c:pt idx="7">
                  <c:v>0.240866162952</c:v>
                </c:pt>
                <c:pt idx="8">
                  <c:v>0.270937412916</c:v>
                </c:pt>
                <c:pt idx="9">
                  <c:v>0.303558658727</c:v>
                </c:pt>
                <c:pt idx="10">
                  <c:v>0.338539971611</c:v>
                </c:pt>
                <c:pt idx="11">
                  <c:v>0.375568740709</c:v>
                </c:pt>
                <c:pt idx="12">
                  <c:v>0.414213562373</c:v>
                </c:pt>
                <c:pt idx="13">
                  <c:v>0.453944060236</c:v>
                </c:pt>
                <c:pt idx="14">
                  <c:v>0.494165316254</c:v>
                </c:pt>
                <c:pt idx="15">
                  <c:v>0.534261605039</c:v>
                </c:pt>
                <c:pt idx="16">
                  <c:v>0.57364161262</c:v>
                </c:pt>
                <c:pt idx="17">
                  <c:v>0.57735026919</c:v>
                </c:pt>
                <c:pt idx="18">
                  <c:v>0.611777369481</c:v>
                </c:pt>
                <c:pt idx="19">
                  <c:v>0.64823151951</c:v>
                </c:pt>
                <c:pt idx="20">
                  <c:v>0.682671014665</c:v>
                </c:pt>
                <c:pt idx="21">
                  <c:v>0.714868429836</c:v>
                </c:pt>
                <c:pt idx="22">
                  <c:v>0.744693971378</c:v>
                </c:pt>
                <c:pt idx="23">
                  <c:v>0.772101802139</c:v>
                </c:pt>
                <c:pt idx="24">
                  <c:v>0.797113909487</c:v>
                </c:pt>
                <c:pt idx="25">
                  <c:v>0.819803902719</c:v>
                </c:pt>
              </c:numCache>
            </c:numRef>
          </c:yVal>
          <c:smooth val="1"/>
          <c:extLst>
            <c:ext xmlns:c16="http://schemas.microsoft.com/office/drawing/2014/chart" uri="{C3380CC4-5D6E-409C-BE32-E72D297353CC}">
              <c16:uniqueId val="{00000001-5BA1-4A06-8105-602FE66F6846}"/>
            </c:ext>
          </c:extLst>
        </c:ser>
        <c:ser>
          <c:idx val="2"/>
          <c:order val="2"/>
          <c:tx>
            <c:v>X2</c:v>
          </c:tx>
          <c:spPr>
            <a:ln w="24000">
              <a:solidFill>
                <a:srgbClr val="13283C"/>
              </a:solidFill>
              <a:prstDash val="sysDot"/>
            </a:ln>
          </c:spPr>
          <c:marker>
            <c:symbol val="none"/>
          </c:marker>
          <c:xVal>
            <c:numRef>
              <c:f>'Chart Data'!$E$2:$E$27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Data'!$F$2:$F$27</c:f>
              <c:numCache>
                <c:formatCode>0.00</c:formatCode>
                <c:ptCount val="26"/>
                <c:pt idx="0">
                  <c:v>0.0666666666667</c:v>
                </c:pt>
                <c:pt idx="1">
                  <c:v>0.0762353224055</c:v>
                </c:pt>
                <c:pt idx="2">
                  <c:v>0.0871773657341</c:v>
                </c:pt>
                <c:pt idx="3">
                  <c:v>0.0996899187481</c:v>
                </c:pt>
                <c:pt idx="4">
                  <c:v>0.113998396445</c:v>
                </c:pt>
                <c:pt idx="5">
                  <c:v>0.130360567601</c:v>
                </c:pt>
                <c:pt idx="6">
                  <c:v>0.1490711985</c:v>
                </c:pt>
                <c:pt idx="7">
                  <c:v>0.170467363185</c:v>
                </c:pt>
                <c:pt idx="8">
                  <c:v>0.194934515881</c:v>
                </c:pt>
                <c:pt idx="9">
                  <c:v>0.222913434992</c:v>
                </c:pt>
                <c:pt idx="10">
                  <c:v>0.254908163777</c:v>
                </c:pt>
                <c:pt idx="11">
                  <c:v>0.29149509074</c:v>
                </c:pt>
                <c:pt idx="12">
                  <c:v>0.333333333333</c:v>
                </c:pt>
                <c:pt idx="13">
                  <c:v>0.381176612028</c:v>
                </c:pt>
                <c:pt idx="14">
                  <c:v>0.435886828671</c:v>
                </c:pt>
                <c:pt idx="15">
                  <c:v>0.49844959374</c:v>
                </c:pt>
                <c:pt idx="16">
                  <c:v>0.569991982226</c:v>
                </c:pt>
                <c:pt idx="17">
                  <c:v>0.57735026919</c:v>
                </c:pt>
                <c:pt idx="18">
                  <c:v>0.651802838003</c:v>
                </c:pt>
                <c:pt idx="19">
                  <c:v>0.7453559925</c:v>
                </c:pt>
                <c:pt idx="20">
                  <c:v>0.852336815927</c:v>
                </c:pt>
                <c:pt idx="21">
                  <c:v>0.974672579404</c:v>
                </c:pt>
                <c:pt idx="22">
                  <c:v>1.11456717496</c:v>
                </c:pt>
                <c:pt idx="23">
                  <c:v>1.27454081889</c:v>
                </c:pt>
                <c:pt idx="24">
                  <c:v>1.4574754537</c:v>
                </c:pt>
                <c:pt idx="25">
                  <c:v>1.66666666667</c:v>
                </c:pt>
              </c:numCache>
            </c:numRef>
          </c:yVal>
          <c:smooth val="1"/>
          <c:extLst>
            <c:ext xmlns:c16="http://schemas.microsoft.com/office/drawing/2014/chart" uri="{C3380CC4-5D6E-409C-BE32-E72D297353CC}">
              <c16:uniqueId val="{00000002-5BA1-4A06-8105-602FE66F6846}"/>
            </c:ext>
          </c:extLst>
        </c:ser>
        <c:ser>
          <c:idx val="3"/>
          <c:order val="3"/>
          <c:tx>
            <c:v>X10</c:v>
          </c:tx>
          <c:spPr>
            <a:ln w="24000">
              <a:solidFill>
                <a:srgbClr val="B17409"/>
              </a:solidFill>
              <a:prstDash val="lgDash"/>
            </a:ln>
          </c:spPr>
          <c:marker>
            <c:symbol val="none"/>
          </c:marker>
          <c:xVal>
            <c:numRef>
              <c:f>'Chart Data'!$G$2:$G$27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Data'!$H$2:$H$27</c:f>
              <c:numCache>
                <c:formatCode>0.00</c:formatCode>
                <c:ptCount val="26"/>
                <c:pt idx="0">
                  <c:v>0.0504902432036</c:v>
                </c:pt>
                <c:pt idx="1">
                  <c:v>0.0579052288383</c:v>
                </c:pt>
                <c:pt idx="2">
                  <c:v>0.0664643821884</c:v>
                </c:pt>
                <c:pt idx="3">
                  <c:v>0.0763684567295</c:v>
                </c:pt>
                <c:pt idx="4">
                  <c:v>0.0878624791093</c:v>
                </c:pt>
                <c:pt idx="5">
                  <c:v>0.101247616844</c:v>
                </c:pt>
                <c:pt idx="6">
                  <c:v>0.116895915108</c:v>
                </c:pt>
                <c:pt idx="7">
                  <c:v>0.135267963302</c:v>
                </c:pt>
                <c:pt idx="8">
                  <c:v>0.156933067363</c:v>
                </c:pt>
                <c:pt idx="9">
                  <c:v>0.182590823125</c:v>
                </c:pt>
                <c:pt idx="10">
                  <c:v>0.213092259861</c:v>
                </c:pt>
                <c:pt idx="11">
                  <c:v>0.249458265756</c:v>
                </c:pt>
                <c:pt idx="12">
                  <c:v>0.292893218813</c:v>
                </c:pt>
                <c:pt idx="13">
                  <c:v>0.344792887924</c:v>
                </c:pt>
                <c:pt idx="14">
                  <c:v>0.406747584879</c:v>
                </c:pt>
                <c:pt idx="15">
                  <c:v>0.480543588091</c:v>
                </c:pt>
                <c:pt idx="16">
                  <c:v>0.568167167028</c:v>
                </c:pt>
                <c:pt idx="17">
                  <c:v>0.57735026919</c:v>
                </c:pt>
                <c:pt idx="18">
                  <c:v>0.671815572264</c:v>
                </c:pt>
                <c:pt idx="19">
                  <c:v>0.793918228995</c:v>
                </c:pt>
                <c:pt idx="20">
                  <c:v>0.937169716558</c:v>
                </c:pt>
                <c:pt idx="21">
                  <c:v>1.10457465419</c:v>
                </c:pt>
                <c:pt idx="22">
                  <c:v>1.29950377675</c:v>
                </c:pt>
                <c:pt idx="23">
                  <c:v>1.52576032726</c:v>
                </c:pt>
                <c:pt idx="24">
                  <c:v>1.78765622581</c:v>
                </c:pt>
                <c:pt idx="25">
                  <c:v>2.09009804864</c:v>
                </c:pt>
              </c:numCache>
            </c:numRef>
          </c:yVal>
          <c:smooth val="1"/>
          <c:extLst>
            <c:ext xmlns:c16="http://schemas.microsoft.com/office/drawing/2014/chart" uri="{C3380CC4-5D6E-409C-BE32-E72D297353CC}">
              <c16:uniqueId val="{00000003-5BA1-4A06-8105-602FE66F6846}"/>
            </c:ext>
          </c:extLst>
        </c:ser>
        <c:ser>
          <c:idx val="4"/>
          <c:order val="4"/>
          <c:tx>
            <c:v>X24936</c:v>
          </c:tx>
          <c:spPr>
            <a:ln w="24000">
              <a:solidFill>
                <a:srgbClr val="315FC2"/>
              </a:solidFill>
              <a:prstDash val="dashDot"/>
            </a:ln>
          </c:spPr>
          <c:marker>
            <c:symbol val="none"/>
          </c:marker>
          <c:xVal>
            <c:numRef>
              <c:f>'Chart Data'!$I$2:$I$27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Data'!$J$2:$J$27</c:f>
              <c:numCache>
                <c:formatCode>0.00</c:formatCode>
                <c:ptCount val="26"/>
                <c:pt idx="0">
                  <c:v>0.0880074121754</c:v>
                </c:pt>
                <c:pt idx="1">
                  <c:v>0.100342944889</c:v>
                </c:pt>
                <c:pt idx="2">
                  <c:v>0.114312837887</c:v>
                </c:pt>
                <c:pt idx="3">
                  <c:v>0.130093285097</c:v>
                </c:pt>
                <c:pt idx="4">
                  <c:v>0.14786412838</c:v>
                </c:pt>
                <c:pt idx="5">
                  <c:v>0.167803875593</c:v>
                </c:pt>
                <c:pt idx="6">
                  <c:v>0.19008427743</c:v>
                </c:pt>
                <c:pt idx="7">
                  <c:v>0.214865511434</c:v>
                </c:pt>
                <c:pt idx="8">
                  <c:v>0.242293366058</c:v>
                </c:pt>
                <c:pt idx="9">
                  <c:v>0.272499707002</c:v>
                </c:pt>
                <c:pt idx="10">
                  <c:v>0.305606652269</c:v>
                </c:pt>
                <c:pt idx="11">
                  <c:v>0.341733332968</c:v>
                </c:pt>
                <c:pt idx="12">
                  <c:v>0.381002496994</c:v>
                </c:pt>
                <c:pt idx="13">
                  <c:v>0.423543508125</c:v>
                </c:pt>
                <c:pt idx="14">
                  <c:v>0.46948914116</c:v>
                </c:pt>
                <c:pt idx="15">
                  <c:v>0.518965628674</c:v>
                </c:pt>
                <c:pt idx="16">
                  <c:v>0.572077526599</c:v>
                </c:pt>
                <c:pt idx="17">
                  <c:v>0.57735026919</c:v>
                </c:pt>
                <c:pt idx="18">
                  <c:v>0.628890095002</c:v>
                </c:pt>
                <c:pt idx="19">
                  <c:v>0.689411834662</c:v>
                </c:pt>
                <c:pt idx="20">
                  <c:v>0.753579108082</c:v>
                </c:pt>
                <c:pt idx="21">
                  <c:v>0.821244048415</c:v>
                </c:pt>
                <c:pt idx="22">
                  <c:v>0.892166533315</c:v>
                </c:pt>
                <c:pt idx="23">
                  <c:v>0.966010832709</c:v>
                </c:pt>
                <c:pt idx="24">
                  <c:v>1.04234744078</c:v>
                </c:pt>
                <c:pt idx="25">
                  <c:v>1.12066041259</c:v>
                </c:pt>
              </c:numCache>
            </c:numRef>
          </c:yVal>
          <c:smooth val="1"/>
          <c:extLst>
            <c:ext xmlns:c16="http://schemas.microsoft.com/office/drawing/2014/chart" uri="{C3380CC4-5D6E-409C-BE32-E72D297353CC}">
              <c16:uniqueId val="{00000004-5BA1-4A06-8105-602FE66F6846}"/>
            </c:ext>
          </c:extLst>
        </c:ser>
        <c:ser>
          <c:idx val="5"/>
          <c:order val="5"/>
          <c:tx>
            <c:v>X39622</c:v>
          </c:tx>
          <c:spPr>
            <a:ln w="24000">
              <a:solidFill>
                <a:srgbClr val="7952A4"/>
              </a:solidFill>
              <a:prstDash val="lgDashDot"/>
            </a:ln>
          </c:spPr>
          <c:marker>
            <c:symbol val="none"/>
          </c:marker>
          <c:xVal>
            <c:numRef>
              <c:f>'Chart Data'!$K$2:$K$27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Data'!$L$2:$L$27</c:f>
              <c:numCache>
                <c:formatCode>0.00</c:formatCode>
                <c:ptCount val="26"/>
                <c:pt idx="0">
                  <c:v>0.0905247815783</c:v>
                </c:pt>
                <c:pt idx="1">
                  <c:v>0.102318249439</c:v>
                </c:pt>
                <c:pt idx="2">
                  <c:v>0.115550151573</c:v>
                </c:pt>
                <c:pt idx="3">
                  <c:v>0.130385789764</c:v>
                </c:pt>
                <c:pt idx="4">
                  <c:v>0.147009006645</c:v>
                </c:pt>
                <c:pt idx="5">
                  <c:v>0.165623359577</c:v>
                </c:pt>
                <c:pt idx="6">
                  <c:v>0.186452578361</c:v>
                </c:pt>
                <c:pt idx="7">
                  <c:v>0.209739840566</c:v>
                </c:pt>
                <c:pt idx="8">
                  <c:v>0.235745261076</c:v>
                </c:pt>
                <c:pt idx="9">
                  <c:v>0.264740911219</c:v>
                </c:pt>
                <c:pt idx="10">
                  <c:v>0.297002758816</c:v>
                </c:pt>
                <c:pt idx="11">
                  <c:v>0.332799256249</c:v>
                </c:pt>
                <c:pt idx="12">
                  <c:v>0.372376922228</c:v>
                </c:pt>
                <c:pt idx="13">
                  <c:v>0.415944029539</c:v>
                </c:pt>
                <c:pt idx="14">
                  <c:v>0.463654138728</c:v>
                </c:pt>
                <c:pt idx="15">
                  <c:v>0.515591406578</c:v>
                </c:pt>
                <c:pt idx="16">
                  <c:v>0.571759235076</c:v>
                </c:pt>
                <c:pt idx="17">
                  <c:v>0.57735026919</c:v>
                </c:pt>
                <c:pt idx="18">
                  <c:v>0.632073079109</c:v>
                </c:pt>
                <c:pt idx="19">
                  <c:v>0.696357441887</c:v>
                </c:pt>
                <c:pt idx="20">
                  <c:v>0.764346558523</c:v>
                </c:pt>
                <c:pt idx="21">
                  <c:v>0.835688111389</c:v>
                </c:pt>
                <c:pt idx="22">
                  <c:v>0.909949457819</c:v>
                </c:pt>
                <c:pt idx="23">
                  <c:v>0.986626111892</c:v>
                </c:pt>
                <c:pt idx="24">
                  <c:v>1.06515244672</c:v>
                </c:pt>
                <c:pt idx="25">
                  <c:v>1.14491467038</c:v>
                </c:pt>
              </c:numCache>
            </c:numRef>
          </c:yVal>
          <c:smooth val="1"/>
          <c:extLst>
            <c:ext xmlns:c16="http://schemas.microsoft.com/office/drawing/2014/chart" uri="{C3380CC4-5D6E-409C-BE32-E72D297353CC}">
              <c16:uniqueId val="{00000005-5BA1-4A06-8105-602FE66F6846}"/>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650">
                    <a:solidFill>
                      <a:srgbClr val="13283C"/>
                    </a:solidFill>
                    <a:latin typeface="Arial"/>
                    <a:ea typeface="Arial"/>
                    <a:cs typeface="Arial"/>
                  </a:rPr>
                  <a:t>c</a:t>
                </a:r>
                <a:r>
                  <a:rPr lang="el-GR" sz="1650">
                    <a:solidFill>
                      <a:srgbClr val="13283C"/>
                    </a:solidFill>
                    <a:latin typeface="Arial"/>
                    <a:ea typeface="Arial"/>
                    <a:cs typeface="Arial"/>
                  </a:rPr>
                  <a:t>ᵧ</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sz="1650">
                    <a:solidFill>
                      <a:srgbClr val="13283C"/>
                    </a:solidFill>
                    <a:latin typeface="Arial"/>
                    <a:ea typeface="Arial"/>
                    <a:cs typeface="Arial"/>
                  </a:rPr>
                  <a:t>triangle height 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plotVisOnly val="1"/>
    <c:dispBlanksAs val="zero"/>
    <c:showDLblsOverMax val="1"/>
  </c:chart>
  <c:spPr>
    <a:solidFill>
      <a:srgbClr val="F8FAFC"/>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650" b="1">
                <a:solidFill>
                  <a:srgbClr val="13283C"/>
                </a:solidFill>
                <a:latin typeface="Arial"/>
                <a:ea typeface="Arial"/>
                <a:cs typeface="Arial"/>
              </a:rPr>
              <a:t>Height derivative</a:t>
            </a:r>
          </a:p>
        </c:rich>
      </c:tx>
      <c:overlay val="0"/>
    </c:title>
    <c:autoTitleDeleted val="0"/>
    <c:plotArea>
      <c:layout/>
      <c:scatterChart>
        <c:scatterStyle val="lineMarker"/>
        <c:varyColors val="1"/>
        <c:ser>
          <c:idx val="0"/>
          <c:order val="0"/>
          <c:tx>
            <c:v>Q0</c:v>
          </c:tx>
          <c:spPr>
            <a:ln w="33000">
              <a:solidFill>
                <a:srgbClr val="D74E72"/>
              </a:solidFill>
              <a:prstDash val="solid"/>
            </a:ln>
          </c:spPr>
          <c:marker>
            <c:symbol val="none"/>
          </c:marker>
          <c:xVal>
            <c:numRef>
              <c:f>'Chart Data'!$A$2:$A$27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Data'!$B$2:$B$27</c:f>
              <c:numCache>
                <c:formatCode>0.00</c:formatCode>
                <c:ptCount val="26"/>
                <c:pt idx="0">
                  <c:v>0.434127664076</c:v>
                </c:pt>
                <c:pt idx="1">
                  <c:v>0.427976334714</c:v>
                </c:pt>
                <c:pt idx="2">
                  <c:v>0.421225436554</c:v>
                </c:pt>
                <c:pt idx="3">
                  <c:v>0.413726066379</c:v>
                </c:pt>
                <c:pt idx="4">
                  <c:v>0.405440345147</c:v>
                </c:pt>
                <c:pt idx="5">
                  <c:v>0.396286509382</c:v>
                </c:pt>
                <c:pt idx="6">
                  <c:v>0.386186112401</c:v>
                </c:pt>
                <c:pt idx="7">
                  <c:v>0.375071480637</c:v>
                </c:pt>
                <c:pt idx="8">
                  <c:v>0.362895666872</c:v>
                </c:pt>
                <c:pt idx="9">
                  <c:v>0.349644189876</c:v>
                </c:pt>
                <c:pt idx="10">
                  <c:v>0.335346832834</c:v>
                </c:pt>
                <c:pt idx="11">
                  <c:v>0.320086758496</c:v>
                </c:pt>
                <c:pt idx="12">
                  <c:v>0.304003773007</c:v>
                </c:pt>
                <c:pt idx="13">
                  <c:v>0.287289360808</c:v>
                </c:pt>
                <c:pt idx="14">
                  <c:v>0.270173238</c:v>
                </c:pt>
                <c:pt idx="15">
                  <c:v>0.252903868393</c:v>
                </c:pt>
                <c:pt idx="16">
                  <c:v>0.235727231475</c:v>
                </c:pt>
                <c:pt idx="17">
                  <c:v>0.234097848293</c:v>
                </c:pt>
                <c:pt idx="18">
                  <c:v>0.218868262815</c:v>
                </c:pt>
                <c:pt idx="19">
                  <c:v>0.202517926141</c:v>
                </c:pt>
                <c:pt idx="20">
                  <c:v>0.186826807355</c:v>
                </c:pt>
                <c:pt idx="21">
                  <c:v>0.17190440151</c:v>
                </c:pt>
                <c:pt idx="22">
                  <c:v>0.15782237659</c:v>
                </c:pt>
                <c:pt idx="23">
                  <c:v>0.144620000372</c:v>
                </c:pt>
                <c:pt idx="24">
                  <c:v>0.132310287388</c:v>
                </c:pt>
                <c:pt idx="25">
                  <c:v>0.120885933417</c:v>
                </c:pt>
              </c:numCache>
            </c:numRef>
          </c:yVal>
          <c:smooth val="1"/>
          <c:extLst>
            <c:ext xmlns:c16="http://schemas.microsoft.com/office/drawing/2014/chart" uri="{C3380CC4-5D6E-409C-BE32-E72D297353CC}">
              <c16:uniqueId val="{00000000-63E5-4D88-A662-73131AAD36B0}"/>
            </c:ext>
          </c:extLst>
        </c:ser>
        <c:ser>
          <c:idx val="1"/>
          <c:order val="1"/>
          <c:tx>
            <c:v>X1</c:v>
          </c:tx>
          <c:spPr>
            <a:ln w="24000">
              <a:solidFill>
                <a:srgbClr val="116B70"/>
              </a:solidFill>
              <a:prstDash val="dash"/>
            </a:ln>
          </c:spPr>
          <c:marker>
            <c:symbol val="none"/>
          </c:marker>
          <c:xVal>
            <c:numRef>
              <c:f>'Chart Data'!$C$2:$C$27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Data'!$D$2:$D$27</c:f>
              <c:numCache>
                <c:formatCode>0.00</c:formatCode>
                <c:ptCount val="26"/>
                <c:pt idx="0">
                  <c:v>0.483383675681</c:v>
                </c:pt>
                <c:pt idx="1">
                  <c:v>0.480786785724</c:v>
                </c:pt>
                <c:pt idx="2">
                  <c:v>0.475206547392</c:v>
                </c:pt>
                <c:pt idx="3">
                  <c:v>0.46812640793</c:v>
                </c:pt>
                <c:pt idx="4">
                  <c:v>0.459218915687</c:v>
                </c:pt>
                <c:pt idx="5">
                  <c:v>0.448130093254</c:v>
                </c:pt>
                <c:pt idx="6">
                  <c:v>0.434504037498</c:v>
                </c:pt>
                <c:pt idx="7">
                  <c:v>0.418022150142</c:v>
                </c:pt>
                <c:pt idx="8">
                  <c:v>0.398456888604</c:v>
                </c:pt>
                <c:pt idx="9">
                  <c:v>0.375734793897</c:v>
                </c:pt>
                <c:pt idx="10">
                  <c:v>0.349996808898</c:v>
                </c:pt>
                <c:pt idx="11">
                  <c:v>0.321638198513</c:v>
                </c:pt>
                <c:pt idx="12">
                  <c:v>0.29130980534</c:v>
                </c:pt>
                <c:pt idx="13">
                  <c:v>0.259870075995</c:v>
                </c:pt>
                <c:pt idx="14">
                  <c:v>0.228292267693</c:v>
                </c:pt>
                <c:pt idx="15">
                  <c:v>0.197547208936</c:v>
                </c:pt>
                <c:pt idx="16">
                  <c:v>0.182037580395</c:v>
                </c:pt>
                <c:pt idx="17">
                  <c:v>0.155381811287</c:v>
                </c:pt>
                <c:pt idx="18">
                  <c:v>0.140632610453</c:v>
                </c:pt>
                <c:pt idx="19">
                  <c:v>0.117841451638</c:v>
                </c:pt>
                <c:pt idx="20">
                  <c:v>0.0968630474656</c:v>
                </c:pt>
                <c:pt idx="21">
                  <c:v>0.0788402951537</c:v>
                </c:pt>
                <c:pt idx="22">
                  <c:v>0.0636205781594</c:v>
                </c:pt>
                <c:pt idx="23">
                  <c:v>0.0509562287827</c:v>
                </c:pt>
                <c:pt idx="24">
                  <c:v>0.0405499925171</c:v>
                </c:pt>
                <c:pt idx="25">
                  <c:v>0.0361551088592</c:v>
                </c:pt>
              </c:numCache>
            </c:numRef>
          </c:yVal>
          <c:smooth val="1"/>
          <c:extLst>
            <c:ext xmlns:c16="http://schemas.microsoft.com/office/drawing/2014/chart" uri="{C3380CC4-5D6E-409C-BE32-E72D297353CC}">
              <c16:uniqueId val="{00000001-63E5-4D88-A662-73131AAD36B0}"/>
            </c:ext>
          </c:extLst>
        </c:ser>
        <c:ser>
          <c:idx val="2"/>
          <c:order val="2"/>
          <c:tx>
            <c:v>X2</c:v>
          </c:tx>
          <c:spPr>
            <a:ln w="24000">
              <a:solidFill>
                <a:srgbClr val="13283C"/>
              </a:solidFill>
              <a:prstDash val="sysDot"/>
            </a:ln>
          </c:spPr>
          <c:marker>
            <c:symbol val="none"/>
          </c:marker>
          <c:xVal>
            <c:numRef>
              <c:f>'Chart Data'!$E$2:$E$27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Data'!$F$2:$F$27</c:f>
              <c:numCache>
                <c:formatCode>0.00</c:formatCode>
                <c:ptCount val="26"/>
                <c:pt idx="0">
                  <c:v>0.333333333333</c:v>
                </c:pt>
                <c:pt idx="1">
                  <c:v>0.333333333333</c:v>
                </c:pt>
                <c:pt idx="2">
                  <c:v>0.333333333333</c:v>
                </c:pt>
                <c:pt idx="3">
                  <c:v>0.333333333333</c:v>
                </c:pt>
                <c:pt idx="4">
                  <c:v>0.333333333333</c:v>
                </c:pt>
                <c:pt idx="5">
                  <c:v>0.333333333333</c:v>
                </c:pt>
                <c:pt idx="6">
                  <c:v>0.333333333333</c:v>
                </c:pt>
                <c:pt idx="7">
                  <c:v>0.333333333333</c:v>
                </c:pt>
                <c:pt idx="8">
                  <c:v>0.333333333333</c:v>
                </c:pt>
                <c:pt idx="9">
                  <c:v>0.333333333333</c:v>
                </c:pt>
                <c:pt idx="10">
                  <c:v>0.333333333333</c:v>
                </c:pt>
                <c:pt idx="11">
                  <c:v>0.333333333333</c:v>
                </c:pt>
                <c:pt idx="12">
                  <c:v>0.333333333333</c:v>
                </c:pt>
                <c:pt idx="13">
                  <c:v>0.333333333333</c:v>
                </c:pt>
                <c:pt idx="14">
                  <c:v>0.333333333333</c:v>
                </c:pt>
                <c:pt idx="15">
                  <c:v>0.333333333333</c:v>
                </c:pt>
                <c:pt idx="16">
                  <c:v>0.333333333333</c:v>
                </c:pt>
                <c:pt idx="17">
                  <c:v>0.333333333333</c:v>
                </c:pt>
                <c:pt idx="18">
                  <c:v>0.333333333333</c:v>
                </c:pt>
                <c:pt idx="19">
                  <c:v>0.333333333333</c:v>
                </c:pt>
                <c:pt idx="20">
                  <c:v>0.333333333333</c:v>
                </c:pt>
                <c:pt idx="21">
                  <c:v>0.333333333333</c:v>
                </c:pt>
                <c:pt idx="22">
                  <c:v>0.333333333333</c:v>
                </c:pt>
                <c:pt idx="23">
                  <c:v>0.333333333333</c:v>
                </c:pt>
                <c:pt idx="24">
                  <c:v>0.333333333333</c:v>
                </c:pt>
                <c:pt idx="25">
                  <c:v>0.333333333333</c:v>
                </c:pt>
              </c:numCache>
            </c:numRef>
          </c:yVal>
          <c:smooth val="1"/>
          <c:extLst>
            <c:ext xmlns:c16="http://schemas.microsoft.com/office/drawing/2014/chart" uri="{C3380CC4-5D6E-409C-BE32-E72D297353CC}">
              <c16:uniqueId val="{00000002-63E5-4D88-A662-73131AAD36B0}"/>
            </c:ext>
          </c:extLst>
        </c:ser>
        <c:ser>
          <c:idx val="3"/>
          <c:order val="3"/>
          <c:tx>
            <c:v>X10</c:v>
          </c:tx>
          <c:spPr>
            <a:ln w="24000">
              <a:solidFill>
                <a:srgbClr val="B17409"/>
              </a:solidFill>
              <a:prstDash val="lgDash"/>
            </a:ln>
          </c:spPr>
          <c:marker>
            <c:symbol val="none"/>
          </c:marker>
          <c:xVal>
            <c:numRef>
              <c:f>'Chart Data'!$G$2:$G$27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Data'!$H$2:$H$27</c:f>
              <c:numCache>
                <c:formatCode>0.00</c:formatCode>
                <c:ptCount val="26"/>
                <c:pt idx="0">
                  <c:v>0.258308162159</c:v>
                </c:pt>
                <c:pt idx="1">
                  <c:v>0.259606607138</c:v>
                </c:pt>
                <c:pt idx="2">
                  <c:v>0.262396726304</c:v>
                </c:pt>
                <c:pt idx="3">
                  <c:v>0.265936796035</c:v>
                </c:pt>
                <c:pt idx="4">
                  <c:v>0.270390542156</c:v>
                </c:pt>
                <c:pt idx="5">
                  <c:v>0.275934953373</c:v>
                </c:pt>
                <c:pt idx="6">
                  <c:v>0.282747981251</c:v>
                </c:pt>
                <c:pt idx="7">
                  <c:v>0.290988924929</c:v>
                </c:pt>
                <c:pt idx="8">
                  <c:v>0.300771555698</c:v>
                </c:pt>
                <c:pt idx="9">
                  <c:v>0.312132603052</c:v>
                </c:pt>
                <c:pt idx="10">
                  <c:v>0.325001595551</c:v>
                </c:pt>
                <c:pt idx="11">
                  <c:v>0.339180900743</c:v>
                </c:pt>
                <c:pt idx="12">
                  <c:v>0.35434509733</c:v>
                </c:pt>
                <c:pt idx="13">
                  <c:v>0.370064962002</c:v>
                </c:pt>
                <c:pt idx="14">
                  <c:v>0.385853866153</c:v>
                </c:pt>
                <c:pt idx="15">
                  <c:v>0.401226395532</c:v>
                </c:pt>
                <c:pt idx="16">
                  <c:v>0.408981209802</c:v>
                </c:pt>
                <c:pt idx="17">
                  <c:v>0.422309094356</c:v>
                </c:pt>
                <c:pt idx="18">
                  <c:v>0.429683694773</c:v>
                </c:pt>
                <c:pt idx="19">
                  <c:v>0.441079274181</c:v>
                </c:pt>
                <c:pt idx="20">
                  <c:v>0.451568476267</c:v>
                </c:pt>
                <c:pt idx="21">
                  <c:v>0.460579852423</c:v>
                </c:pt>
                <c:pt idx="22">
                  <c:v>0.46818971092</c:v>
                </c:pt>
                <c:pt idx="23">
                  <c:v>0.474521885609</c:v>
                </c:pt>
                <c:pt idx="24">
                  <c:v>0.479725003741</c:v>
                </c:pt>
                <c:pt idx="25">
                  <c:v>0.48192244557</c:v>
                </c:pt>
              </c:numCache>
            </c:numRef>
          </c:yVal>
          <c:smooth val="1"/>
          <c:extLst>
            <c:ext xmlns:c16="http://schemas.microsoft.com/office/drawing/2014/chart" uri="{C3380CC4-5D6E-409C-BE32-E72D297353CC}">
              <c16:uniqueId val="{00000003-63E5-4D88-A662-73131AAD36B0}"/>
            </c:ext>
          </c:extLst>
        </c:ser>
        <c:ser>
          <c:idx val="4"/>
          <c:order val="4"/>
          <c:tx>
            <c:v>X24936</c:v>
          </c:tx>
          <c:spPr>
            <a:ln w="24000">
              <a:solidFill>
                <a:srgbClr val="315FC2"/>
              </a:solidFill>
              <a:prstDash val="dashDot"/>
            </a:ln>
          </c:spPr>
          <c:marker>
            <c:symbol val="none"/>
          </c:marker>
          <c:xVal>
            <c:numRef>
              <c:f>'Chart Data'!$I$2:$I$27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Data'!$J$2:$J$27</c:f>
              <c:numCache>
                <c:formatCode>0.00</c:formatCode>
                <c:ptCount val="26"/>
                <c:pt idx="0">
                  <c:v>0.429720156122</c:v>
                </c:pt>
                <c:pt idx="1">
                  <c:v>0.427507380831</c:v>
                </c:pt>
                <c:pt idx="2">
                  <c:v>0.422807535221</c:v>
                </c:pt>
                <c:pt idx="3">
                  <c:v>0.41697739427</c:v>
                </c:pt>
                <c:pt idx="4">
                  <c:v>0.409844502886</c:v>
                </c:pt>
                <c:pt idx="5">
                  <c:v>0.401262009084</c:v>
                </c:pt>
                <c:pt idx="6">
                  <c:v>0.391136008704</c:v>
                </c:pt>
                <c:pt idx="7">
                  <c:v>0.379454224779</c:v>
                </c:pt>
                <c:pt idx="8">
                  <c:v>0.36630767302</c:v>
                </c:pt>
                <c:pt idx="9">
                  <c:v>0.351895031858</c:v>
                </c:pt>
                <c:pt idx="10">
                  <c:v>0.336502160382</c:v>
                </c:pt>
                <c:pt idx="11">
                  <c:v>0.320457684488</c:v>
                </c:pt>
                <c:pt idx="12">
                  <c:v>0.304076670359</c:v>
                </c:pt>
                <c:pt idx="13">
                  <c:v>0.287611338439</c:v>
                </c:pt>
                <c:pt idx="14">
                  <c:v>0.271225077183</c:v>
                </c:pt>
                <c:pt idx="15">
                  <c:v>0.254994887019</c:v>
                </c:pt>
                <c:pt idx="16">
                  <c:v>0.24665881157</c:v>
                </c:pt>
                <c:pt idx="17">
                  <c:v>0.231479338787</c:v>
                </c:pt>
                <c:pt idx="18">
                  <c:v>0.222336801518</c:v>
                </c:pt>
                <c:pt idx="19">
                  <c:v>0.207261656057</c:v>
                </c:pt>
                <c:pt idx="20">
                  <c:v>0.191630583047</c:v>
                </c:pt>
                <c:pt idx="21">
                  <c:v>0.176164989367</c:v>
                </c:pt>
                <c:pt idx="22">
                  <c:v>0.160922660059</c:v>
                </c:pt>
                <c:pt idx="23">
                  <c:v>0.145987442101</c:v>
                </c:pt>
                <c:pt idx="24">
                  <c:v>0.131462540033</c:v>
                </c:pt>
                <c:pt idx="25">
                  <c:v>0.124786904611</c:v>
                </c:pt>
              </c:numCache>
            </c:numRef>
          </c:yVal>
          <c:smooth val="1"/>
          <c:extLst>
            <c:ext xmlns:c16="http://schemas.microsoft.com/office/drawing/2014/chart" uri="{C3380CC4-5D6E-409C-BE32-E72D297353CC}">
              <c16:uniqueId val="{00000004-63E5-4D88-A662-73131AAD36B0}"/>
            </c:ext>
          </c:extLst>
        </c:ser>
        <c:ser>
          <c:idx val="5"/>
          <c:order val="5"/>
          <c:tx>
            <c:v>X39622</c:v>
          </c:tx>
          <c:spPr>
            <a:ln w="24000">
              <a:solidFill>
                <a:srgbClr val="7952A4"/>
              </a:solidFill>
              <a:prstDash val="lgDashDot"/>
            </a:ln>
          </c:spPr>
          <c:marker>
            <c:symbol val="none"/>
          </c:marker>
          <c:xVal>
            <c:numRef>
              <c:f>'Chart Data'!$K$2:$K$27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Data'!$L$2:$L$27</c:f>
              <c:numCache>
                <c:formatCode>0.00</c:formatCode>
                <c:ptCount val="26"/>
                <c:pt idx="0">
                  <c:v>0.410836805187</c:v>
                </c:pt>
                <c:pt idx="1">
                  <c:v>0.406704323965</c:v>
                </c:pt>
                <c:pt idx="2">
                  <c:v>0.398891826497</c:v>
                </c:pt>
                <c:pt idx="3">
                  <c:v>0.390972484872</c:v>
                </c:pt>
                <c:pt idx="4">
                  <c:v>0.382967333384</c:v>
                </c:pt>
                <c:pt idx="5">
                  <c:v>0.374873305481</c:v>
                </c:pt>
                <c:pt idx="6">
                  <c:v>0.366658404109</c:v>
                </c:pt>
                <c:pt idx="7">
                  <c:v>0.358257866559</c:v>
                </c:pt>
                <c:pt idx="8">
                  <c:v>0.349572228888</c:v>
                </c:pt>
                <c:pt idx="9">
                  <c:v>0.340468966448</c:v>
                </c:pt>
                <c:pt idx="10">
                  <c:v>0.330789841138</c:v>
                </c:pt>
                <c:pt idx="11">
                  <c:v>0.320365531623</c:v>
                </c:pt>
                <c:pt idx="12">
                  <c:v>0.309037179923</c:v>
                </c:pt>
                <c:pt idx="13">
                  <c:v>0.296681636576</c:v>
                </c:pt>
                <c:pt idx="14">
                  <c:v>0.283234824094</c:v>
                </c:pt>
                <c:pt idx="15">
                  <c:v>0.26870728798</c:v>
                </c:pt>
                <c:pt idx="16">
                  <c:v>0.260913958215</c:v>
                </c:pt>
                <c:pt idx="17">
                  <c:v>0.245745072418</c:v>
                </c:pt>
                <c:pt idx="18">
                  <c:v>0.23611729877</c:v>
                </c:pt>
                <c:pt idx="19">
                  <c:v>0.219868773667</c:v>
                </c:pt>
                <c:pt idx="20">
                  <c:v>0.202530297208</c:v>
                </c:pt>
                <c:pt idx="21">
                  <c:v>0.185082688154</c:v>
                </c:pt>
                <c:pt idx="22">
                  <c:v>0.167782579847</c:v>
                </c:pt>
                <c:pt idx="23">
                  <c:v>0.150869293166</c:v>
                </c:pt>
                <c:pt idx="24">
                  <c:v>0.134555916494</c:v>
                </c:pt>
                <c:pt idx="25">
                  <c:v>0.127096198301</c:v>
                </c:pt>
              </c:numCache>
            </c:numRef>
          </c:yVal>
          <c:smooth val="1"/>
          <c:extLst>
            <c:ext xmlns:c16="http://schemas.microsoft.com/office/drawing/2014/chart" uri="{C3380CC4-5D6E-409C-BE32-E72D297353CC}">
              <c16:uniqueId val="{00000005-63E5-4D88-A662-73131AAD36B0}"/>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650">
                    <a:solidFill>
                      <a:srgbClr val="13283C"/>
                    </a:solidFill>
                    <a:latin typeface="Arial"/>
                    <a:ea typeface="Arial"/>
                    <a:cs typeface="Arial"/>
                  </a:rPr>
                  <a:t>dc</a:t>
                </a:r>
                <a:r>
                  <a:rPr lang="el-GR" sz="1650">
                    <a:solidFill>
                      <a:srgbClr val="13283C"/>
                    </a:solidFill>
                    <a:latin typeface="Arial"/>
                    <a:ea typeface="Arial"/>
                    <a:cs typeface="Arial"/>
                  </a:rPr>
                  <a:t>ᵧ/</a:t>
                </a:r>
                <a:r>
                  <a:rPr lang="en-US" sz="1650">
                    <a:solidFill>
                      <a:srgbClr val="13283C"/>
                    </a:solidFill>
                    <a:latin typeface="Arial"/>
                    <a:ea typeface="Arial"/>
                    <a:cs typeface="Arial"/>
                  </a:rPr>
                  <a:t>dx</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sz="1650">
                    <a:solidFill>
                      <a:srgbClr val="13283C"/>
                    </a:solidFill>
                    <a:latin typeface="Arial"/>
                    <a:ea typeface="Arial"/>
                    <a:cs typeface="Arial"/>
                  </a:rPr>
                  <a:t>triangle height 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plotVisOnly val="1"/>
    <c:dispBlanksAs val="zero"/>
    <c:showDLblsOverMax val="1"/>
  </c:chart>
  <c:spPr>
    <a:solidFill>
      <a:srgbClr val="F8FAFC"/>
    </a:solid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875" b="1">
                <a:solidFill>
                  <a:srgbClr val="13283C"/>
                </a:solidFill>
                <a:latin typeface="Arial"/>
                <a:ea typeface="Arial"/>
                <a:cs typeface="Arial"/>
              </a:rPr>
              <a:t>Running trajectory means: 1,024 launches</a:t>
            </a:r>
          </a:p>
        </c:rich>
      </c:tx>
      <c:overlay val="0"/>
    </c:title>
    <c:autoTitleDeleted val="0"/>
    <c:plotArea>
      <c:layout/>
      <c:scatterChart>
        <c:scatterStyle val="lineMarker"/>
        <c:varyColors val="1"/>
        <c:ser>
          <c:idx val="0"/>
          <c:order val="0"/>
          <c:tx>
            <c:v>RMS distance / D</c:v>
          </c:tx>
          <c:spPr>
            <a:ln w="38100">
              <a:solidFill>
                <a:srgbClr val="D74E72"/>
              </a:solidFill>
            </a:ln>
          </c:spPr>
          <c:marker>
            <c:symbol val="none"/>
          </c:marker>
          <c:xVal>
            <c:numRef>
              <c:f>'Chart Data'!$A$2:$A$68</c:f>
              <c:numCache>
                <c:formatCode>General</c:formatCode>
                <c:ptCount val="67"/>
                <c:pt idx="0">
                  <c:v>-1</c:v>
                </c:pt>
                <c:pt idx="1">
                  <c:v>-0.908714645755</c:v>
                </c:pt>
                <c:pt idx="2">
                  <c:v>-0.817429291509</c:v>
                </c:pt>
                <c:pt idx="3">
                  <c:v>-0.726143937264</c:v>
                </c:pt>
                <c:pt idx="4">
                  <c:v>-0.634858583019</c:v>
                </c:pt>
                <c:pt idx="5">
                  <c:v>-0.543573228773</c:v>
                </c:pt>
                <c:pt idx="6">
                  <c:v>-0.452287874528</c:v>
                </c:pt>
                <c:pt idx="7">
                  <c:v>-0.361002520283</c:v>
                </c:pt>
                <c:pt idx="8">
                  <c:v>-0.269717166037</c:v>
                </c:pt>
                <c:pt idx="9">
                  <c:v>-0.178431811792</c:v>
                </c:pt>
                <c:pt idx="10">
                  <c:v>-0.0871464575467</c:v>
                </c:pt>
                <c:pt idx="11">
                  <c:v>0</c:v>
                </c:pt>
                <c:pt idx="12">
                  <c:v>0.0041388966986</c:v>
                </c:pt>
                <c:pt idx="13">
                  <c:v>0.0954242509439</c:v>
                </c:pt>
                <c:pt idx="14">
                  <c:v>0.186709605189</c:v>
                </c:pt>
                <c:pt idx="15">
                  <c:v>0.277994959435</c:v>
                </c:pt>
                <c:pt idx="16">
                  <c:v>0.36928031368</c:v>
                </c:pt>
                <c:pt idx="17">
                  <c:v>0.460565667925</c:v>
                </c:pt>
                <c:pt idx="18">
                  <c:v>0.551851022171</c:v>
                </c:pt>
                <c:pt idx="19">
                  <c:v>0.643136376416</c:v>
                </c:pt>
                <c:pt idx="20">
                  <c:v>0.734421730661</c:v>
                </c:pt>
                <c:pt idx="21">
                  <c:v>0.825707084907</c:v>
                </c:pt>
                <c:pt idx="22">
                  <c:v>0.916992439152</c:v>
                </c:pt>
                <c:pt idx="23">
                  <c:v>1</c:v>
                </c:pt>
                <c:pt idx="24">
                  <c:v>1.0082777934</c:v>
                </c:pt>
                <c:pt idx="25">
                  <c:v>1.09956314764</c:v>
                </c:pt>
                <c:pt idx="26">
                  <c:v>1.19084850189</c:v>
                </c:pt>
                <c:pt idx="27">
                  <c:v>1.28213385613</c:v>
                </c:pt>
                <c:pt idx="28">
                  <c:v>1.37341921038</c:v>
                </c:pt>
                <c:pt idx="29">
                  <c:v>1.46470456462</c:v>
                </c:pt>
                <c:pt idx="30">
                  <c:v>1.55598991887</c:v>
                </c:pt>
                <c:pt idx="31">
                  <c:v>1.64727527311</c:v>
                </c:pt>
                <c:pt idx="32">
                  <c:v>1.73856062736</c:v>
                </c:pt>
                <c:pt idx="33">
                  <c:v>1.82984598161</c:v>
                </c:pt>
                <c:pt idx="34">
                  <c:v>1.92113133585</c:v>
                </c:pt>
                <c:pt idx="35">
                  <c:v>2</c:v>
                </c:pt>
                <c:pt idx="36">
                  <c:v>2.0124166901</c:v>
                </c:pt>
                <c:pt idx="37">
                  <c:v>2.10370204434</c:v>
                </c:pt>
                <c:pt idx="38">
                  <c:v>2.19498739859</c:v>
                </c:pt>
                <c:pt idx="39">
                  <c:v>2.28627275283</c:v>
                </c:pt>
                <c:pt idx="40">
                  <c:v>2.37755810708</c:v>
                </c:pt>
                <c:pt idx="41">
                  <c:v>2.46884346132</c:v>
                </c:pt>
                <c:pt idx="42">
                  <c:v>2.56012881557</c:v>
                </c:pt>
                <c:pt idx="43">
                  <c:v>2.65141416981</c:v>
                </c:pt>
                <c:pt idx="44">
                  <c:v>2.74269952406</c:v>
                </c:pt>
                <c:pt idx="45">
                  <c:v>2.8339848783</c:v>
                </c:pt>
                <c:pt idx="46">
                  <c:v>2.92527023255</c:v>
                </c:pt>
                <c:pt idx="47">
                  <c:v>3</c:v>
                </c:pt>
                <c:pt idx="48">
                  <c:v>3.01655558679</c:v>
                </c:pt>
                <c:pt idx="49">
                  <c:v>3.10784094104</c:v>
                </c:pt>
                <c:pt idx="50">
                  <c:v>3.19912629529</c:v>
                </c:pt>
                <c:pt idx="51">
                  <c:v>3.29041164953</c:v>
                </c:pt>
                <c:pt idx="52">
                  <c:v>3.38169700378</c:v>
                </c:pt>
                <c:pt idx="53">
                  <c:v>3.47298235802</c:v>
                </c:pt>
                <c:pt idx="54">
                  <c:v>3.47712125472</c:v>
                </c:pt>
                <c:pt idx="55">
                  <c:v>3.56426771227</c:v>
                </c:pt>
                <c:pt idx="56">
                  <c:v>3.65555306651</c:v>
                </c:pt>
                <c:pt idx="57">
                  <c:v>3.74683842076</c:v>
                </c:pt>
                <c:pt idx="58">
                  <c:v>3.838123775</c:v>
                </c:pt>
                <c:pt idx="59">
                  <c:v>3.92940912925</c:v>
                </c:pt>
                <c:pt idx="60">
                  <c:v>4</c:v>
                </c:pt>
                <c:pt idx="61">
                  <c:v>4.02069448349</c:v>
                </c:pt>
                <c:pt idx="62">
                  <c:v>4.11197983774</c:v>
                </c:pt>
                <c:pt idx="63">
                  <c:v>4.20326519198</c:v>
                </c:pt>
                <c:pt idx="64">
                  <c:v>4.29455054623</c:v>
                </c:pt>
                <c:pt idx="65">
                  <c:v>4.38583590047</c:v>
                </c:pt>
                <c:pt idx="66">
                  <c:v>4.47712125472</c:v>
                </c:pt>
              </c:numCache>
            </c:numRef>
          </c:xVal>
          <c:yVal>
            <c:numRef>
              <c:f>'Chart Data'!$B$2:$B$68</c:f>
              <c:numCache>
                <c:formatCode>0.00</c:formatCode>
                <c:ptCount val="67"/>
                <c:pt idx="0">
                  <c:v>0.319298050399</c:v>
                </c:pt>
                <c:pt idx="1">
                  <c:v>0.314711887353</c:v>
                </c:pt>
                <c:pt idx="2">
                  <c:v>0.308983126301</c:v>
                </c:pt>
                <c:pt idx="3">
                  <c:v>0.301796127411</c:v>
                </c:pt>
                <c:pt idx="4">
                  <c:v>0.2926798677</c:v>
                </c:pt>
                <c:pt idx="5">
                  <c:v>0.281096109932</c:v>
                </c:pt>
                <c:pt idx="6">
                  <c:v>0.266358084275</c:v>
                </c:pt>
                <c:pt idx="7">
                  <c:v>0.248002746227</c:v>
                </c:pt>
                <c:pt idx="8">
                  <c:v>0.225976963738</c:v>
                </c:pt>
                <c:pt idx="9">
                  <c:v>0.201084416679</c:v>
                </c:pt>
                <c:pt idx="10">
                  <c:v>0.175511535382</c:v>
                </c:pt>
                <c:pt idx="11">
                  <c:v>0.153336678203</c:v>
                </c:pt>
                <c:pt idx="12">
                  <c:v>0.152394570335</c:v>
                </c:pt>
                <c:pt idx="13">
                  <c:v>0.134891371664</c:v>
                </c:pt>
                <c:pt idx="14">
                  <c:v>0.121067685118</c:v>
                </c:pt>
                <c:pt idx="15">
                  <c:v>0.108952362299</c:v>
                </c:pt>
                <c:pt idx="16">
                  <c:v>0.0949018230599</c:v>
                </c:pt>
                <c:pt idx="17">
                  <c:v>0.0808103116987</c:v>
                </c:pt>
                <c:pt idx="18">
                  <c:v>0.0780296008046</c:v>
                </c:pt>
                <c:pt idx="19">
                  <c:v>0.0702941855644</c:v>
                </c:pt>
                <c:pt idx="20">
                  <c:v>0.0660146883493</c:v>
                </c:pt>
                <c:pt idx="21">
                  <c:v>0.0603005428389</c:v>
                </c:pt>
                <c:pt idx="22">
                  <c:v>0.0565626106687</c:v>
                </c:pt>
                <c:pt idx="23">
                  <c:v>0.0532030275396</c:v>
                </c:pt>
                <c:pt idx="24">
                  <c:v>0.0526873824042</c:v>
                </c:pt>
                <c:pt idx="25">
                  <c:v>0.0501110502342</c:v>
                </c:pt>
                <c:pt idx="26">
                  <c:v>0.0486858552884</c:v>
                </c:pt>
                <c:pt idx="27">
                  <c:v>0.0473590417044</c:v>
                </c:pt>
                <c:pt idx="28">
                  <c:v>0.0453858931311</c:v>
                </c:pt>
                <c:pt idx="29">
                  <c:v>0.0430987384624</c:v>
                </c:pt>
                <c:pt idx="30">
                  <c:v>0.0419897542922</c:v>
                </c:pt>
                <c:pt idx="31">
                  <c:v>0.0406264494653</c:v>
                </c:pt>
                <c:pt idx="32">
                  <c:v>0.0393336861247</c:v>
                </c:pt>
                <c:pt idx="33">
                  <c:v>0.0378467909396</c:v>
                </c:pt>
                <c:pt idx="34">
                  <c:v>0.0367687303326</c:v>
                </c:pt>
                <c:pt idx="35">
                  <c:v>0.0357589810742</c:v>
                </c:pt>
                <c:pt idx="36">
                  <c:v>0.0356472821712</c:v>
                </c:pt>
                <c:pt idx="37">
                  <c:v>0.0346894726154</c:v>
                </c:pt>
                <c:pt idx="38">
                  <c:v>0.0336575483381</c:v>
                </c:pt>
                <c:pt idx="39">
                  <c:v>0.0325466799256</c:v>
                </c:pt>
                <c:pt idx="40">
                  <c:v>0.031585881003</c:v>
                </c:pt>
                <c:pt idx="41">
                  <c:v>0.0308511671058</c:v>
                </c:pt>
                <c:pt idx="42">
                  <c:v>0.0300768728463</c:v>
                </c:pt>
                <c:pt idx="43">
                  <c:v>0.0295499169373</c:v>
                </c:pt>
                <c:pt idx="44">
                  <c:v>0.0288376670463</c:v>
                </c:pt>
                <c:pt idx="45">
                  <c:v>0.0285238415955</c:v>
                </c:pt>
                <c:pt idx="46">
                  <c:v>0.0280920162962</c:v>
                </c:pt>
                <c:pt idx="47">
                  <c:v>0.0276075520714</c:v>
                </c:pt>
                <c:pt idx="48">
                  <c:v>0.0274702030104</c:v>
                </c:pt>
                <c:pt idx="49">
                  <c:v>0.0271038471478</c:v>
                </c:pt>
                <c:pt idx="50">
                  <c:v>0.0264857957524</c:v>
                </c:pt>
                <c:pt idx="51">
                  <c:v>0.0259554614058</c:v>
                </c:pt>
                <c:pt idx="52">
                  <c:v>0.0253587857935</c:v>
                </c:pt>
                <c:pt idx="53">
                  <c:v>0.0246456025859</c:v>
                </c:pt>
                <c:pt idx="54">
                  <c:v>0.0246163581738</c:v>
                </c:pt>
                <c:pt idx="55">
                  <c:v>0.0241702434137</c:v>
                </c:pt>
                <c:pt idx="56">
                  <c:v>0.0236300772224</c:v>
                </c:pt>
                <c:pt idx="57">
                  <c:v>0.0231087190732</c:v>
                </c:pt>
                <c:pt idx="58">
                  <c:v>0.0228581382743</c:v>
                </c:pt>
                <c:pt idx="59">
                  <c:v>0.022396494336</c:v>
                </c:pt>
                <c:pt idx="60">
                  <c:v>0.0222630752289</c:v>
                </c:pt>
                <c:pt idx="61">
                  <c:v>0.0222405998519</c:v>
                </c:pt>
                <c:pt idx="62">
                  <c:v>0.0219699755389</c:v>
                </c:pt>
                <c:pt idx="63">
                  <c:v>0.0214911964213</c:v>
                </c:pt>
                <c:pt idx="64">
                  <c:v>0.0210993129695</c:v>
                </c:pt>
                <c:pt idx="65">
                  <c:v>0.0207576863607</c:v>
                </c:pt>
                <c:pt idx="66">
                  <c:v>0.0204163102698</c:v>
                </c:pt>
              </c:numCache>
            </c:numRef>
          </c:yVal>
          <c:smooth val="1"/>
          <c:extLst>
            <c:ext xmlns:c16="http://schemas.microsoft.com/office/drawing/2014/chart" uri="{C3380CC4-5D6E-409C-BE32-E72D297353CC}">
              <c16:uniqueId val="{00000000-123A-40F9-9A1D-B1CDB22DC543}"/>
            </c:ext>
          </c:extLst>
        </c:ser>
        <c:ser>
          <c:idx val="1"/>
          <c:order val="1"/>
          <c:tx>
            <c:v>SD of distance / D</c:v>
          </c:tx>
          <c:spPr>
            <a:ln w="19050">
              <a:solidFill>
                <a:srgbClr val="116B70"/>
              </a:solidFill>
            </a:ln>
          </c:spPr>
          <c:marker>
            <c:symbol val="none"/>
          </c:marker>
          <c:xVal>
            <c:numRef>
              <c:f>'Chart Data'!$C$2:$C$68</c:f>
              <c:numCache>
                <c:formatCode>General</c:formatCode>
                <c:ptCount val="67"/>
                <c:pt idx="0">
                  <c:v>-1</c:v>
                </c:pt>
                <c:pt idx="1">
                  <c:v>-0.908714645755</c:v>
                </c:pt>
                <c:pt idx="2">
                  <c:v>-0.817429291509</c:v>
                </c:pt>
                <c:pt idx="3">
                  <c:v>-0.726143937264</c:v>
                </c:pt>
                <c:pt idx="4">
                  <c:v>-0.634858583019</c:v>
                </c:pt>
                <c:pt idx="5">
                  <c:v>-0.543573228773</c:v>
                </c:pt>
                <c:pt idx="6">
                  <c:v>-0.452287874528</c:v>
                </c:pt>
                <c:pt idx="7">
                  <c:v>-0.361002520283</c:v>
                </c:pt>
                <c:pt idx="8">
                  <c:v>-0.269717166037</c:v>
                </c:pt>
                <c:pt idx="9">
                  <c:v>-0.178431811792</c:v>
                </c:pt>
                <c:pt idx="10">
                  <c:v>-0.0871464575467</c:v>
                </c:pt>
                <c:pt idx="11">
                  <c:v>0</c:v>
                </c:pt>
                <c:pt idx="12">
                  <c:v>0.0041388966986</c:v>
                </c:pt>
                <c:pt idx="13">
                  <c:v>0.0954242509439</c:v>
                </c:pt>
                <c:pt idx="14">
                  <c:v>0.186709605189</c:v>
                </c:pt>
                <c:pt idx="15">
                  <c:v>0.277994959435</c:v>
                </c:pt>
                <c:pt idx="16">
                  <c:v>0.36928031368</c:v>
                </c:pt>
                <c:pt idx="17">
                  <c:v>0.460565667925</c:v>
                </c:pt>
                <c:pt idx="18">
                  <c:v>0.551851022171</c:v>
                </c:pt>
                <c:pt idx="19">
                  <c:v>0.643136376416</c:v>
                </c:pt>
                <c:pt idx="20">
                  <c:v>0.734421730661</c:v>
                </c:pt>
                <c:pt idx="21">
                  <c:v>0.825707084907</c:v>
                </c:pt>
                <c:pt idx="22">
                  <c:v>0.916992439152</c:v>
                </c:pt>
                <c:pt idx="23">
                  <c:v>1</c:v>
                </c:pt>
                <c:pt idx="24">
                  <c:v>1.0082777934</c:v>
                </c:pt>
                <c:pt idx="25">
                  <c:v>1.09956314764</c:v>
                </c:pt>
                <c:pt idx="26">
                  <c:v>1.19084850189</c:v>
                </c:pt>
                <c:pt idx="27">
                  <c:v>1.28213385613</c:v>
                </c:pt>
                <c:pt idx="28">
                  <c:v>1.37341921038</c:v>
                </c:pt>
                <c:pt idx="29">
                  <c:v>1.46470456462</c:v>
                </c:pt>
                <c:pt idx="30">
                  <c:v>1.55598991887</c:v>
                </c:pt>
                <c:pt idx="31">
                  <c:v>1.64727527311</c:v>
                </c:pt>
                <c:pt idx="32">
                  <c:v>1.73856062736</c:v>
                </c:pt>
                <c:pt idx="33">
                  <c:v>1.82984598161</c:v>
                </c:pt>
                <c:pt idx="34">
                  <c:v>1.92113133585</c:v>
                </c:pt>
                <c:pt idx="35">
                  <c:v>2</c:v>
                </c:pt>
                <c:pt idx="36">
                  <c:v>2.0124166901</c:v>
                </c:pt>
                <c:pt idx="37">
                  <c:v>2.10370204434</c:v>
                </c:pt>
                <c:pt idx="38">
                  <c:v>2.19498739859</c:v>
                </c:pt>
                <c:pt idx="39">
                  <c:v>2.28627275283</c:v>
                </c:pt>
                <c:pt idx="40">
                  <c:v>2.37755810708</c:v>
                </c:pt>
                <c:pt idx="41">
                  <c:v>2.46884346132</c:v>
                </c:pt>
                <c:pt idx="42">
                  <c:v>2.56012881557</c:v>
                </c:pt>
                <c:pt idx="43">
                  <c:v>2.65141416981</c:v>
                </c:pt>
                <c:pt idx="44">
                  <c:v>2.74269952406</c:v>
                </c:pt>
                <c:pt idx="45">
                  <c:v>2.8339848783</c:v>
                </c:pt>
                <c:pt idx="46">
                  <c:v>2.92527023255</c:v>
                </c:pt>
                <c:pt idx="47">
                  <c:v>3</c:v>
                </c:pt>
                <c:pt idx="48">
                  <c:v>3.01655558679</c:v>
                </c:pt>
                <c:pt idx="49">
                  <c:v>3.10784094104</c:v>
                </c:pt>
                <c:pt idx="50">
                  <c:v>3.19912629529</c:v>
                </c:pt>
                <c:pt idx="51">
                  <c:v>3.29041164953</c:v>
                </c:pt>
                <c:pt idx="52">
                  <c:v>3.38169700378</c:v>
                </c:pt>
                <c:pt idx="53">
                  <c:v>3.47298235802</c:v>
                </c:pt>
                <c:pt idx="54">
                  <c:v>3.47712125472</c:v>
                </c:pt>
                <c:pt idx="55">
                  <c:v>3.56426771227</c:v>
                </c:pt>
                <c:pt idx="56">
                  <c:v>3.65555306651</c:v>
                </c:pt>
                <c:pt idx="57">
                  <c:v>3.74683842076</c:v>
                </c:pt>
                <c:pt idx="58">
                  <c:v>3.838123775</c:v>
                </c:pt>
                <c:pt idx="59">
                  <c:v>3.92940912925</c:v>
                </c:pt>
                <c:pt idx="60">
                  <c:v>4</c:v>
                </c:pt>
                <c:pt idx="61">
                  <c:v>4.02069448349</c:v>
                </c:pt>
                <c:pt idx="62">
                  <c:v>4.11197983774</c:v>
                </c:pt>
                <c:pt idx="63">
                  <c:v>4.20326519198</c:v>
                </c:pt>
                <c:pt idx="64">
                  <c:v>4.29455054623</c:v>
                </c:pt>
                <c:pt idx="65">
                  <c:v>4.38583590047</c:v>
                </c:pt>
                <c:pt idx="66">
                  <c:v>4.47712125472</c:v>
                </c:pt>
              </c:numCache>
            </c:numRef>
          </c:xVal>
          <c:yVal>
            <c:numRef>
              <c:f>'Chart Data'!$D$2:$D$68</c:f>
              <c:numCache>
                <c:formatCode>0.00</c:formatCode>
                <c:ptCount val="67"/>
                <c:pt idx="0">
                  <c:v>0.108482459075</c:v>
                </c:pt>
                <c:pt idx="1">
                  <c:v>0.109596637579</c:v>
                </c:pt>
                <c:pt idx="2">
                  <c:v>0.110801661798</c:v>
                </c:pt>
                <c:pt idx="3">
                  <c:v>0.112025011844</c:v>
                </c:pt>
                <c:pt idx="4">
                  <c:v>0.11308980503</c:v>
                </c:pt>
                <c:pt idx="5">
                  <c:v>0.113626834514</c:v>
                </c:pt>
                <c:pt idx="6">
                  <c:v>0.112608337303</c:v>
                </c:pt>
                <c:pt idx="7">
                  <c:v>0.108237285783</c:v>
                </c:pt>
                <c:pt idx="8">
                  <c:v>0.100924219303</c:v>
                </c:pt>
                <c:pt idx="9">
                  <c:v>0.0913098525938</c:v>
                </c:pt>
                <c:pt idx="10">
                  <c:v>0.0796498450007</c:v>
                </c:pt>
                <c:pt idx="11">
                  <c:v>0.0684702337793</c:v>
                </c:pt>
                <c:pt idx="12">
                  <c:v>0.0679661995894</c:v>
                </c:pt>
                <c:pt idx="13">
                  <c:v>0.0580467601775</c:v>
                </c:pt>
                <c:pt idx="14">
                  <c:v>0.0535921817285</c:v>
                </c:pt>
                <c:pt idx="15">
                  <c:v>0.0523175149253</c:v>
                </c:pt>
                <c:pt idx="16">
                  <c:v>0.0454974454388</c:v>
                </c:pt>
                <c:pt idx="17">
                  <c:v>0.0376122914972</c:v>
                </c:pt>
                <c:pt idx="18">
                  <c:v>0.0378160326163</c:v>
                </c:pt>
                <c:pt idx="19">
                  <c:v>0.0342251880293</c:v>
                </c:pt>
                <c:pt idx="20">
                  <c:v>0.0339379761089</c:v>
                </c:pt>
                <c:pt idx="21">
                  <c:v>0.0330867616128</c:v>
                </c:pt>
                <c:pt idx="22">
                  <c:v>0.0328683571884</c:v>
                </c:pt>
                <c:pt idx="23">
                  <c:v>0.0307326196568</c:v>
                </c:pt>
                <c:pt idx="24">
                  <c:v>0.0305421449365</c:v>
                </c:pt>
                <c:pt idx="25">
                  <c:v>0.029503635953</c:v>
                </c:pt>
                <c:pt idx="26">
                  <c:v>0.0296359796461</c:v>
                </c:pt>
                <c:pt idx="27">
                  <c:v>0.0295350576196</c:v>
                </c:pt>
                <c:pt idx="28">
                  <c:v>0.0288071012564</c:v>
                </c:pt>
                <c:pt idx="29">
                  <c:v>0.0277857027799</c:v>
                </c:pt>
                <c:pt idx="30">
                  <c:v>0.026801486642</c:v>
                </c:pt>
                <c:pt idx="31">
                  <c:v>0.0260027745948</c:v>
                </c:pt>
                <c:pt idx="32">
                  <c:v>0.0252238635361</c:v>
                </c:pt>
                <c:pt idx="33">
                  <c:v>0.0240766909693</c:v>
                </c:pt>
                <c:pt idx="34">
                  <c:v>0.0233686947799</c:v>
                </c:pt>
                <c:pt idx="35">
                  <c:v>0.0228027891714</c:v>
                </c:pt>
                <c:pt idx="36">
                  <c:v>0.0227074592057</c:v>
                </c:pt>
                <c:pt idx="37">
                  <c:v>0.0221306871614</c:v>
                </c:pt>
                <c:pt idx="38">
                  <c:v>0.0214522139796</c:v>
                </c:pt>
                <c:pt idx="39">
                  <c:v>0.0207394328811</c:v>
                </c:pt>
                <c:pt idx="40">
                  <c:v>0.0200907211516</c:v>
                </c:pt>
                <c:pt idx="41">
                  <c:v>0.0194364253739</c:v>
                </c:pt>
                <c:pt idx="42">
                  <c:v>0.0189679972541</c:v>
                </c:pt>
                <c:pt idx="43">
                  <c:v>0.0188203021827</c:v>
                </c:pt>
                <c:pt idx="44">
                  <c:v>0.0183211496252</c:v>
                </c:pt>
                <c:pt idx="45">
                  <c:v>0.0181795273628</c:v>
                </c:pt>
                <c:pt idx="46">
                  <c:v>0.0179695351391</c:v>
                </c:pt>
                <c:pt idx="47">
                  <c:v>0.0175987758631</c:v>
                </c:pt>
                <c:pt idx="48">
                  <c:v>0.017517584112</c:v>
                </c:pt>
                <c:pt idx="49">
                  <c:v>0.0171534634838</c:v>
                </c:pt>
                <c:pt idx="50">
                  <c:v>0.0168002165136</c:v>
                </c:pt>
                <c:pt idx="51">
                  <c:v>0.0164325081568</c:v>
                </c:pt>
                <c:pt idx="52">
                  <c:v>0.0158898415303</c:v>
                </c:pt>
                <c:pt idx="53">
                  <c:v>0.0152838708866</c:v>
                </c:pt>
                <c:pt idx="54">
                  <c:v>0.0152634009996</c:v>
                </c:pt>
                <c:pt idx="55">
                  <c:v>0.0149944710896</c:v>
                </c:pt>
                <c:pt idx="56">
                  <c:v>0.0145794121602</c:v>
                </c:pt>
                <c:pt idx="57">
                  <c:v>0.0141983293857</c:v>
                </c:pt>
                <c:pt idx="58">
                  <c:v>0.0141669441509</c:v>
                </c:pt>
                <c:pt idx="59">
                  <c:v>0.0139439104257</c:v>
                </c:pt>
                <c:pt idx="60">
                  <c:v>0.0138645885432</c:v>
                </c:pt>
                <c:pt idx="61">
                  <c:v>0.0138361055975</c:v>
                </c:pt>
                <c:pt idx="62">
                  <c:v>0.0137297473853</c:v>
                </c:pt>
                <c:pt idx="63">
                  <c:v>0.0134235843555</c:v>
                </c:pt>
                <c:pt idx="64">
                  <c:v>0.013198935806</c:v>
                </c:pt>
                <c:pt idx="65">
                  <c:v>0.0130318613613</c:v>
                </c:pt>
                <c:pt idx="66">
                  <c:v>0.012895040459</c:v>
                </c:pt>
              </c:numCache>
            </c:numRef>
          </c:yVal>
          <c:smooth val="1"/>
          <c:extLst>
            <c:ext xmlns:c16="http://schemas.microsoft.com/office/drawing/2014/chart" uri="{C3380CC4-5D6E-409C-BE32-E72D297353CC}">
              <c16:uniqueId val="{00000001-123A-40F9-9A1D-B1CDB22DC543}"/>
            </c:ext>
          </c:extLst>
        </c:ser>
        <c:ser>
          <c:idx val="2"/>
          <c:order val="2"/>
          <c:tx>
            <c:v>Ensemble mean bias / D</c:v>
          </c:tx>
          <c:spPr>
            <a:ln w="19050">
              <a:solidFill>
                <a:srgbClr val="13283C"/>
              </a:solidFill>
            </a:ln>
          </c:spPr>
          <c:marker>
            <c:symbol val="none"/>
          </c:marker>
          <c:xVal>
            <c:numRef>
              <c:f>'Chart Data'!$E$2:$E$68</c:f>
              <c:numCache>
                <c:formatCode>General</c:formatCode>
                <c:ptCount val="67"/>
                <c:pt idx="0">
                  <c:v>-1</c:v>
                </c:pt>
                <c:pt idx="1">
                  <c:v>-0.908714645755</c:v>
                </c:pt>
                <c:pt idx="2">
                  <c:v>-0.817429291509</c:v>
                </c:pt>
                <c:pt idx="3">
                  <c:v>-0.726143937264</c:v>
                </c:pt>
                <c:pt idx="4">
                  <c:v>-0.634858583019</c:v>
                </c:pt>
                <c:pt idx="5">
                  <c:v>-0.543573228773</c:v>
                </c:pt>
                <c:pt idx="6">
                  <c:v>-0.452287874528</c:v>
                </c:pt>
                <c:pt idx="7">
                  <c:v>-0.361002520283</c:v>
                </c:pt>
                <c:pt idx="8">
                  <c:v>-0.269717166037</c:v>
                </c:pt>
                <c:pt idx="9">
                  <c:v>-0.178431811792</c:v>
                </c:pt>
                <c:pt idx="10">
                  <c:v>-0.0871464575467</c:v>
                </c:pt>
                <c:pt idx="11">
                  <c:v>0</c:v>
                </c:pt>
                <c:pt idx="12">
                  <c:v>0.0041388966986</c:v>
                </c:pt>
                <c:pt idx="13">
                  <c:v>0.0954242509439</c:v>
                </c:pt>
                <c:pt idx="14">
                  <c:v>0.186709605189</c:v>
                </c:pt>
                <c:pt idx="15">
                  <c:v>0.277994959435</c:v>
                </c:pt>
                <c:pt idx="16">
                  <c:v>0.36928031368</c:v>
                </c:pt>
                <c:pt idx="17">
                  <c:v>0.460565667925</c:v>
                </c:pt>
                <c:pt idx="18">
                  <c:v>0.551851022171</c:v>
                </c:pt>
                <c:pt idx="19">
                  <c:v>0.643136376416</c:v>
                </c:pt>
                <c:pt idx="20">
                  <c:v>0.734421730661</c:v>
                </c:pt>
                <c:pt idx="21">
                  <c:v>0.825707084907</c:v>
                </c:pt>
                <c:pt idx="22">
                  <c:v>0.916992439152</c:v>
                </c:pt>
                <c:pt idx="23">
                  <c:v>1</c:v>
                </c:pt>
                <c:pt idx="24">
                  <c:v>1.0082777934</c:v>
                </c:pt>
                <c:pt idx="25">
                  <c:v>1.09956314764</c:v>
                </c:pt>
                <c:pt idx="26">
                  <c:v>1.19084850189</c:v>
                </c:pt>
                <c:pt idx="27">
                  <c:v>1.28213385613</c:v>
                </c:pt>
                <c:pt idx="28">
                  <c:v>1.37341921038</c:v>
                </c:pt>
                <c:pt idx="29">
                  <c:v>1.46470456462</c:v>
                </c:pt>
                <c:pt idx="30">
                  <c:v>1.55598991887</c:v>
                </c:pt>
                <c:pt idx="31">
                  <c:v>1.64727527311</c:v>
                </c:pt>
                <c:pt idx="32">
                  <c:v>1.73856062736</c:v>
                </c:pt>
                <c:pt idx="33">
                  <c:v>1.82984598161</c:v>
                </c:pt>
                <c:pt idx="34">
                  <c:v>1.92113133585</c:v>
                </c:pt>
                <c:pt idx="35">
                  <c:v>2</c:v>
                </c:pt>
                <c:pt idx="36">
                  <c:v>2.0124166901</c:v>
                </c:pt>
                <c:pt idx="37">
                  <c:v>2.10370204434</c:v>
                </c:pt>
                <c:pt idx="38">
                  <c:v>2.19498739859</c:v>
                </c:pt>
                <c:pt idx="39">
                  <c:v>2.28627275283</c:v>
                </c:pt>
                <c:pt idx="40">
                  <c:v>2.37755810708</c:v>
                </c:pt>
                <c:pt idx="41">
                  <c:v>2.46884346132</c:v>
                </c:pt>
                <c:pt idx="42">
                  <c:v>2.56012881557</c:v>
                </c:pt>
                <c:pt idx="43">
                  <c:v>2.65141416981</c:v>
                </c:pt>
                <c:pt idx="44">
                  <c:v>2.74269952406</c:v>
                </c:pt>
                <c:pt idx="45">
                  <c:v>2.8339848783</c:v>
                </c:pt>
                <c:pt idx="46">
                  <c:v>2.92527023255</c:v>
                </c:pt>
                <c:pt idx="47">
                  <c:v>3</c:v>
                </c:pt>
                <c:pt idx="48">
                  <c:v>3.01655558679</c:v>
                </c:pt>
                <c:pt idx="49">
                  <c:v>3.10784094104</c:v>
                </c:pt>
                <c:pt idx="50">
                  <c:v>3.19912629529</c:v>
                </c:pt>
                <c:pt idx="51">
                  <c:v>3.29041164953</c:v>
                </c:pt>
                <c:pt idx="52">
                  <c:v>3.38169700378</c:v>
                </c:pt>
                <c:pt idx="53">
                  <c:v>3.47298235802</c:v>
                </c:pt>
                <c:pt idx="54">
                  <c:v>3.47712125472</c:v>
                </c:pt>
                <c:pt idx="55">
                  <c:v>3.56426771227</c:v>
                </c:pt>
                <c:pt idx="56">
                  <c:v>3.65555306651</c:v>
                </c:pt>
                <c:pt idx="57">
                  <c:v>3.74683842076</c:v>
                </c:pt>
                <c:pt idx="58">
                  <c:v>3.838123775</c:v>
                </c:pt>
                <c:pt idx="59">
                  <c:v>3.92940912925</c:v>
                </c:pt>
                <c:pt idx="60">
                  <c:v>4</c:v>
                </c:pt>
                <c:pt idx="61">
                  <c:v>4.02069448349</c:v>
                </c:pt>
                <c:pt idx="62">
                  <c:v>4.11197983774</c:v>
                </c:pt>
                <c:pt idx="63">
                  <c:v>4.20326519198</c:v>
                </c:pt>
                <c:pt idx="64">
                  <c:v>4.29455054623</c:v>
                </c:pt>
                <c:pt idx="65">
                  <c:v>4.38583590047</c:v>
                </c:pt>
                <c:pt idx="66">
                  <c:v>4.47712125472</c:v>
                </c:pt>
              </c:numCache>
            </c:numRef>
          </c:xVal>
          <c:yVal>
            <c:numRef>
              <c:f>'Chart Data'!$F$2:$F$68</c:f>
              <c:numCache>
                <c:formatCode>0.00</c:formatCode>
                <c:ptCount val="67"/>
                <c:pt idx="0">
                  <c:v>0.0481273978613</c:v>
                </c:pt>
                <c:pt idx="1">
                  <c:v>0.0479620171541</c:v>
                </c:pt>
                <c:pt idx="2">
                  <c:v>0.0476709847903</c:v>
                </c:pt>
                <c:pt idx="3">
                  <c:v>0.0471330383249</c:v>
                </c:pt>
                <c:pt idx="4">
                  <c:v>0.0461721542092</c:v>
                </c:pt>
                <c:pt idx="5">
                  <c:v>0.0444998468639</c:v>
                </c:pt>
                <c:pt idx="6">
                  <c:v>0.0419583942642</c:v>
                </c:pt>
                <c:pt idx="7">
                  <c:v>0.0382682619021</c:v>
                </c:pt>
                <c:pt idx="8">
                  <c:v>0.03293481469</c:v>
                </c:pt>
                <c:pt idx="9">
                  <c:v>0.0254740849387</c:v>
                </c:pt>
                <c:pt idx="10">
                  <c:v>0.0164173406472</c:v>
                </c:pt>
                <c:pt idx="11">
                  <c:v>0.00943387493737</c:v>
                </c:pt>
                <c:pt idx="12">
                  <c:v>0.00923098885885</c:v>
                </c:pt>
                <c:pt idx="13">
                  <c:v>0.00789914411109</c:v>
                </c:pt>
                <c:pt idx="14">
                  <c:v>0.00562852462442</c:v>
                </c:pt>
                <c:pt idx="15">
                  <c:v>0.00572233358048</c:v>
                </c:pt>
                <c:pt idx="16">
                  <c:v>0.00395174454145</c:v>
                </c:pt>
                <c:pt idx="17">
                  <c:v>0.00375198941168</c:v>
                </c:pt>
                <c:pt idx="18">
                  <c:v>0.00819650955858</c:v>
                </c:pt>
                <c:pt idx="19">
                  <c:v>0.00573503150525</c:v>
                </c:pt>
                <c:pt idx="20">
                  <c:v>0.00524786082654</c:v>
                </c:pt>
                <c:pt idx="21">
                  <c:v>0.00394611487585</c:v>
                </c:pt>
                <c:pt idx="22">
                  <c:v>0.00433332514376</c:v>
                </c:pt>
                <c:pt idx="23">
                  <c:v>0.00465054634533</c:v>
                </c:pt>
                <c:pt idx="24">
                  <c:v>0.00433993759961</c:v>
                </c:pt>
                <c:pt idx="25">
                  <c:v>0.00437717624107</c:v>
                </c:pt>
                <c:pt idx="26">
                  <c:v>0.00346402166715</c:v>
                </c:pt>
                <c:pt idx="27">
                  <c:v>0.00403400836142</c:v>
                </c:pt>
                <c:pt idx="28">
                  <c:v>0.00378468656026</c:v>
                </c:pt>
                <c:pt idx="29">
                  <c:v>0.00301958010053</c:v>
                </c:pt>
                <c:pt idx="30">
                  <c:v>0.00279996147629</c:v>
                </c:pt>
                <c:pt idx="31">
                  <c:v>0.00229024203013</c:v>
                </c:pt>
                <c:pt idx="32">
                  <c:v>0.00192586831132</c:v>
                </c:pt>
                <c:pt idx="33">
                  <c:v>0.00182347228517</c:v>
                </c:pt>
                <c:pt idx="34">
                  <c:v>0.00181010870653</c:v>
                </c:pt>
                <c:pt idx="35">
                  <c:v>0.00177967006917</c:v>
                </c:pt>
                <c:pt idx="36">
                  <c:v>0.00175319153737</c:v>
                </c:pt>
                <c:pt idx="37">
                  <c:v>0.00172975001866</c:v>
                </c:pt>
                <c:pt idx="38">
                  <c:v>0.0017277718557</c:v>
                </c:pt>
                <c:pt idx="39">
                  <c:v>0.00170386516601</c:v>
                </c:pt>
                <c:pt idx="40">
                  <c:v>0.0014520266696</c:v>
                </c:pt>
                <c:pt idx="41">
                  <c:v>0.00139999144173</c:v>
                </c:pt>
                <c:pt idx="42">
                  <c:v>0.00128750057829</c:v>
                </c:pt>
                <c:pt idx="43">
                  <c:v>0.00109742334442</c:v>
                </c:pt>
                <c:pt idx="44">
                  <c:v>0.00100567766425</c:v>
                </c:pt>
                <c:pt idx="45">
                  <c:v>0.000828098967672</c:v>
                </c:pt>
                <c:pt idx="46">
                  <c:v>0.000480684026167</c:v>
                </c:pt>
                <c:pt idx="47">
                  <c:v>0.000398719035611</c:v>
                </c:pt>
                <c:pt idx="48">
                  <c:v>0.000356070626198</c:v>
                </c:pt>
                <c:pt idx="49">
                  <c:v>0.000215617339946</c:v>
                </c:pt>
                <c:pt idx="50">
                  <c:v>0.000116658414951</c:v>
                </c:pt>
                <c:pt idx="51">
                  <c:v>0.00027091583039</c:v>
                </c:pt>
                <c:pt idx="52">
                  <c:v>0.000238687239313</c:v>
                </c:pt>
                <c:pt idx="53">
                  <c:v>0.000173167201673</c:v>
                </c:pt>
                <c:pt idx="54">
                  <c:v>0.000172605540116</c:v>
                </c:pt>
                <c:pt idx="55">
                  <c:v>6.1042319235E-05</c:v>
                </c:pt>
                <c:pt idx="56">
                  <c:v>0.000118316194473</c:v>
                </c:pt>
                <c:pt idx="57">
                  <c:v>0.000222356376504</c:v>
                </c:pt>
                <c:pt idx="58">
                  <c:v>0.000129102965956</c:v>
                </c:pt>
                <c:pt idx="59">
                  <c:v>3.36056500695E-05</c:v>
                </c:pt>
                <c:pt idx="60">
                  <c:v>9.20458220224E-05</c:v>
                </c:pt>
                <c:pt idx="61">
                  <c:v>0.000102535045878</c:v>
                </c:pt>
                <c:pt idx="62">
                  <c:v>0.000169951335816</c:v>
                </c:pt>
                <c:pt idx="63">
                  <c:v>0.00013417732103</c:v>
                </c:pt>
                <c:pt idx="64">
                  <c:v>0.000195470383782</c:v>
                </c:pt>
                <c:pt idx="65">
                  <c:v>0.000330079773957</c:v>
                </c:pt>
                <c:pt idx="66">
                  <c:v>0.000393646887168</c:v>
                </c:pt>
              </c:numCache>
            </c:numRef>
          </c:yVal>
          <c:smooth val="1"/>
          <c:extLst>
            <c:ext xmlns:c16="http://schemas.microsoft.com/office/drawing/2014/chart" uri="{C3380CC4-5D6E-409C-BE32-E72D297353CC}">
              <c16:uniqueId val="{00000002-123A-40F9-9A1D-B1CDB22DC543}"/>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500">
                    <a:solidFill>
                      <a:srgbClr val="13283C"/>
                    </a:solidFill>
                    <a:latin typeface="Arial"/>
                    <a:ea typeface="Arial"/>
                    <a:cs typeface="Arial"/>
                  </a:rPr>
                  <a:t>normalized distance</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scaling>
        <c:delete val="0"/>
        <c:axPos val="b"/>
        <c:title>
          <c:tx>
            <c:rich>
              <a:bodyPr/>
              <a:lstStyle/>
              <a:p>
                <a:r>
                  <a:rPr lang="fr-FR" sz="1500">
                    <a:solidFill>
                      <a:srgbClr val="13283C"/>
                    </a:solidFill>
                    <a:latin typeface="Arial"/>
                    <a:ea typeface="Arial"/>
                    <a:cs typeface="Arial"/>
                  </a:rPr>
                  <a:t>log₁₀(t), v=1, D=1</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legend>
      <c:legendPos val="b"/>
      <c:overlay val="0"/>
      <c:txPr>
        <a:bodyPr anchorCtr="1"/>
        <a:lstStyle/>
        <a:p>
          <a:pPr>
            <a:defRPr sz="1350">
              <a:solidFill>
                <a:srgbClr val="13283C"/>
              </a:solidFill>
              <a:latin typeface="Arial"/>
              <a:ea typeface="Arial"/>
              <a:cs typeface="Arial"/>
            </a:defRPr>
          </a:pPr>
          <a:endParaRPr lang="en-US"/>
        </a:p>
      </c:txPr>
    </c:legend>
    <c:plotVisOnly val="1"/>
    <c:dispBlanksAs val="zero"/>
    <c:showDLblsOverMax val="1"/>
  </c:chart>
  <c:spPr>
    <a:solidFill>
      <a:srgbClr val="F8FAFC"/>
    </a:solidFill>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650" b="1">
                <a:solidFill>
                  <a:srgbClr val="13283C"/>
                </a:solidFill>
                <a:latin typeface="Arial"/>
                <a:ea typeface="Arial"/>
                <a:cs typeface="Arial"/>
              </a:rPr>
              <a:t>Isosceles: center height</a:t>
            </a:r>
          </a:p>
        </c:rich>
      </c:tx>
      <c:overlay val="0"/>
    </c:title>
    <c:autoTitleDeleted val="0"/>
    <c:plotArea>
      <c:layout/>
      <c:scatterChart>
        <c:scatterStyle val="lineMarker"/>
        <c:varyColors val="1"/>
        <c:ser>
          <c:idx val="0"/>
          <c:order val="0"/>
          <c:tx>
            <c:v>H0.03</c:v>
          </c:tx>
          <c:spPr>
            <a:ln w="33000">
              <a:solidFill>
                <a:srgbClr val="D74E72"/>
              </a:solidFill>
              <a:prstDash val="solid"/>
            </a:ln>
          </c:spPr>
          <c:marker>
            <c:symbol val="none"/>
          </c:marker>
          <c:xVal>
            <c:numRef>
              <c:f>'Chart Data'!$A$2:$A$27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Data'!$B$2:$B$27</c:f>
              <c:numCache>
                <c:formatCode>0.00</c:formatCode>
                <c:ptCount val="26"/>
                <c:pt idx="0">
                  <c:v>0.0953069871802</c:v>
                </c:pt>
                <c:pt idx="1">
                  <c:v>0.108243531038</c:v>
                </c:pt>
                <c:pt idx="2">
                  <c:v>0.122830311503</c:v>
                </c:pt>
                <c:pt idx="3">
                  <c:v>0.139227114794</c:v>
                </c:pt>
                <c:pt idx="4">
                  <c:v>0.157595259362</c:v>
                </c:pt>
                <c:pt idx="5">
                  <c:v>0.178247855762</c:v>
                </c:pt>
                <c:pt idx="6">
                  <c:v>0.200846793912</c:v>
                </c:pt>
                <c:pt idx="7">
                  <c:v>0.225840226687</c:v>
                </c:pt>
                <c:pt idx="8">
                  <c:v>0.253459382254</c:v>
                </c:pt>
                <c:pt idx="9">
                  <c:v>0.283691384343</c:v>
                </c:pt>
                <c:pt idx="10">
                  <c:v>0.316471024807</c:v>
                </c:pt>
                <c:pt idx="11">
                  <c:v>0.351663122079</c:v>
                </c:pt>
                <c:pt idx="12">
                  <c:v>0.389768889023</c:v>
                </c:pt>
                <c:pt idx="13">
                  <c:v>0.430894143159</c:v>
                </c:pt>
                <c:pt idx="14">
                  <c:v>0.474947449693</c:v>
                </c:pt>
                <c:pt idx="15">
                  <c:v>0.522068898255</c:v>
                </c:pt>
                <c:pt idx="16">
                  <c:v>0.572392257667</c:v>
                </c:pt>
                <c:pt idx="17">
                  <c:v>0.57735026919</c:v>
                </c:pt>
                <c:pt idx="18">
                  <c:v>0.6256606004</c:v>
                </c:pt>
                <c:pt idx="19">
                  <c:v>0.681795239189</c:v>
                </c:pt>
                <c:pt idx="20">
                  <c:v>0.740571222546</c:v>
                </c:pt>
                <c:pt idx="21">
                  <c:v>0.801669525434</c:v>
                </c:pt>
                <c:pt idx="22">
                  <c:v>0.865276763724</c:v>
                </c:pt>
                <c:pt idx="23">
                  <c:v>0.930645539332</c:v>
                </c:pt>
                <c:pt idx="24">
                  <c:v>0.996781895312</c:v>
                </c:pt>
                <c:pt idx="25">
                  <c:v>1.0654365051</c:v>
                </c:pt>
              </c:numCache>
            </c:numRef>
          </c:yVal>
          <c:smooth val="1"/>
          <c:extLst>
            <c:ext xmlns:c16="http://schemas.microsoft.com/office/drawing/2014/chart" uri="{C3380CC4-5D6E-409C-BE32-E72D297353CC}">
              <c16:uniqueId val="{00000000-7AC9-414C-B788-91C6E24C9C5A}"/>
            </c:ext>
          </c:extLst>
        </c:ser>
        <c:ser>
          <c:idx val="1"/>
          <c:order val="1"/>
          <c:tx>
            <c:v>X1</c:v>
          </c:tx>
          <c:spPr>
            <a:ln w="24000">
              <a:solidFill>
                <a:srgbClr val="116B70"/>
              </a:solidFill>
              <a:prstDash val="dash"/>
            </a:ln>
          </c:spPr>
          <c:marker>
            <c:symbol val="none"/>
          </c:marker>
          <c:xVal>
            <c:numRef>
              <c:f>'Chart Data'!$C$2:$C$27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Data'!$D$2:$D$27</c:f>
              <c:numCache>
                <c:formatCode>0.00</c:formatCode>
                <c:ptCount val="26"/>
                <c:pt idx="0">
                  <c:v>0.0990195135928</c:v>
                </c:pt>
                <c:pt idx="1">
                  <c:v>0.11289550954</c:v>
                </c:pt>
                <c:pt idx="2">
                  <c:v>0.128603332826</c:v>
                </c:pt>
                <c:pt idx="3">
                  <c:v>0.146332842785</c:v>
                </c:pt>
                <c:pt idx="4">
                  <c:v>0.166270231117</c:v>
                </c:pt>
                <c:pt idx="5">
                  <c:v>0.188586469114</c:v>
                </c:pt>
                <c:pt idx="6">
                  <c:v>0.213421765283</c:v>
                </c:pt>
                <c:pt idx="7">
                  <c:v>0.240866162952</c:v>
                </c:pt>
                <c:pt idx="8">
                  <c:v>0.270937412916</c:v>
                </c:pt>
                <c:pt idx="9">
                  <c:v>0.303558658727</c:v>
                </c:pt>
                <c:pt idx="10">
                  <c:v>0.338539971611</c:v>
                </c:pt>
                <c:pt idx="11">
                  <c:v>0.375568740709</c:v>
                </c:pt>
                <c:pt idx="12">
                  <c:v>0.414213562373</c:v>
                </c:pt>
                <c:pt idx="13">
                  <c:v>0.453944060236</c:v>
                </c:pt>
                <c:pt idx="14">
                  <c:v>0.494165316254</c:v>
                </c:pt>
                <c:pt idx="15">
                  <c:v>0.534261605039</c:v>
                </c:pt>
                <c:pt idx="16">
                  <c:v>0.57364161262</c:v>
                </c:pt>
                <c:pt idx="17">
                  <c:v>0.57735026919</c:v>
                </c:pt>
                <c:pt idx="18">
                  <c:v>0.611777369481</c:v>
                </c:pt>
                <c:pt idx="19">
                  <c:v>0.64823151951</c:v>
                </c:pt>
                <c:pt idx="20">
                  <c:v>0.682671014665</c:v>
                </c:pt>
                <c:pt idx="21">
                  <c:v>0.714868429836</c:v>
                </c:pt>
                <c:pt idx="22">
                  <c:v>0.744693971378</c:v>
                </c:pt>
                <c:pt idx="23">
                  <c:v>0.772101802139</c:v>
                </c:pt>
                <c:pt idx="24">
                  <c:v>0.797113909487</c:v>
                </c:pt>
                <c:pt idx="25">
                  <c:v>0.819803902719</c:v>
                </c:pt>
              </c:numCache>
            </c:numRef>
          </c:yVal>
          <c:smooth val="1"/>
          <c:extLst>
            <c:ext xmlns:c16="http://schemas.microsoft.com/office/drawing/2014/chart" uri="{C3380CC4-5D6E-409C-BE32-E72D297353CC}">
              <c16:uniqueId val="{00000001-7AC9-414C-B788-91C6E24C9C5A}"/>
            </c:ext>
          </c:extLst>
        </c:ser>
        <c:ser>
          <c:idx val="2"/>
          <c:order val="2"/>
          <c:tx>
            <c:v>X2</c:v>
          </c:tx>
          <c:spPr>
            <a:ln w="24000">
              <a:solidFill>
                <a:srgbClr val="13283C"/>
              </a:solidFill>
              <a:prstDash val="sysDot"/>
            </a:ln>
          </c:spPr>
          <c:marker>
            <c:symbol val="none"/>
          </c:marker>
          <c:xVal>
            <c:numRef>
              <c:f>'Chart Data'!$E$2:$E$27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Data'!$F$2:$F$27</c:f>
              <c:numCache>
                <c:formatCode>0.00</c:formatCode>
                <c:ptCount val="26"/>
                <c:pt idx="0">
                  <c:v>0.0666666666667</c:v>
                </c:pt>
                <c:pt idx="1">
                  <c:v>0.0762353224055</c:v>
                </c:pt>
                <c:pt idx="2">
                  <c:v>0.0871773657341</c:v>
                </c:pt>
                <c:pt idx="3">
                  <c:v>0.0996899187481</c:v>
                </c:pt>
                <c:pt idx="4">
                  <c:v>0.113998396445</c:v>
                </c:pt>
                <c:pt idx="5">
                  <c:v>0.130360567601</c:v>
                </c:pt>
                <c:pt idx="6">
                  <c:v>0.1490711985</c:v>
                </c:pt>
                <c:pt idx="7">
                  <c:v>0.170467363185</c:v>
                </c:pt>
                <c:pt idx="8">
                  <c:v>0.194934515881</c:v>
                </c:pt>
                <c:pt idx="9">
                  <c:v>0.222913434992</c:v>
                </c:pt>
                <c:pt idx="10">
                  <c:v>0.254908163777</c:v>
                </c:pt>
                <c:pt idx="11">
                  <c:v>0.29149509074</c:v>
                </c:pt>
                <c:pt idx="12">
                  <c:v>0.333333333333</c:v>
                </c:pt>
                <c:pt idx="13">
                  <c:v>0.381176612028</c:v>
                </c:pt>
                <c:pt idx="14">
                  <c:v>0.435886828671</c:v>
                </c:pt>
                <c:pt idx="15">
                  <c:v>0.49844959374</c:v>
                </c:pt>
                <c:pt idx="16">
                  <c:v>0.569991982226</c:v>
                </c:pt>
                <c:pt idx="17">
                  <c:v>0.57735026919</c:v>
                </c:pt>
                <c:pt idx="18">
                  <c:v>0.651802838003</c:v>
                </c:pt>
                <c:pt idx="19">
                  <c:v>0.7453559925</c:v>
                </c:pt>
                <c:pt idx="20">
                  <c:v>0.852336815927</c:v>
                </c:pt>
                <c:pt idx="21">
                  <c:v>0.974672579404</c:v>
                </c:pt>
                <c:pt idx="22">
                  <c:v>1.11456717496</c:v>
                </c:pt>
                <c:pt idx="23">
                  <c:v>1.27454081889</c:v>
                </c:pt>
                <c:pt idx="24">
                  <c:v>1.4574754537</c:v>
                </c:pt>
                <c:pt idx="25">
                  <c:v>1.66666666667</c:v>
                </c:pt>
              </c:numCache>
            </c:numRef>
          </c:yVal>
          <c:smooth val="1"/>
          <c:extLst>
            <c:ext xmlns:c16="http://schemas.microsoft.com/office/drawing/2014/chart" uri="{C3380CC4-5D6E-409C-BE32-E72D297353CC}">
              <c16:uniqueId val="{00000002-7AC9-414C-B788-91C6E24C9C5A}"/>
            </c:ext>
          </c:extLst>
        </c:ser>
        <c:ser>
          <c:idx val="3"/>
          <c:order val="3"/>
          <c:tx>
            <c:v>X10</c:v>
          </c:tx>
          <c:spPr>
            <a:ln w="24000">
              <a:solidFill>
                <a:srgbClr val="B17409"/>
              </a:solidFill>
              <a:prstDash val="lgDash"/>
            </a:ln>
          </c:spPr>
          <c:marker>
            <c:symbol val="none"/>
          </c:marker>
          <c:xVal>
            <c:numRef>
              <c:f>'Chart Data'!$G$2:$G$27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Data'!$H$2:$H$27</c:f>
              <c:numCache>
                <c:formatCode>0.00</c:formatCode>
                <c:ptCount val="26"/>
                <c:pt idx="0">
                  <c:v>0.0504902432036</c:v>
                </c:pt>
                <c:pt idx="1">
                  <c:v>0.0579052288383</c:v>
                </c:pt>
                <c:pt idx="2">
                  <c:v>0.0664643821884</c:v>
                </c:pt>
                <c:pt idx="3">
                  <c:v>0.0763684567295</c:v>
                </c:pt>
                <c:pt idx="4">
                  <c:v>0.0878624791093</c:v>
                </c:pt>
                <c:pt idx="5">
                  <c:v>0.101247616844</c:v>
                </c:pt>
                <c:pt idx="6">
                  <c:v>0.116895915108</c:v>
                </c:pt>
                <c:pt idx="7">
                  <c:v>0.135267963302</c:v>
                </c:pt>
                <c:pt idx="8">
                  <c:v>0.156933067363</c:v>
                </c:pt>
                <c:pt idx="9">
                  <c:v>0.182590823125</c:v>
                </c:pt>
                <c:pt idx="10">
                  <c:v>0.213092259861</c:v>
                </c:pt>
                <c:pt idx="11">
                  <c:v>0.249458265756</c:v>
                </c:pt>
                <c:pt idx="12">
                  <c:v>0.292893218813</c:v>
                </c:pt>
                <c:pt idx="13">
                  <c:v>0.344792887924</c:v>
                </c:pt>
                <c:pt idx="14">
                  <c:v>0.406747584879</c:v>
                </c:pt>
                <c:pt idx="15">
                  <c:v>0.480543588091</c:v>
                </c:pt>
                <c:pt idx="16">
                  <c:v>0.568167167028</c:v>
                </c:pt>
                <c:pt idx="17">
                  <c:v>0.57735026919</c:v>
                </c:pt>
                <c:pt idx="18">
                  <c:v>0.671815572264</c:v>
                </c:pt>
                <c:pt idx="19">
                  <c:v>0.793918228995</c:v>
                </c:pt>
                <c:pt idx="20">
                  <c:v>0.937169716558</c:v>
                </c:pt>
                <c:pt idx="21">
                  <c:v>1.10457465419</c:v>
                </c:pt>
                <c:pt idx="22">
                  <c:v>1.29950377675</c:v>
                </c:pt>
                <c:pt idx="23">
                  <c:v>1.52576032726</c:v>
                </c:pt>
                <c:pt idx="24">
                  <c:v>1.78765622581</c:v>
                </c:pt>
                <c:pt idx="25">
                  <c:v>2.09009804864</c:v>
                </c:pt>
              </c:numCache>
            </c:numRef>
          </c:yVal>
          <c:smooth val="1"/>
          <c:extLst>
            <c:ext xmlns:c16="http://schemas.microsoft.com/office/drawing/2014/chart" uri="{C3380CC4-5D6E-409C-BE32-E72D297353CC}">
              <c16:uniqueId val="{00000003-7AC9-414C-B788-91C6E24C9C5A}"/>
            </c:ext>
          </c:extLst>
        </c:ser>
        <c:ser>
          <c:idx val="4"/>
          <c:order val="4"/>
          <c:tx>
            <c:v>X29678</c:v>
          </c:tx>
          <c:spPr>
            <a:ln w="24000">
              <a:solidFill>
                <a:srgbClr val="315FC2"/>
              </a:solidFill>
              <a:prstDash val="dashDot"/>
            </a:ln>
          </c:spPr>
          <c:marker>
            <c:symbol val="none"/>
          </c:marker>
          <c:xVal>
            <c:numRef>
              <c:f>'Chart Data'!$I$2:$I$27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Data'!$J$2:$J$27</c:f>
              <c:numCache>
                <c:formatCode>0.00</c:formatCode>
                <c:ptCount val="26"/>
                <c:pt idx="0">
                  <c:v>0.091088886609</c:v>
                </c:pt>
                <c:pt idx="1">
                  <c:v>0.103759461333</c:v>
                </c:pt>
                <c:pt idx="2">
                  <c:v>0.118067625423</c:v>
                </c:pt>
                <c:pt idx="3">
                  <c:v>0.134174453927</c:v>
                </c:pt>
                <c:pt idx="4">
                  <c:v>0.152239521441</c:v>
                </c:pt>
                <c:pt idx="5">
                  <c:v>0.172416390154</c:v>
                </c:pt>
                <c:pt idx="6">
                  <c:v>0.19484909792</c:v>
                </c:pt>
                <c:pt idx="7">
                  <c:v>0.219671077003</c:v>
                </c:pt>
                <c:pt idx="8">
                  <c:v>0.247007690463</c:v>
                </c:pt>
                <c:pt idx="9">
                  <c:v>0.276982438827</c:v>
                </c:pt>
                <c:pt idx="10">
                  <c:v>0.309724929865</c:v>
                </c:pt>
                <c:pt idx="11">
                  <c:v>0.345376719325</c:v>
                </c:pt>
                <c:pt idx="12">
                  <c:v>0.384090452538</c:v>
                </c:pt>
                <c:pt idx="13">
                  <c:v>0.426019294371</c:v>
                </c:pt>
                <c:pt idx="14">
                  <c:v>0.471296965465</c:v>
                </c:pt>
                <c:pt idx="15">
                  <c:v>0.520012044509</c:v>
                </c:pt>
                <c:pt idx="16">
                  <c:v>0.57218181902</c:v>
                </c:pt>
                <c:pt idx="17">
                  <c:v>0.57735026919</c:v>
                </c:pt>
                <c:pt idx="18">
                  <c:v>0.627730451179</c:v>
                </c:pt>
                <c:pt idx="19">
                  <c:v>0.686474466613</c:v>
                </c:pt>
                <c:pt idx="20">
                  <c:v>0.748116777732</c:v>
                </c:pt>
                <c:pt idx="21">
                  <c:v>0.812249267589</c:v>
                </c:pt>
                <c:pt idx="22">
                  <c:v>0.878363360327</c:v>
                </c:pt>
                <c:pt idx="23">
                  <c:v>0.945867660633</c:v>
                </c:pt>
                <c:pt idx="24">
                  <c:v>1.01411138705</c:v>
                </c:pt>
                <c:pt idx="25">
                  <c:v>1.08241188379</c:v>
                </c:pt>
              </c:numCache>
            </c:numRef>
          </c:yVal>
          <c:smooth val="1"/>
          <c:extLst>
            <c:ext xmlns:c16="http://schemas.microsoft.com/office/drawing/2014/chart" uri="{C3380CC4-5D6E-409C-BE32-E72D297353CC}">
              <c16:uniqueId val="{00000004-7AC9-414C-B788-91C6E24C9C5A}"/>
            </c:ext>
          </c:extLst>
        </c:ser>
        <c:ser>
          <c:idx val="5"/>
          <c:order val="5"/>
          <c:tx>
            <c:v>X2534</c:v>
          </c:tx>
          <c:spPr>
            <a:ln w="24000">
              <a:solidFill>
                <a:srgbClr val="7952A4"/>
              </a:solidFill>
              <a:prstDash val="lgDashDot"/>
            </a:ln>
          </c:spPr>
          <c:marker>
            <c:symbol val="none"/>
          </c:marker>
          <c:xVal>
            <c:numRef>
              <c:f>'Chart Data'!$K$2:$K$27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Data'!$L$2:$L$27</c:f>
              <c:numCache>
                <c:formatCode>0.00</c:formatCode>
                <c:ptCount val="26"/>
                <c:pt idx="0">
                  <c:v>0.094690898011</c:v>
                </c:pt>
                <c:pt idx="1">
                  <c:v>0.10738878444</c:v>
                </c:pt>
                <c:pt idx="2">
                  <c:v>0.121638962875</c:v>
                </c:pt>
                <c:pt idx="3">
                  <c:v>0.137588549127</c:v>
                </c:pt>
                <c:pt idx="4">
                  <c:v>0.155388547111</c:v>
                </c:pt>
                <c:pt idx="5">
                  <c:v>0.175192657673</c:v>
                </c:pt>
                <c:pt idx="6">
                  <c:v>0.19715673008</c:v>
                </c:pt>
                <c:pt idx="7">
                  <c:v>0.221439212841</c:v>
                </c:pt>
                <c:pt idx="8">
                  <c:v>0.248202699627</c:v>
                </c:pt>
                <c:pt idx="9">
                  <c:v>0.277616110861</c:v>
                </c:pt>
                <c:pt idx="10">
                  <c:v>0.309856260738</c:v>
                </c:pt>
                <c:pt idx="11">
                  <c:v>0.345106805275</c:v>
                </c:pt>
                <c:pt idx="12">
                  <c:v>0.383552301746</c:v>
                </c:pt>
                <c:pt idx="13">
                  <c:v>0.425365740754</c:v>
                </c:pt>
                <c:pt idx="14">
                  <c:v>0.470689469874</c:v>
                </c:pt>
                <c:pt idx="15">
                  <c:v>0.519611410765</c:v>
                </c:pt>
                <c:pt idx="16">
                  <c:v>0.572140081518</c:v>
                </c:pt>
                <c:pt idx="17">
                  <c:v>0.57735026919</c:v>
                </c:pt>
                <c:pt idx="18">
                  <c:v>0.62818256687</c:v>
                </c:pt>
                <c:pt idx="19">
                  <c:v>0.687529140799</c:v>
                </c:pt>
                <c:pt idx="20">
                  <c:v>0.749847082218</c:v>
                </c:pt>
                <c:pt idx="21">
                  <c:v>0.81468478762</c:v>
                </c:pt>
                <c:pt idx="22">
                  <c:v>0.881485895401</c:v>
                </c:pt>
                <c:pt idx="23">
                  <c:v>0.949611953365</c:v>
                </c:pt>
                <c:pt idx="24">
                  <c:v>1.01837126251</c:v>
                </c:pt>
                <c:pt idx="25">
                  <c:v>1.08705097989</c:v>
                </c:pt>
              </c:numCache>
            </c:numRef>
          </c:yVal>
          <c:smooth val="1"/>
          <c:extLst>
            <c:ext xmlns:c16="http://schemas.microsoft.com/office/drawing/2014/chart" uri="{C3380CC4-5D6E-409C-BE32-E72D297353CC}">
              <c16:uniqueId val="{00000005-7AC9-414C-B788-91C6E24C9C5A}"/>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650">
                    <a:solidFill>
                      <a:srgbClr val="13283C"/>
                    </a:solidFill>
                    <a:latin typeface="Arial"/>
                    <a:ea typeface="Arial"/>
                    <a:cs typeface="Arial"/>
                  </a:rPr>
                  <a:t>c</a:t>
                </a:r>
                <a:r>
                  <a:rPr lang="el-GR" sz="1650">
                    <a:solidFill>
                      <a:srgbClr val="13283C"/>
                    </a:solidFill>
                    <a:latin typeface="Arial"/>
                    <a:ea typeface="Arial"/>
                    <a:cs typeface="Arial"/>
                  </a:rPr>
                  <a:t>ᵧ</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sz="1650">
                    <a:solidFill>
                      <a:srgbClr val="13283C"/>
                    </a:solidFill>
                    <a:latin typeface="Arial"/>
                    <a:ea typeface="Arial"/>
                    <a:cs typeface="Arial"/>
                  </a:rPr>
                  <a:t>triangle height 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plotVisOnly val="1"/>
    <c:dispBlanksAs val="zero"/>
    <c:showDLblsOverMax val="1"/>
  </c:chart>
  <c:spPr>
    <a:solidFill>
      <a:srgbClr val="F8FAFC"/>
    </a:solidFill>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650" b="1">
                <a:solidFill>
                  <a:srgbClr val="13283C"/>
                </a:solidFill>
                <a:latin typeface="Arial"/>
                <a:ea typeface="Arial"/>
                <a:cs typeface="Arial"/>
              </a:rPr>
              <a:t>Height derivative</a:t>
            </a:r>
          </a:p>
        </c:rich>
      </c:tx>
      <c:overlay val="0"/>
    </c:title>
    <c:autoTitleDeleted val="0"/>
    <c:plotArea>
      <c:layout/>
      <c:scatterChart>
        <c:scatterStyle val="lineMarker"/>
        <c:varyColors val="1"/>
        <c:ser>
          <c:idx val="0"/>
          <c:order val="0"/>
          <c:tx>
            <c:v>H0.03</c:v>
          </c:tx>
          <c:spPr>
            <a:ln w="33000">
              <a:solidFill>
                <a:srgbClr val="D74E72"/>
              </a:solidFill>
              <a:prstDash val="solid"/>
            </a:ln>
          </c:spPr>
          <c:marker>
            <c:symbol val="none"/>
          </c:marker>
          <c:xVal>
            <c:numRef>
              <c:f>'Chart Data'!$A$2:$A$27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Data'!$B$2:$B$27</c:f>
              <c:numCache>
                <c:formatCode>0.00</c:formatCode>
                <c:ptCount val="26"/>
                <c:pt idx="0">
                  <c:v>0.454836927189</c:v>
                </c:pt>
                <c:pt idx="1">
                  <c:v>0.445860605499</c:v>
                </c:pt>
                <c:pt idx="2">
                  <c:v>0.438856450832</c:v>
                </c:pt>
                <c:pt idx="3">
                  <c:v>0.430602589809</c:v>
                </c:pt>
                <c:pt idx="4">
                  <c:v>0.422758467955</c:v>
                </c:pt>
                <c:pt idx="5">
                  <c:v>0.411712336286</c:v>
                </c:pt>
                <c:pt idx="6">
                  <c:v>0.397608341129</c:v>
                </c:pt>
                <c:pt idx="7">
                  <c:v>0.383116078993</c:v>
                </c:pt>
                <c:pt idx="8">
                  <c:v>0.368629774551</c:v>
                </c:pt>
                <c:pt idx="9">
                  <c:v>0.349420952823</c:v>
                </c:pt>
                <c:pt idx="10">
                  <c:v>0.332400863265</c:v>
                </c:pt>
                <c:pt idx="11">
                  <c:v>0.312417043977</c:v>
                </c:pt>
                <c:pt idx="12">
                  <c:v>0.29574753565</c:v>
                </c:pt>
                <c:pt idx="13">
                  <c:v>0.277024413793</c:v>
                </c:pt>
                <c:pt idx="14">
                  <c:v>0.260755418226</c:v>
                </c:pt>
                <c:pt idx="15">
                  <c:v>0.242176459165</c:v>
                </c:pt>
                <c:pt idx="16">
                  <c:v>0.225126967997</c:v>
                </c:pt>
                <c:pt idx="17">
                  <c:v>0.225677462639</c:v>
                </c:pt>
                <c:pt idx="18">
                  <c:v>0.209934910068</c:v>
                </c:pt>
                <c:pt idx="19">
                  <c:v>0.191746347124</c:v>
                </c:pt>
                <c:pt idx="20">
                  <c:v>0.174834495852</c:v>
                </c:pt>
                <c:pt idx="21">
                  <c:v>0.156731664979</c:v>
                </c:pt>
                <c:pt idx="22">
                  <c:v>0.144302169159</c:v>
                </c:pt>
                <c:pt idx="23">
                  <c:v>0.128677007976</c:v>
                </c:pt>
                <c:pt idx="24">
                  <c:v>0.112962075787</c:v>
                </c:pt>
                <c:pt idx="25">
                  <c:v>0.104526696784</c:v>
                </c:pt>
              </c:numCache>
            </c:numRef>
          </c:yVal>
          <c:smooth val="1"/>
          <c:extLst>
            <c:ext xmlns:c16="http://schemas.microsoft.com/office/drawing/2014/chart" uri="{C3380CC4-5D6E-409C-BE32-E72D297353CC}">
              <c16:uniqueId val="{00000000-B73B-41D3-B0A1-970711AA9474}"/>
            </c:ext>
          </c:extLst>
        </c:ser>
        <c:ser>
          <c:idx val="1"/>
          <c:order val="1"/>
          <c:tx>
            <c:v>X1</c:v>
          </c:tx>
          <c:spPr>
            <a:ln w="24000">
              <a:solidFill>
                <a:srgbClr val="116B70"/>
              </a:solidFill>
              <a:prstDash val="dash"/>
            </a:ln>
          </c:spPr>
          <c:marker>
            <c:symbol val="none"/>
          </c:marker>
          <c:xVal>
            <c:numRef>
              <c:f>'Chart Data'!$C$2:$C$27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Data'!$D$2:$D$27</c:f>
              <c:numCache>
                <c:formatCode>0.00</c:formatCode>
                <c:ptCount val="26"/>
                <c:pt idx="0">
                  <c:v>0.483383675681</c:v>
                </c:pt>
                <c:pt idx="1">
                  <c:v>0.480786785724</c:v>
                </c:pt>
                <c:pt idx="2">
                  <c:v>0.475206547392</c:v>
                </c:pt>
                <c:pt idx="3">
                  <c:v>0.46812640793</c:v>
                </c:pt>
                <c:pt idx="4">
                  <c:v>0.459218915687</c:v>
                </c:pt>
                <c:pt idx="5">
                  <c:v>0.448130093254</c:v>
                </c:pt>
                <c:pt idx="6">
                  <c:v>0.434504037498</c:v>
                </c:pt>
                <c:pt idx="7">
                  <c:v>0.418022150142</c:v>
                </c:pt>
                <c:pt idx="8">
                  <c:v>0.398456888604</c:v>
                </c:pt>
                <c:pt idx="9">
                  <c:v>0.375734793897</c:v>
                </c:pt>
                <c:pt idx="10">
                  <c:v>0.349996808898</c:v>
                </c:pt>
                <c:pt idx="11">
                  <c:v>0.321638198513</c:v>
                </c:pt>
                <c:pt idx="12">
                  <c:v>0.29130980534</c:v>
                </c:pt>
                <c:pt idx="13">
                  <c:v>0.259870075995</c:v>
                </c:pt>
                <c:pt idx="14">
                  <c:v>0.228292267693</c:v>
                </c:pt>
                <c:pt idx="15">
                  <c:v>0.197547208936</c:v>
                </c:pt>
                <c:pt idx="16">
                  <c:v>0.182037580395</c:v>
                </c:pt>
                <c:pt idx="17">
                  <c:v>0.155381811287</c:v>
                </c:pt>
                <c:pt idx="18">
                  <c:v>0.140632610453</c:v>
                </c:pt>
                <c:pt idx="19">
                  <c:v>0.117841451638</c:v>
                </c:pt>
                <c:pt idx="20">
                  <c:v>0.0968630474656</c:v>
                </c:pt>
                <c:pt idx="21">
                  <c:v>0.0788402951537</c:v>
                </c:pt>
                <c:pt idx="22">
                  <c:v>0.0636205781594</c:v>
                </c:pt>
                <c:pt idx="23">
                  <c:v>0.0509562287827</c:v>
                </c:pt>
                <c:pt idx="24">
                  <c:v>0.0405499925171</c:v>
                </c:pt>
                <c:pt idx="25">
                  <c:v>0.0361551088592</c:v>
                </c:pt>
              </c:numCache>
            </c:numRef>
          </c:yVal>
          <c:smooth val="1"/>
          <c:extLst>
            <c:ext xmlns:c16="http://schemas.microsoft.com/office/drawing/2014/chart" uri="{C3380CC4-5D6E-409C-BE32-E72D297353CC}">
              <c16:uniqueId val="{00000001-B73B-41D3-B0A1-970711AA9474}"/>
            </c:ext>
          </c:extLst>
        </c:ser>
        <c:ser>
          <c:idx val="2"/>
          <c:order val="2"/>
          <c:tx>
            <c:v>X2</c:v>
          </c:tx>
          <c:spPr>
            <a:ln w="24000">
              <a:solidFill>
                <a:srgbClr val="13283C"/>
              </a:solidFill>
              <a:prstDash val="sysDot"/>
            </a:ln>
          </c:spPr>
          <c:marker>
            <c:symbol val="none"/>
          </c:marker>
          <c:xVal>
            <c:numRef>
              <c:f>'Chart Data'!$E$2:$E$27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Data'!$F$2:$F$27</c:f>
              <c:numCache>
                <c:formatCode>0.00</c:formatCode>
                <c:ptCount val="26"/>
                <c:pt idx="0">
                  <c:v>0.333333333333</c:v>
                </c:pt>
                <c:pt idx="1">
                  <c:v>0.333333333333</c:v>
                </c:pt>
                <c:pt idx="2">
                  <c:v>0.333333333333</c:v>
                </c:pt>
                <c:pt idx="3">
                  <c:v>0.333333333333</c:v>
                </c:pt>
                <c:pt idx="4">
                  <c:v>0.333333333333</c:v>
                </c:pt>
                <c:pt idx="5">
                  <c:v>0.333333333333</c:v>
                </c:pt>
                <c:pt idx="6">
                  <c:v>0.333333333333</c:v>
                </c:pt>
                <c:pt idx="7">
                  <c:v>0.333333333333</c:v>
                </c:pt>
                <c:pt idx="8">
                  <c:v>0.333333333333</c:v>
                </c:pt>
                <c:pt idx="9">
                  <c:v>0.333333333333</c:v>
                </c:pt>
                <c:pt idx="10">
                  <c:v>0.333333333333</c:v>
                </c:pt>
                <c:pt idx="11">
                  <c:v>0.333333333333</c:v>
                </c:pt>
                <c:pt idx="12">
                  <c:v>0.333333333333</c:v>
                </c:pt>
                <c:pt idx="13">
                  <c:v>0.333333333333</c:v>
                </c:pt>
                <c:pt idx="14">
                  <c:v>0.333333333333</c:v>
                </c:pt>
                <c:pt idx="15">
                  <c:v>0.333333333333</c:v>
                </c:pt>
                <c:pt idx="16">
                  <c:v>0.333333333333</c:v>
                </c:pt>
                <c:pt idx="17">
                  <c:v>0.333333333333</c:v>
                </c:pt>
                <c:pt idx="18">
                  <c:v>0.333333333333</c:v>
                </c:pt>
                <c:pt idx="19">
                  <c:v>0.333333333333</c:v>
                </c:pt>
                <c:pt idx="20">
                  <c:v>0.333333333333</c:v>
                </c:pt>
                <c:pt idx="21">
                  <c:v>0.333333333333</c:v>
                </c:pt>
                <c:pt idx="22">
                  <c:v>0.333333333333</c:v>
                </c:pt>
                <c:pt idx="23">
                  <c:v>0.333333333333</c:v>
                </c:pt>
                <c:pt idx="24">
                  <c:v>0.333333333333</c:v>
                </c:pt>
                <c:pt idx="25">
                  <c:v>0.333333333333</c:v>
                </c:pt>
              </c:numCache>
            </c:numRef>
          </c:yVal>
          <c:smooth val="1"/>
          <c:extLst>
            <c:ext xmlns:c16="http://schemas.microsoft.com/office/drawing/2014/chart" uri="{C3380CC4-5D6E-409C-BE32-E72D297353CC}">
              <c16:uniqueId val="{00000002-B73B-41D3-B0A1-970711AA9474}"/>
            </c:ext>
          </c:extLst>
        </c:ser>
        <c:ser>
          <c:idx val="3"/>
          <c:order val="3"/>
          <c:tx>
            <c:v>X10</c:v>
          </c:tx>
          <c:spPr>
            <a:ln w="24000">
              <a:solidFill>
                <a:srgbClr val="B17409"/>
              </a:solidFill>
              <a:prstDash val="lgDash"/>
            </a:ln>
          </c:spPr>
          <c:marker>
            <c:symbol val="none"/>
          </c:marker>
          <c:xVal>
            <c:numRef>
              <c:f>'Chart Data'!$G$2:$G$27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Data'!$H$2:$H$27</c:f>
              <c:numCache>
                <c:formatCode>0.00</c:formatCode>
                <c:ptCount val="26"/>
                <c:pt idx="0">
                  <c:v>0.258308162159</c:v>
                </c:pt>
                <c:pt idx="1">
                  <c:v>0.259606607138</c:v>
                </c:pt>
                <c:pt idx="2">
                  <c:v>0.262396726304</c:v>
                </c:pt>
                <c:pt idx="3">
                  <c:v>0.265936796035</c:v>
                </c:pt>
                <c:pt idx="4">
                  <c:v>0.270390542156</c:v>
                </c:pt>
                <c:pt idx="5">
                  <c:v>0.275934953373</c:v>
                </c:pt>
                <c:pt idx="6">
                  <c:v>0.282747981251</c:v>
                </c:pt>
                <c:pt idx="7">
                  <c:v>0.290988924929</c:v>
                </c:pt>
                <c:pt idx="8">
                  <c:v>0.300771555698</c:v>
                </c:pt>
                <c:pt idx="9">
                  <c:v>0.312132603052</c:v>
                </c:pt>
                <c:pt idx="10">
                  <c:v>0.325001595551</c:v>
                </c:pt>
                <c:pt idx="11">
                  <c:v>0.339180900743</c:v>
                </c:pt>
                <c:pt idx="12">
                  <c:v>0.35434509733</c:v>
                </c:pt>
                <c:pt idx="13">
                  <c:v>0.370064962002</c:v>
                </c:pt>
                <c:pt idx="14">
                  <c:v>0.385853866153</c:v>
                </c:pt>
                <c:pt idx="15">
                  <c:v>0.401226395532</c:v>
                </c:pt>
                <c:pt idx="16">
                  <c:v>0.408981209802</c:v>
                </c:pt>
                <c:pt idx="17">
                  <c:v>0.422309094356</c:v>
                </c:pt>
                <c:pt idx="18">
                  <c:v>0.429683694773</c:v>
                </c:pt>
                <c:pt idx="19">
                  <c:v>0.441079274181</c:v>
                </c:pt>
                <c:pt idx="20">
                  <c:v>0.451568476267</c:v>
                </c:pt>
                <c:pt idx="21">
                  <c:v>0.460579852423</c:v>
                </c:pt>
                <c:pt idx="22">
                  <c:v>0.46818971092</c:v>
                </c:pt>
                <c:pt idx="23">
                  <c:v>0.474521885609</c:v>
                </c:pt>
                <c:pt idx="24">
                  <c:v>0.479725003741</c:v>
                </c:pt>
                <c:pt idx="25">
                  <c:v>0.48192244557</c:v>
                </c:pt>
              </c:numCache>
            </c:numRef>
          </c:yVal>
          <c:smooth val="1"/>
          <c:extLst>
            <c:ext xmlns:c16="http://schemas.microsoft.com/office/drawing/2014/chart" uri="{C3380CC4-5D6E-409C-BE32-E72D297353CC}">
              <c16:uniqueId val="{00000003-B73B-41D3-B0A1-970711AA9474}"/>
            </c:ext>
          </c:extLst>
        </c:ser>
        <c:ser>
          <c:idx val="4"/>
          <c:order val="4"/>
          <c:tx>
            <c:v>X29678</c:v>
          </c:tx>
          <c:spPr>
            <a:ln w="24000">
              <a:solidFill>
                <a:srgbClr val="315FC2"/>
              </a:solidFill>
              <a:prstDash val="dashDot"/>
            </a:ln>
          </c:spPr>
          <c:marker>
            <c:symbol val="none"/>
          </c:marker>
          <c:xVal>
            <c:numRef>
              <c:f>'Chart Data'!$I$2:$I$27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Data'!$J$2:$J$27</c:f>
              <c:numCache>
                <c:formatCode>0.00</c:formatCode>
                <c:ptCount val="26"/>
                <c:pt idx="0">
                  <c:v>0.441391667035</c:v>
                </c:pt>
                <c:pt idx="1">
                  <c:v>0.438449850407</c:v>
                </c:pt>
                <c:pt idx="2">
                  <c:v>0.432253478887</c:v>
                </c:pt>
                <c:pt idx="3">
                  <c:v>0.424690315923</c:v>
                </c:pt>
                <c:pt idx="4">
                  <c:v>0.415619250078</c:v>
                </c:pt>
                <c:pt idx="5">
                  <c:v>0.404963143162</c:v>
                </c:pt>
                <c:pt idx="6">
                  <c:v>0.392740483339</c:v>
                </c:pt>
                <c:pt idx="7">
                  <c:v>0.379087220626</c:v>
                </c:pt>
                <c:pt idx="8">
                  <c:v>0.364255827299</c:v>
                </c:pt>
                <c:pt idx="9">
                  <c:v>0.348582205692</c:v>
                </c:pt>
                <c:pt idx="10">
                  <c:v>0.332422617252</c:v>
                </c:pt>
                <c:pt idx="11">
                  <c:v>0.316078469426</c:v>
                </c:pt>
                <c:pt idx="12">
                  <c:v>0.299736868451</c:v>
                </c:pt>
                <c:pt idx="13">
                  <c:v>0.283450481592</c:v>
                </c:pt>
                <c:pt idx="14">
                  <c:v>0.267162276043</c:v>
                </c:pt>
                <c:pt idx="15">
                  <c:v>0.250760568307</c:v>
                </c:pt>
                <c:pt idx="16">
                  <c:v>0.242237996715</c:v>
                </c:pt>
                <c:pt idx="17">
                  <c:v>0.226329507788</c:v>
                </c:pt>
                <c:pt idx="18">
                  <c:v>0.216508888851</c:v>
                </c:pt>
                <c:pt idx="19">
                  <c:v>0.200109607025</c:v>
                </c:pt>
                <c:pt idx="20">
                  <c:v>0.182825561048</c:v>
                </c:pt>
                <c:pt idx="21">
                  <c:v>0.165562552299</c:v>
                </c:pt>
                <c:pt idx="22">
                  <c:v>0.148530115844</c:v>
                </c:pt>
                <c:pt idx="23">
                  <c:v>0.131957567215</c:v>
                </c:pt>
                <c:pt idx="24">
                  <c:v>0.116071769584</c:v>
                </c:pt>
                <c:pt idx="25">
                  <c:v>0.108832641312</c:v>
                </c:pt>
              </c:numCache>
            </c:numRef>
          </c:yVal>
          <c:smooth val="1"/>
          <c:extLst>
            <c:ext xmlns:c16="http://schemas.microsoft.com/office/drawing/2014/chart" uri="{C3380CC4-5D6E-409C-BE32-E72D297353CC}">
              <c16:uniqueId val="{00000004-B73B-41D3-B0A1-970711AA9474}"/>
            </c:ext>
          </c:extLst>
        </c:ser>
        <c:ser>
          <c:idx val="5"/>
          <c:order val="5"/>
          <c:tx>
            <c:v>X2534</c:v>
          </c:tx>
          <c:spPr>
            <a:ln w="24000">
              <a:solidFill>
                <a:srgbClr val="7952A4"/>
              </a:solidFill>
              <a:prstDash val="lgDashDot"/>
            </a:ln>
          </c:spPr>
          <c:marker>
            <c:symbol val="none"/>
          </c:marker>
          <c:xVal>
            <c:numRef>
              <c:f>'Chart Data'!$K$2:$K$27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Data'!$L$2:$L$27</c:f>
              <c:numCache>
                <c:formatCode>0.00</c:formatCode>
                <c:ptCount val="26"/>
                <c:pt idx="0">
                  <c:v>0.442343096588</c:v>
                </c:pt>
                <c:pt idx="1">
                  <c:v>0.437951347176</c:v>
                </c:pt>
                <c:pt idx="2">
                  <c:v>0.42919469096</c:v>
                </c:pt>
                <c:pt idx="3">
                  <c:v>0.41944180047</c:v>
                </c:pt>
                <c:pt idx="4">
                  <c:v>0.408687240657</c:v>
                </c:pt>
                <c:pt idx="5">
                  <c:v>0.396966505121</c:v>
                </c:pt>
                <c:pt idx="6">
                  <c:v>0.384361756271</c:v>
                </c:pt>
                <c:pt idx="7">
                  <c:v>0.371000707188</c:v>
                </c:pt>
                <c:pt idx="8">
                  <c:v>0.357045476014</c:v>
                </c:pt>
                <c:pt idx="9">
                  <c:v>0.342670285329</c:v>
                </c:pt>
                <c:pt idx="10">
                  <c:v>0.328030839916</c:v>
                </c:pt>
                <c:pt idx="11">
                  <c:v>0.313232947303</c:v>
                </c:pt>
                <c:pt idx="12">
                  <c:v>0.298310935287</c:v>
                </c:pt>
                <c:pt idx="13">
                  <c:v>0.283225087686</c:v>
                </c:pt>
                <c:pt idx="14">
                  <c:v>0.267881168179</c:v>
                </c:pt>
                <c:pt idx="15">
                  <c:v>0.252166823209</c:v>
                </c:pt>
                <c:pt idx="16">
                  <c:v>0.243930562469</c:v>
                </c:pt>
                <c:pt idx="17">
                  <c:v>0.228341682448</c:v>
                </c:pt>
                <c:pt idx="18">
                  <c:v>0.218601425076</c:v>
                </c:pt>
                <c:pt idx="19">
                  <c:v>0.202234249123</c:v>
                </c:pt>
                <c:pt idx="20">
                  <c:v>0.184832750998</c:v>
                </c:pt>
                <c:pt idx="21">
                  <c:v>0.16733228203</c:v>
                </c:pt>
                <c:pt idx="22">
                  <c:v>0.149984946698</c:v>
                </c:pt>
                <c:pt idx="23">
                  <c:v>0.133063149918</c:v>
                </c:pt>
                <c:pt idx="24">
                  <c:v>0.116832412608</c:v>
                </c:pt>
                <c:pt idx="25">
                  <c:v>0.109436906089</c:v>
                </c:pt>
              </c:numCache>
            </c:numRef>
          </c:yVal>
          <c:smooth val="1"/>
          <c:extLst>
            <c:ext xmlns:c16="http://schemas.microsoft.com/office/drawing/2014/chart" uri="{C3380CC4-5D6E-409C-BE32-E72D297353CC}">
              <c16:uniqueId val="{00000005-B73B-41D3-B0A1-970711AA9474}"/>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650">
                    <a:solidFill>
                      <a:srgbClr val="13283C"/>
                    </a:solidFill>
                    <a:latin typeface="Arial"/>
                    <a:ea typeface="Arial"/>
                    <a:cs typeface="Arial"/>
                  </a:rPr>
                  <a:t>dc</a:t>
                </a:r>
                <a:r>
                  <a:rPr lang="el-GR" sz="1650">
                    <a:solidFill>
                      <a:srgbClr val="13283C"/>
                    </a:solidFill>
                    <a:latin typeface="Arial"/>
                    <a:ea typeface="Arial"/>
                    <a:cs typeface="Arial"/>
                  </a:rPr>
                  <a:t>ᵧ/</a:t>
                </a:r>
                <a:r>
                  <a:rPr lang="en-US" sz="1650">
                    <a:solidFill>
                      <a:srgbClr val="13283C"/>
                    </a:solidFill>
                    <a:latin typeface="Arial"/>
                    <a:ea typeface="Arial"/>
                    <a:cs typeface="Arial"/>
                  </a:rPr>
                  <a:t>dx</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sz="1650">
                    <a:solidFill>
                      <a:srgbClr val="13283C"/>
                    </a:solidFill>
                    <a:latin typeface="Arial"/>
                    <a:ea typeface="Arial"/>
                    <a:cs typeface="Arial"/>
                  </a:rPr>
                  <a:t>triangle height 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plotVisOnly val="1"/>
    <c:dispBlanksAs val="zero"/>
    <c:showDLblsOverMax val="1"/>
  </c:chart>
  <c:spPr>
    <a:solidFill>
      <a:srgbClr val="F8FAFC"/>
    </a:solidFill>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650" b="1">
                <a:solidFill>
                  <a:srgbClr val="13283C"/>
                </a:solidFill>
                <a:latin typeface="Arial"/>
                <a:ea typeface="Arial"/>
                <a:cs typeface="Arial"/>
              </a:rPr>
              <a:t>Isosceles: center height</a:t>
            </a:r>
          </a:p>
        </c:rich>
      </c:tx>
      <c:overlay val="0"/>
    </c:title>
    <c:autoTitleDeleted val="0"/>
    <c:plotArea>
      <c:layout/>
      <c:scatterChart>
        <c:scatterStyle val="lineMarker"/>
        <c:varyColors val="1"/>
        <c:ser>
          <c:idx val="0"/>
          <c:order val="0"/>
          <c:tx>
            <c:v>Dark1.0b1.0</c:v>
          </c:tx>
          <c:spPr>
            <a:ln w="33000">
              <a:solidFill>
                <a:srgbClr val="D74E72"/>
              </a:solidFill>
              <a:prstDash val="solid"/>
            </a:ln>
          </c:spPr>
          <c:marker>
            <c:symbol val="none"/>
          </c:marker>
          <c:xVal>
            <c:numRef>
              <c:f>'Chart Data'!$A$2:$A$27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Data'!$B$2:$B$27</c:f>
              <c:numCache>
                <c:formatCode>0.00</c:formatCode>
                <c:ptCount val="26"/>
                <c:pt idx="0">
                  <c:v>0.0606771280335</c:v>
                </c:pt>
                <c:pt idx="1">
                  <c:v>0.0694512879047</c:v>
                </c:pt>
                <c:pt idx="2">
                  <c:v>0.0795162332794</c:v>
                </c:pt>
                <c:pt idx="3">
                  <c:v>0.0910719867027</c:v>
                </c:pt>
                <c:pt idx="4">
                  <c:v>0.104353821262</c:v>
                </c:pt>
                <c:pt idx="5">
                  <c:v>0.119639844924</c:v>
                </c:pt>
                <c:pt idx="6">
                  <c:v>0.137260278587</c:v>
                </c:pt>
                <c:pt idx="7">
                  <c:v>0.157608429513</c:v>
                </c:pt>
                <c:pt idx="8">
                  <c:v>0.181152866568</c:v>
                </c:pt>
                <c:pt idx="9">
                  <c:v>0.208449369361</c:v>
                </c:pt>
                <c:pt idx="10">
                  <c:v>0.240149805832</c:v>
                </c:pt>
                <c:pt idx="11">
                  <c:v>0.277003587906</c:v>
                </c:pt>
                <c:pt idx="12">
                  <c:v>0.319847087245</c:v>
                </c:pt>
                <c:pt idx="13">
                  <c:v>0.369579693928</c:v>
                </c:pt>
                <c:pt idx="14">
                  <c:v>0.427133753237</c:v>
                </c:pt>
                <c:pt idx="15">
                  <c:v>0.493456569315</c:v>
                </c:pt>
                <c:pt idx="16">
                  <c:v>0.569526533866</c:v>
                </c:pt>
                <c:pt idx="17">
                  <c:v>0.57735026919</c:v>
                </c:pt>
                <c:pt idx="18">
                  <c:v>0.656413142029</c:v>
                </c:pt>
                <c:pt idx="19">
                  <c:v>0.755366875099</c:v>
                </c:pt>
                <c:pt idx="20">
                  <c:v>0.867908745255</c:v>
                </c:pt>
                <c:pt idx="21">
                  <c:v>0.995894655759</c:v>
                </c:pt>
                <c:pt idx="22">
                  <c:v>1.14155004803</c:v>
                </c:pt>
                <c:pt idx="23">
                  <c:v>1.30748773781</c:v>
                </c:pt>
                <c:pt idx="24">
                  <c:v>1.49672625717</c:v>
                </c:pt>
                <c:pt idx="25">
                  <c:v>1.71272048267</c:v>
                </c:pt>
              </c:numCache>
            </c:numRef>
          </c:yVal>
          <c:smooth val="1"/>
          <c:extLst>
            <c:ext xmlns:c16="http://schemas.microsoft.com/office/drawing/2014/chart" uri="{C3380CC4-5D6E-409C-BE32-E72D297353CC}">
              <c16:uniqueId val="{00000000-A99C-4741-A87B-C48BF82FB962}"/>
            </c:ext>
          </c:extLst>
        </c:ser>
        <c:ser>
          <c:idx val="1"/>
          <c:order val="1"/>
          <c:tx>
            <c:v>X1</c:v>
          </c:tx>
          <c:spPr>
            <a:ln w="24000">
              <a:solidFill>
                <a:srgbClr val="116B70"/>
              </a:solidFill>
              <a:prstDash val="dash"/>
            </a:ln>
          </c:spPr>
          <c:marker>
            <c:symbol val="none"/>
          </c:marker>
          <c:xVal>
            <c:numRef>
              <c:f>'Chart Data'!$C$2:$C$27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Data'!$D$2:$D$27</c:f>
              <c:numCache>
                <c:formatCode>0.00</c:formatCode>
                <c:ptCount val="26"/>
                <c:pt idx="0">
                  <c:v>0.0990195135928</c:v>
                </c:pt>
                <c:pt idx="1">
                  <c:v>0.11289550954</c:v>
                </c:pt>
                <c:pt idx="2">
                  <c:v>0.128603332826</c:v>
                </c:pt>
                <c:pt idx="3">
                  <c:v>0.146332842785</c:v>
                </c:pt>
                <c:pt idx="4">
                  <c:v>0.166270231117</c:v>
                </c:pt>
                <c:pt idx="5">
                  <c:v>0.188586469114</c:v>
                </c:pt>
                <c:pt idx="6">
                  <c:v>0.213421765283</c:v>
                </c:pt>
                <c:pt idx="7">
                  <c:v>0.240866162952</c:v>
                </c:pt>
                <c:pt idx="8">
                  <c:v>0.270937412916</c:v>
                </c:pt>
                <c:pt idx="9">
                  <c:v>0.303558658727</c:v>
                </c:pt>
                <c:pt idx="10">
                  <c:v>0.338539971611</c:v>
                </c:pt>
                <c:pt idx="11">
                  <c:v>0.375568740709</c:v>
                </c:pt>
                <c:pt idx="12">
                  <c:v>0.414213562373</c:v>
                </c:pt>
                <c:pt idx="13">
                  <c:v>0.453944060236</c:v>
                </c:pt>
                <c:pt idx="14">
                  <c:v>0.494165316254</c:v>
                </c:pt>
                <c:pt idx="15">
                  <c:v>0.534261605039</c:v>
                </c:pt>
                <c:pt idx="16">
                  <c:v>0.57364161262</c:v>
                </c:pt>
                <c:pt idx="17">
                  <c:v>0.57735026919</c:v>
                </c:pt>
                <c:pt idx="18">
                  <c:v>0.611777369481</c:v>
                </c:pt>
                <c:pt idx="19">
                  <c:v>0.64823151951</c:v>
                </c:pt>
                <c:pt idx="20">
                  <c:v>0.682671014665</c:v>
                </c:pt>
                <c:pt idx="21">
                  <c:v>0.714868429836</c:v>
                </c:pt>
                <c:pt idx="22">
                  <c:v>0.744693971378</c:v>
                </c:pt>
                <c:pt idx="23">
                  <c:v>0.772101802139</c:v>
                </c:pt>
                <c:pt idx="24">
                  <c:v>0.797113909487</c:v>
                </c:pt>
                <c:pt idx="25">
                  <c:v>0.819803902719</c:v>
                </c:pt>
              </c:numCache>
            </c:numRef>
          </c:yVal>
          <c:smooth val="1"/>
          <c:extLst>
            <c:ext xmlns:c16="http://schemas.microsoft.com/office/drawing/2014/chart" uri="{C3380CC4-5D6E-409C-BE32-E72D297353CC}">
              <c16:uniqueId val="{00000001-A99C-4741-A87B-C48BF82FB962}"/>
            </c:ext>
          </c:extLst>
        </c:ser>
        <c:ser>
          <c:idx val="2"/>
          <c:order val="2"/>
          <c:tx>
            <c:v>X2</c:v>
          </c:tx>
          <c:spPr>
            <a:ln w="24000">
              <a:solidFill>
                <a:srgbClr val="13283C"/>
              </a:solidFill>
              <a:prstDash val="sysDot"/>
            </a:ln>
          </c:spPr>
          <c:marker>
            <c:symbol val="none"/>
          </c:marker>
          <c:xVal>
            <c:numRef>
              <c:f>'Chart Data'!$E$2:$E$27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Data'!$F$2:$F$27</c:f>
              <c:numCache>
                <c:formatCode>0.00</c:formatCode>
                <c:ptCount val="26"/>
                <c:pt idx="0">
                  <c:v>0.0666666666667</c:v>
                </c:pt>
                <c:pt idx="1">
                  <c:v>0.0762353224055</c:v>
                </c:pt>
                <c:pt idx="2">
                  <c:v>0.0871773657341</c:v>
                </c:pt>
                <c:pt idx="3">
                  <c:v>0.0996899187481</c:v>
                </c:pt>
                <c:pt idx="4">
                  <c:v>0.113998396445</c:v>
                </c:pt>
                <c:pt idx="5">
                  <c:v>0.130360567601</c:v>
                </c:pt>
                <c:pt idx="6">
                  <c:v>0.1490711985</c:v>
                </c:pt>
                <c:pt idx="7">
                  <c:v>0.170467363185</c:v>
                </c:pt>
                <c:pt idx="8">
                  <c:v>0.194934515881</c:v>
                </c:pt>
                <c:pt idx="9">
                  <c:v>0.222913434992</c:v>
                </c:pt>
                <c:pt idx="10">
                  <c:v>0.254908163777</c:v>
                </c:pt>
                <c:pt idx="11">
                  <c:v>0.29149509074</c:v>
                </c:pt>
                <c:pt idx="12">
                  <c:v>0.333333333333</c:v>
                </c:pt>
                <c:pt idx="13">
                  <c:v>0.381176612028</c:v>
                </c:pt>
                <c:pt idx="14">
                  <c:v>0.435886828671</c:v>
                </c:pt>
                <c:pt idx="15">
                  <c:v>0.49844959374</c:v>
                </c:pt>
                <c:pt idx="16">
                  <c:v>0.569991982226</c:v>
                </c:pt>
                <c:pt idx="17">
                  <c:v>0.57735026919</c:v>
                </c:pt>
                <c:pt idx="18">
                  <c:v>0.651802838003</c:v>
                </c:pt>
                <c:pt idx="19">
                  <c:v>0.7453559925</c:v>
                </c:pt>
                <c:pt idx="20">
                  <c:v>0.852336815927</c:v>
                </c:pt>
                <c:pt idx="21">
                  <c:v>0.974672579404</c:v>
                </c:pt>
                <c:pt idx="22">
                  <c:v>1.11456717496</c:v>
                </c:pt>
                <c:pt idx="23">
                  <c:v>1.27454081889</c:v>
                </c:pt>
                <c:pt idx="24">
                  <c:v>1.4574754537</c:v>
                </c:pt>
                <c:pt idx="25">
                  <c:v>1.66666666667</c:v>
                </c:pt>
              </c:numCache>
            </c:numRef>
          </c:yVal>
          <c:smooth val="1"/>
          <c:extLst>
            <c:ext xmlns:c16="http://schemas.microsoft.com/office/drawing/2014/chart" uri="{C3380CC4-5D6E-409C-BE32-E72D297353CC}">
              <c16:uniqueId val="{00000002-A99C-4741-A87B-C48BF82FB962}"/>
            </c:ext>
          </c:extLst>
        </c:ser>
        <c:ser>
          <c:idx val="3"/>
          <c:order val="3"/>
          <c:tx>
            <c:v>X10</c:v>
          </c:tx>
          <c:spPr>
            <a:ln w="24000">
              <a:solidFill>
                <a:srgbClr val="B17409"/>
              </a:solidFill>
              <a:prstDash val="lgDash"/>
            </a:ln>
          </c:spPr>
          <c:marker>
            <c:symbol val="none"/>
          </c:marker>
          <c:xVal>
            <c:numRef>
              <c:f>'Chart Data'!$G$2:$G$27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Data'!$H$2:$H$27</c:f>
              <c:numCache>
                <c:formatCode>0.00</c:formatCode>
                <c:ptCount val="26"/>
                <c:pt idx="0">
                  <c:v>0.0504902432036</c:v>
                </c:pt>
                <c:pt idx="1">
                  <c:v>0.0579052288383</c:v>
                </c:pt>
                <c:pt idx="2">
                  <c:v>0.0664643821884</c:v>
                </c:pt>
                <c:pt idx="3">
                  <c:v>0.0763684567295</c:v>
                </c:pt>
                <c:pt idx="4">
                  <c:v>0.0878624791093</c:v>
                </c:pt>
                <c:pt idx="5">
                  <c:v>0.101247616844</c:v>
                </c:pt>
                <c:pt idx="6">
                  <c:v>0.116895915108</c:v>
                </c:pt>
                <c:pt idx="7">
                  <c:v>0.135267963302</c:v>
                </c:pt>
                <c:pt idx="8">
                  <c:v>0.156933067363</c:v>
                </c:pt>
                <c:pt idx="9">
                  <c:v>0.182590823125</c:v>
                </c:pt>
                <c:pt idx="10">
                  <c:v>0.213092259861</c:v>
                </c:pt>
                <c:pt idx="11">
                  <c:v>0.249458265756</c:v>
                </c:pt>
                <c:pt idx="12">
                  <c:v>0.292893218813</c:v>
                </c:pt>
                <c:pt idx="13">
                  <c:v>0.344792887924</c:v>
                </c:pt>
                <c:pt idx="14">
                  <c:v>0.406747584879</c:v>
                </c:pt>
                <c:pt idx="15">
                  <c:v>0.480543588091</c:v>
                </c:pt>
                <c:pt idx="16">
                  <c:v>0.568167167028</c:v>
                </c:pt>
                <c:pt idx="17">
                  <c:v>0.57735026919</c:v>
                </c:pt>
                <c:pt idx="18">
                  <c:v>0.671815572264</c:v>
                </c:pt>
                <c:pt idx="19">
                  <c:v>0.793918228995</c:v>
                </c:pt>
                <c:pt idx="20">
                  <c:v>0.937169716558</c:v>
                </c:pt>
                <c:pt idx="21">
                  <c:v>1.10457465419</c:v>
                </c:pt>
                <c:pt idx="22">
                  <c:v>1.29950377675</c:v>
                </c:pt>
                <c:pt idx="23">
                  <c:v>1.52576032726</c:v>
                </c:pt>
                <c:pt idx="24">
                  <c:v>1.78765622581</c:v>
                </c:pt>
                <c:pt idx="25">
                  <c:v>2.09009804864</c:v>
                </c:pt>
              </c:numCache>
            </c:numRef>
          </c:yVal>
          <c:smooth val="1"/>
          <c:extLst>
            <c:ext xmlns:c16="http://schemas.microsoft.com/office/drawing/2014/chart" uri="{C3380CC4-5D6E-409C-BE32-E72D297353CC}">
              <c16:uniqueId val="{00000003-A99C-4741-A87B-C48BF82FB962}"/>
            </c:ext>
          </c:extLst>
        </c:ser>
        <c:ser>
          <c:idx val="4"/>
          <c:order val="4"/>
          <c:tx>
            <c:v>X17210</c:v>
          </c:tx>
          <c:spPr>
            <a:ln w="24000">
              <a:solidFill>
                <a:srgbClr val="315FC2"/>
              </a:solidFill>
              <a:prstDash val="dashDot"/>
            </a:ln>
          </c:spPr>
          <c:marker>
            <c:symbol val="none"/>
          </c:marker>
          <c:xVal>
            <c:numRef>
              <c:f>'Chart Data'!$I$2:$I$27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Data'!$J$2:$J$27</c:f>
              <c:numCache>
                <c:formatCode>0.00</c:formatCode>
                <c:ptCount val="26"/>
                <c:pt idx="0">
                  <c:v>0.0614133260465</c:v>
                </c:pt>
                <c:pt idx="1">
                  <c:v>0.0702924408535</c:v>
                </c:pt>
                <c:pt idx="2">
                  <c:v>0.0804763794312</c:v>
                </c:pt>
                <c:pt idx="3">
                  <c:v>0.0921661121905</c:v>
                </c:pt>
                <c:pt idx="4">
                  <c:v>0.105597051991</c:v>
                </c:pt>
                <c:pt idx="5">
                  <c:v>0.12104581409</c:v>
                </c:pt>
                <c:pt idx="6">
                  <c:v>0.138838158165</c:v>
                </c:pt>
                <c:pt idx="7">
                  <c:v>0.15935799361</c:v>
                </c:pt>
                <c:pt idx="8">
                  <c:v>0.183057056381</c:v>
                </c:pt>
                <c:pt idx="9">
                  <c:v>0.21046451113</c:v>
                </c:pt>
                <c:pt idx="10">
                  <c:v>0.242195393194</c:v>
                </c:pt>
                <c:pt idx="11">
                  <c:v>0.278956670728</c:v>
                </c:pt>
                <c:pt idx="12">
                  <c:v>0.321550016284</c:v>
                </c:pt>
                <c:pt idx="13">
                  <c:v>0.37087128438</c:v>
                </c:pt>
                <c:pt idx="14">
                  <c:v>0.427908093949</c:v>
                </c:pt>
                <c:pt idx="15">
                  <c:v>0.493738371488</c:v>
                </c:pt>
                <c:pt idx="16">
                  <c:v>0.569533592899</c:v>
                </c:pt>
                <c:pt idx="17">
                  <c:v>0.57735026919</c:v>
                </c:pt>
                <c:pt idx="18">
                  <c:v>0.656570293237</c:v>
                </c:pt>
                <c:pt idx="19">
                  <c:v>0.756252176976</c:v>
                </c:pt>
                <c:pt idx="20">
                  <c:v>0.870143332307</c:v>
                </c:pt>
                <c:pt idx="21">
                  <c:v>1.00001133732</c:v>
                </c:pt>
                <c:pt idx="22">
                  <c:v>1.14787802036</c:v>
                </c:pt>
                <c:pt idx="23">
                  <c:v>1.31607552012</c:v>
                </c:pt>
                <c:pt idx="24">
                  <c:v>1.50730593825</c:v>
                </c:pt>
                <c:pt idx="25">
                  <c:v>1.72470393685</c:v>
                </c:pt>
              </c:numCache>
            </c:numRef>
          </c:yVal>
          <c:smooth val="1"/>
          <c:extLst>
            <c:ext xmlns:c16="http://schemas.microsoft.com/office/drawing/2014/chart" uri="{C3380CC4-5D6E-409C-BE32-E72D297353CC}">
              <c16:uniqueId val="{00000004-A99C-4741-A87B-C48BF82FB962}"/>
            </c:ext>
          </c:extLst>
        </c:ser>
        <c:ser>
          <c:idx val="5"/>
          <c:order val="5"/>
          <c:tx>
            <c:v>X17248</c:v>
          </c:tx>
          <c:spPr>
            <a:ln w="24000">
              <a:solidFill>
                <a:srgbClr val="7952A4"/>
              </a:solidFill>
              <a:prstDash val="lgDashDot"/>
            </a:ln>
          </c:spPr>
          <c:marker>
            <c:symbol val="none"/>
          </c:marker>
          <c:xVal>
            <c:numRef>
              <c:f>'Chart Data'!$K$2:$K$27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Data'!$L$2:$L$27</c:f>
              <c:numCache>
                <c:formatCode>0.00</c:formatCode>
                <c:ptCount val="26"/>
                <c:pt idx="0">
                  <c:v>0.0597436587853</c:v>
                </c:pt>
                <c:pt idx="1">
                  <c:v>0.068415106843</c:v>
                </c:pt>
                <c:pt idx="2">
                  <c:v>0.0783762104487</c:v>
                </c:pt>
                <c:pt idx="3">
                  <c:v>0.0898319582585</c:v>
                </c:pt>
                <c:pt idx="4">
                  <c:v>0.10302455027</c:v>
                </c:pt>
                <c:pt idx="5">
                  <c:v>0.118240979184</c:v>
                </c:pt>
                <c:pt idx="6">
                  <c:v>0.135821705323</c:v>
                </c:pt>
                <c:pt idx="7">
                  <c:v>0.156170026283</c:v>
                </c:pt>
                <c:pt idx="8">
                  <c:v>0.179761337008</c:v>
                </c:pt>
                <c:pt idx="9">
                  <c:v>0.207151053948</c:v>
                </c:pt>
                <c:pt idx="10">
                  <c:v>0.238979753627</c:v>
                </c:pt>
                <c:pt idx="11">
                  <c:v>0.275974356783</c:v>
                </c:pt>
                <c:pt idx="12">
                  <c:v>0.3189452138</c:v>
                </c:pt>
                <c:pt idx="13">
                  <c:v>0.368780633207</c:v>
                </c:pt>
                <c:pt idx="14">
                  <c:v>0.426442173617</c:v>
                </c:pt>
                <c:pt idx="15">
                  <c:v>0.492965012636</c:v>
                </c:pt>
                <c:pt idx="16">
                  <c:v>0.569467267343</c:v>
                </c:pt>
                <c:pt idx="17">
                  <c:v>0.57735026919</c:v>
                </c:pt>
                <c:pt idx="18">
                  <c:v>0.657170362521</c:v>
                </c:pt>
                <c:pt idx="19">
                  <c:v>0.757430251175</c:v>
                </c:pt>
                <c:pt idx="20">
                  <c:v>0.871777499135</c:v>
                </c:pt>
                <c:pt idx="21">
                  <c:v>1.00196354255</c:v>
                </c:pt>
                <c:pt idx="22">
                  <c:v>1.15001078183</c:v>
                </c:pt>
                <c:pt idx="23">
                  <c:v>1.31826515539</c:v>
                </c:pt>
                <c:pt idx="24">
                  <c:v>1.50945095744</c:v>
                </c:pt>
                <c:pt idx="25">
                  <c:v>1.7267286082</c:v>
                </c:pt>
              </c:numCache>
            </c:numRef>
          </c:yVal>
          <c:smooth val="1"/>
          <c:extLst>
            <c:ext xmlns:c16="http://schemas.microsoft.com/office/drawing/2014/chart" uri="{C3380CC4-5D6E-409C-BE32-E72D297353CC}">
              <c16:uniqueId val="{00000005-A99C-4741-A87B-C48BF82FB962}"/>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650">
                    <a:solidFill>
                      <a:srgbClr val="13283C"/>
                    </a:solidFill>
                    <a:latin typeface="Arial"/>
                    <a:ea typeface="Arial"/>
                    <a:cs typeface="Arial"/>
                  </a:rPr>
                  <a:t>c</a:t>
                </a:r>
                <a:r>
                  <a:rPr lang="el-GR" sz="1650">
                    <a:solidFill>
                      <a:srgbClr val="13283C"/>
                    </a:solidFill>
                    <a:latin typeface="Arial"/>
                    <a:ea typeface="Arial"/>
                    <a:cs typeface="Arial"/>
                  </a:rPr>
                  <a:t>ᵧ</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sz="1650">
                    <a:solidFill>
                      <a:srgbClr val="13283C"/>
                    </a:solidFill>
                    <a:latin typeface="Arial"/>
                    <a:ea typeface="Arial"/>
                    <a:cs typeface="Arial"/>
                  </a:rPr>
                  <a:t>triangle height 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plotVisOnly val="1"/>
    <c:dispBlanksAs val="zero"/>
    <c:showDLblsOverMax val="1"/>
  </c:chart>
  <c:spPr>
    <a:solidFill>
      <a:srgbClr val="F8FAFC"/>
    </a:solidFill>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650" b="1">
                <a:solidFill>
                  <a:srgbClr val="13283C"/>
                </a:solidFill>
                <a:latin typeface="Arial"/>
                <a:ea typeface="Arial"/>
                <a:cs typeface="Arial"/>
              </a:rPr>
              <a:t>Height derivative</a:t>
            </a:r>
          </a:p>
        </c:rich>
      </c:tx>
      <c:overlay val="0"/>
    </c:title>
    <c:autoTitleDeleted val="0"/>
    <c:plotArea>
      <c:layout/>
      <c:scatterChart>
        <c:scatterStyle val="lineMarker"/>
        <c:varyColors val="1"/>
        <c:ser>
          <c:idx val="0"/>
          <c:order val="0"/>
          <c:tx>
            <c:v>Dark1.0b1.0</c:v>
          </c:tx>
          <c:spPr>
            <a:ln w="33000">
              <a:solidFill>
                <a:srgbClr val="D74E72"/>
              </a:solidFill>
              <a:prstDash val="solid"/>
            </a:ln>
          </c:spPr>
          <c:marker>
            <c:symbol val="none"/>
          </c:marker>
          <c:xVal>
            <c:numRef>
              <c:f>'Chart Data'!$A$2:$A$27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Data'!$B$2:$B$27</c:f>
              <c:numCache>
                <c:formatCode>0.00</c:formatCode>
                <c:ptCount val="26"/>
                <c:pt idx="0">
                  <c:v>0.305245486599</c:v>
                </c:pt>
                <c:pt idx="1">
                  <c:v>0.306084204334</c:v>
                </c:pt>
                <c:pt idx="2">
                  <c:v>0.3071646499</c:v>
                </c:pt>
                <c:pt idx="3">
                  <c:v>0.308549732383</c:v>
                </c:pt>
                <c:pt idx="4">
                  <c:v>0.31031378204</c:v>
                </c:pt>
                <c:pt idx="5">
                  <c:v>0.312540774055</c:v>
                </c:pt>
                <c:pt idx="6">
                  <c:v>0.315318810831</c:v>
                </c:pt>
                <c:pt idx="7">
                  <c:v>0.318728308486</c:v>
                </c:pt>
                <c:pt idx="8">
                  <c:v>0.322820738808</c:v>
                </c:pt>
                <c:pt idx="9">
                  <c:v>0.327585411152</c:v>
                </c:pt>
                <c:pt idx="10">
                  <c:v>0.33290561518</c:v>
                </c:pt>
                <c:pt idx="11">
                  <c:v>0.338514911032</c:v>
                </c:pt>
                <c:pt idx="12">
                  <c:v>0.343979238594</c:v>
                </c:pt>
                <c:pt idx="13">
                  <c:v>0.348741627325</c:v>
                </c:pt>
                <c:pt idx="14">
                  <c:v>0.352252835199</c:v>
                </c:pt>
                <c:pt idx="15">
                  <c:v>0.354157614396</c:v>
                </c:pt>
                <c:pt idx="16">
                  <c:v>0.354441327405</c:v>
                </c:pt>
                <c:pt idx="17">
                  <c:v>0.354393388986</c:v>
                </c:pt>
                <c:pt idx="18">
                  <c:v>0.353436372347</c:v>
                </c:pt>
                <c:pt idx="19">
                  <c:v>0.351675978975</c:v>
                </c:pt>
                <c:pt idx="20">
                  <c:v>0.349689454499</c:v>
                </c:pt>
                <c:pt idx="21">
                  <c:v>0.347855257281</c:v>
                </c:pt>
                <c:pt idx="22">
                  <c:v>0.346361296918</c:v>
                </c:pt>
                <c:pt idx="23">
                  <c:v>0.345245341984</c:v>
                </c:pt>
                <c:pt idx="24">
                  <c:v>0.344461315962</c:v>
                </c:pt>
                <c:pt idx="25">
                  <c:v>0.343933762019</c:v>
                </c:pt>
              </c:numCache>
            </c:numRef>
          </c:yVal>
          <c:smooth val="1"/>
          <c:extLst>
            <c:ext xmlns:c16="http://schemas.microsoft.com/office/drawing/2014/chart" uri="{C3380CC4-5D6E-409C-BE32-E72D297353CC}">
              <c16:uniqueId val="{00000000-C0A0-4D12-A2F3-4DC7C6446BB1}"/>
            </c:ext>
          </c:extLst>
        </c:ser>
        <c:ser>
          <c:idx val="1"/>
          <c:order val="1"/>
          <c:tx>
            <c:v>X1</c:v>
          </c:tx>
          <c:spPr>
            <a:ln w="24000">
              <a:solidFill>
                <a:srgbClr val="116B70"/>
              </a:solidFill>
              <a:prstDash val="dash"/>
            </a:ln>
          </c:spPr>
          <c:marker>
            <c:symbol val="none"/>
          </c:marker>
          <c:xVal>
            <c:numRef>
              <c:f>'Chart Data'!$C$2:$C$27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Data'!$D$2:$D$27</c:f>
              <c:numCache>
                <c:formatCode>0.00</c:formatCode>
                <c:ptCount val="26"/>
                <c:pt idx="0">
                  <c:v>0.483383675681</c:v>
                </c:pt>
                <c:pt idx="1">
                  <c:v>0.480786785724</c:v>
                </c:pt>
                <c:pt idx="2">
                  <c:v>0.475206547392</c:v>
                </c:pt>
                <c:pt idx="3">
                  <c:v>0.46812640793</c:v>
                </c:pt>
                <c:pt idx="4">
                  <c:v>0.459218915687</c:v>
                </c:pt>
                <c:pt idx="5">
                  <c:v>0.448130093254</c:v>
                </c:pt>
                <c:pt idx="6">
                  <c:v>0.434504037498</c:v>
                </c:pt>
                <c:pt idx="7">
                  <c:v>0.418022150142</c:v>
                </c:pt>
                <c:pt idx="8">
                  <c:v>0.398456888604</c:v>
                </c:pt>
                <c:pt idx="9">
                  <c:v>0.375734793897</c:v>
                </c:pt>
                <c:pt idx="10">
                  <c:v>0.349996808898</c:v>
                </c:pt>
                <c:pt idx="11">
                  <c:v>0.321638198513</c:v>
                </c:pt>
                <c:pt idx="12">
                  <c:v>0.29130980534</c:v>
                </c:pt>
                <c:pt idx="13">
                  <c:v>0.259870075995</c:v>
                </c:pt>
                <c:pt idx="14">
                  <c:v>0.228292267693</c:v>
                </c:pt>
                <c:pt idx="15">
                  <c:v>0.197547208936</c:v>
                </c:pt>
                <c:pt idx="16">
                  <c:v>0.182037580395</c:v>
                </c:pt>
                <c:pt idx="17">
                  <c:v>0.155381811287</c:v>
                </c:pt>
                <c:pt idx="18">
                  <c:v>0.140632610453</c:v>
                </c:pt>
                <c:pt idx="19">
                  <c:v>0.117841451638</c:v>
                </c:pt>
                <c:pt idx="20">
                  <c:v>0.0968630474656</c:v>
                </c:pt>
                <c:pt idx="21">
                  <c:v>0.0788402951537</c:v>
                </c:pt>
                <c:pt idx="22">
                  <c:v>0.0636205781594</c:v>
                </c:pt>
                <c:pt idx="23">
                  <c:v>0.0509562287827</c:v>
                </c:pt>
                <c:pt idx="24">
                  <c:v>0.0405499925171</c:v>
                </c:pt>
                <c:pt idx="25">
                  <c:v>0.0361551088592</c:v>
                </c:pt>
              </c:numCache>
            </c:numRef>
          </c:yVal>
          <c:smooth val="1"/>
          <c:extLst>
            <c:ext xmlns:c16="http://schemas.microsoft.com/office/drawing/2014/chart" uri="{C3380CC4-5D6E-409C-BE32-E72D297353CC}">
              <c16:uniqueId val="{00000001-C0A0-4D12-A2F3-4DC7C6446BB1}"/>
            </c:ext>
          </c:extLst>
        </c:ser>
        <c:ser>
          <c:idx val="2"/>
          <c:order val="2"/>
          <c:tx>
            <c:v>X2</c:v>
          </c:tx>
          <c:spPr>
            <a:ln w="24000">
              <a:solidFill>
                <a:srgbClr val="13283C"/>
              </a:solidFill>
              <a:prstDash val="sysDot"/>
            </a:ln>
          </c:spPr>
          <c:marker>
            <c:symbol val="none"/>
          </c:marker>
          <c:xVal>
            <c:numRef>
              <c:f>'Chart Data'!$E$2:$E$27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Data'!$F$2:$F$27</c:f>
              <c:numCache>
                <c:formatCode>0.00</c:formatCode>
                <c:ptCount val="26"/>
                <c:pt idx="0">
                  <c:v>0.333333333333</c:v>
                </c:pt>
                <c:pt idx="1">
                  <c:v>0.333333333333</c:v>
                </c:pt>
                <c:pt idx="2">
                  <c:v>0.333333333333</c:v>
                </c:pt>
                <c:pt idx="3">
                  <c:v>0.333333333333</c:v>
                </c:pt>
                <c:pt idx="4">
                  <c:v>0.333333333333</c:v>
                </c:pt>
                <c:pt idx="5">
                  <c:v>0.333333333333</c:v>
                </c:pt>
                <c:pt idx="6">
                  <c:v>0.333333333333</c:v>
                </c:pt>
                <c:pt idx="7">
                  <c:v>0.333333333333</c:v>
                </c:pt>
                <c:pt idx="8">
                  <c:v>0.333333333333</c:v>
                </c:pt>
                <c:pt idx="9">
                  <c:v>0.333333333333</c:v>
                </c:pt>
                <c:pt idx="10">
                  <c:v>0.333333333333</c:v>
                </c:pt>
                <c:pt idx="11">
                  <c:v>0.333333333333</c:v>
                </c:pt>
                <c:pt idx="12">
                  <c:v>0.333333333333</c:v>
                </c:pt>
                <c:pt idx="13">
                  <c:v>0.333333333333</c:v>
                </c:pt>
                <c:pt idx="14">
                  <c:v>0.333333333333</c:v>
                </c:pt>
                <c:pt idx="15">
                  <c:v>0.333333333333</c:v>
                </c:pt>
                <c:pt idx="16">
                  <c:v>0.333333333333</c:v>
                </c:pt>
                <c:pt idx="17">
                  <c:v>0.333333333333</c:v>
                </c:pt>
                <c:pt idx="18">
                  <c:v>0.333333333333</c:v>
                </c:pt>
                <c:pt idx="19">
                  <c:v>0.333333333333</c:v>
                </c:pt>
                <c:pt idx="20">
                  <c:v>0.333333333333</c:v>
                </c:pt>
                <c:pt idx="21">
                  <c:v>0.333333333333</c:v>
                </c:pt>
                <c:pt idx="22">
                  <c:v>0.333333333333</c:v>
                </c:pt>
                <c:pt idx="23">
                  <c:v>0.333333333333</c:v>
                </c:pt>
                <c:pt idx="24">
                  <c:v>0.333333333333</c:v>
                </c:pt>
                <c:pt idx="25">
                  <c:v>0.333333333333</c:v>
                </c:pt>
              </c:numCache>
            </c:numRef>
          </c:yVal>
          <c:smooth val="1"/>
          <c:extLst>
            <c:ext xmlns:c16="http://schemas.microsoft.com/office/drawing/2014/chart" uri="{C3380CC4-5D6E-409C-BE32-E72D297353CC}">
              <c16:uniqueId val="{00000002-C0A0-4D12-A2F3-4DC7C6446BB1}"/>
            </c:ext>
          </c:extLst>
        </c:ser>
        <c:ser>
          <c:idx val="3"/>
          <c:order val="3"/>
          <c:tx>
            <c:v>X10</c:v>
          </c:tx>
          <c:spPr>
            <a:ln w="24000">
              <a:solidFill>
                <a:srgbClr val="B17409"/>
              </a:solidFill>
              <a:prstDash val="lgDash"/>
            </a:ln>
          </c:spPr>
          <c:marker>
            <c:symbol val="none"/>
          </c:marker>
          <c:xVal>
            <c:numRef>
              <c:f>'Chart Data'!$G$2:$G$27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Data'!$H$2:$H$27</c:f>
              <c:numCache>
                <c:formatCode>0.00</c:formatCode>
                <c:ptCount val="26"/>
                <c:pt idx="0">
                  <c:v>0.258308162159</c:v>
                </c:pt>
                <c:pt idx="1">
                  <c:v>0.259606607138</c:v>
                </c:pt>
                <c:pt idx="2">
                  <c:v>0.262396726304</c:v>
                </c:pt>
                <c:pt idx="3">
                  <c:v>0.265936796035</c:v>
                </c:pt>
                <c:pt idx="4">
                  <c:v>0.270390542156</c:v>
                </c:pt>
                <c:pt idx="5">
                  <c:v>0.275934953373</c:v>
                </c:pt>
                <c:pt idx="6">
                  <c:v>0.282747981251</c:v>
                </c:pt>
                <c:pt idx="7">
                  <c:v>0.290988924929</c:v>
                </c:pt>
                <c:pt idx="8">
                  <c:v>0.300771555698</c:v>
                </c:pt>
                <c:pt idx="9">
                  <c:v>0.312132603052</c:v>
                </c:pt>
                <c:pt idx="10">
                  <c:v>0.325001595551</c:v>
                </c:pt>
                <c:pt idx="11">
                  <c:v>0.339180900743</c:v>
                </c:pt>
                <c:pt idx="12">
                  <c:v>0.35434509733</c:v>
                </c:pt>
                <c:pt idx="13">
                  <c:v>0.370064962002</c:v>
                </c:pt>
                <c:pt idx="14">
                  <c:v>0.385853866153</c:v>
                </c:pt>
                <c:pt idx="15">
                  <c:v>0.401226395532</c:v>
                </c:pt>
                <c:pt idx="16">
                  <c:v>0.408981209802</c:v>
                </c:pt>
                <c:pt idx="17">
                  <c:v>0.422309094356</c:v>
                </c:pt>
                <c:pt idx="18">
                  <c:v>0.429683694773</c:v>
                </c:pt>
                <c:pt idx="19">
                  <c:v>0.441079274181</c:v>
                </c:pt>
                <c:pt idx="20">
                  <c:v>0.451568476267</c:v>
                </c:pt>
                <c:pt idx="21">
                  <c:v>0.460579852423</c:v>
                </c:pt>
                <c:pt idx="22">
                  <c:v>0.46818971092</c:v>
                </c:pt>
                <c:pt idx="23">
                  <c:v>0.474521885609</c:v>
                </c:pt>
                <c:pt idx="24">
                  <c:v>0.479725003741</c:v>
                </c:pt>
                <c:pt idx="25">
                  <c:v>0.48192244557</c:v>
                </c:pt>
              </c:numCache>
            </c:numRef>
          </c:yVal>
          <c:smooth val="1"/>
          <c:extLst>
            <c:ext xmlns:c16="http://schemas.microsoft.com/office/drawing/2014/chart" uri="{C3380CC4-5D6E-409C-BE32-E72D297353CC}">
              <c16:uniqueId val="{00000003-C0A0-4D12-A2F3-4DC7C6446BB1}"/>
            </c:ext>
          </c:extLst>
        </c:ser>
        <c:ser>
          <c:idx val="4"/>
          <c:order val="4"/>
          <c:tx>
            <c:v>X17210</c:v>
          </c:tx>
          <c:spPr>
            <a:ln w="24000">
              <a:solidFill>
                <a:srgbClr val="315FC2"/>
              </a:solidFill>
              <a:prstDash val="dashDot"/>
            </a:ln>
          </c:spPr>
          <c:marker>
            <c:symbol val="none"/>
          </c:marker>
          <c:xVal>
            <c:numRef>
              <c:f>'Chart Data'!$I$2:$I$27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Data'!$J$2:$J$27</c:f>
              <c:numCache>
                <c:formatCode>0.00</c:formatCode>
                <c:ptCount val="26"/>
                <c:pt idx="0">
                  <c:v>0.309312511229</c:v>
                </c:pt>
                <c:pt idx="1">
                  <c:v>0.309806657849</c:v>
                </c:pt>
                <c:pt idx="2">
                  <c:v>0.310865455644</c:v>
                </c:pt>
                <c:pt idx="3">
                  <c:v>0.312201183096</c:v>
                </c:pt>
                <c:pt idx="4">
                  <c:v>0.313869046139</c:v>
                </c:pt>
                <c:pt idx="5">
                  <c:v>0.315924821387</c:v>
                </c:pt>
                <c:pt idx="6">
                  <c:v>0.318418021694</c:v>
                </c:pt>
                <c:pt idx="7">
                  <c:v>0.321381739925</c:v>
                </c:pt>
                <c:pt idx="8">
                  <c:v>0.324819481293</c:v>
                </c:pt>
                <c:pt idx="9">
                  <c:v>0.328690677143</c:v>
                </c:pt>
                <c:pt idx="10">
                  <c:v>0.33289834748</c:v>
                </c:pt>
                <c:pt idx="11">
                  <c:v>0.337283823289</c:v>
                </c:pt>
                <c:pt idx="12">
                  <c:v>0.341633416906</c:v>
                </c:pt>
                <c:pt idx="13">
                  <c:v>0.345699504814</c:v>
                </c:pt>
                <c:pt idx="14">
                  <c:v>0.349233856806</c:v>
                </c:pt>
                <c:pt idx="15">
                  <c:v>0.352025991533</c:v>
                </c:pt>
                <c:pt idx="16">
                  <c:v>0.353236932491</c:v>
                </c:pt>
                <c:pt idx="17">
                  <c:v>0.354625717703</c:v>
                </c:pt>
                <c:pt idx="18">
                  <c:v>0.354952010486</c:v>
                </c:pt>
                <c:pt idx="19">
                  <c:v>0.355007234986</c:v>
                </c:pt>
                <c:pt idx="20">
                  <c:v>0.354326978894</c:v>
                </c:pt>
                <c:pt idx="21">
                  <c:v>0.3530416146</c:v>
                </c:pt>
                <c:pt idx="22">
                  <c:v>0.351336733033</c:v>
                </c:pt>
                <c:pt idx="23">
                  <c:v>0.349391698573</c:v>
                </c:pt>
                <c:pt idx="24">
                  <c:v>0.347361626413</c:v>
                </c:pt>
                <c:pt idx="25">
                  <c:v>0.346410341555</c:v>
                </c:pt>
              </c:numCache>
            </c:numRef>
          </c:yVal>
          <c:smooth val="1"/>
          <c:extLst>
            <c:ext xmlns:c16="http://schemas.microsoft.com/office/drawing/2014/chart" uri="{C3380CC4-5D6E-409C-BE32-E72D297353CC}">
              <c16:uniqueId val="{00000004-C0A0-4D12-A2F3-4DC7C6446BB1}"/>
            </c:ext>
          </c:extLst>
        </c:ser>
        <c:ser>
          <c:idx val="5"/>
          <c:order val="5"/>
          <c:tx>
            <c:v>X17248</c:v>
          </c:tx>
          <c:spPr>
            <a:ln w="24000">
              <a:solidFill>
                <a:srgbClr val="7952A4"/>
              </a:solidFill>
              <a:prstDash val="lgDashDot"/>
            </a:ln>
          </c:spPr>
          <c:marker>
            <c:symbol val="none"/>
          </c:marker>
          <c:xVal>
            <c:numRef>
              <c:f>'Chart Data'!$K$2:$K$27</c:f>
              <c:numCache>
                <c:formatCode>General</c:formatCode>
                <c:ptCount val="26"/>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1.73205080757</c:v>
                </c:pt>
                <c:pt idx="18">
                  <c:v>1.95540851401</c:v>
                </c:pt>
                <c:pt idx="19">
                  <c:v>2.2360679775</c:v>
                </c:pt>
                <c:pt idx="20">
                  <c:v>2.55701044778</c:v>
                </c:pt>
                <c:pt idx="21">
                  <c:v>2.92401773821</c:v>
                </c:pt>
                <c:pt idx="22">
                  <c:v>3.34370152488</c:v>
                </c:pt>
                <c:pt idx="23">
                  <c:v>3.82362245666</c:v>
                </c:pt>
                <c:pt idx="24">
                  <c:v>4.37242636111</c:v>
                </c:pt>
                <c:pt idx="25">
                  <c:v>5</c:v>
                </c:pt>
              </c:numCache>
            </c:numRef>
          </c:xVal>
          <c:yVal>
            <c:numRef>
              <c:f>'Chart Data'!$L$2:$L$27</c:f>
              <c:numCache>
                <c:formatCode>0.00</c:formatCode>
                <c:ptCount val="26"/>
                <c:pt idx="0">
                  <c:v>0.302078240122</c:v>
                </c:pt>
                <c:pt idx="1">
                  <c:v>0.302810281311</c:v>
                </c:pt>
                <c:pt idx="2">
                  <c:v>0.304373196944</c:v>
                </c:pt>
                <c:pt idx="3">
                  <c:v>0.306331004293</c:v>
                </c:pt>
                <c:pt idx="4">
                  <c:v>0.308753612861</c:v>
                </c:pt>
                <c:pt idx="5">
                  <c:v>0.311705491923</c:v>
                </c:pt>
                <c:pt idx="6">
                  <c:v>0.315233753166</c:v>
                </c:pt>
                <c:pt idx="7">
                  <c:v>0.319352038435</c:v>
                </c:pt>
                <c:pt idx="8">
                  <c:v>0.32402190103</c:v>
                </c:pt>
                <c:pt idx="9">
                  <c:v>0.329135760432</c:v>
                </c:pt>
                <c:pt idx="10">
                  <c:v>0.334507831498</c:v>
                </c:pt>
                <c:pt idx="11">
                  <c:v>0.339880086225</c:v>
                </c:pt>
                <c:pt idx="12">
                  <c:v>0.344947599354</c:v>
                </c:pt>
                <c:pt idx="13">
                  <c:v>0.349401254644</c:v>
                </c:pt>
                <c:pt idx="14">
                  <c:v>0.352978090423</c:v>
                </c:pt>
                <c:pt idx="15">
                  <c:v>0.35550484063</c:v>
                </c:pt>
                <c:pt idx="16">
                  <c:v>0.356504157804</c:v>
                </c:pt>
                <c:pt idx="17">
                  <c:v>0.357340902761</c:v>
                </c:pt>
                <c:pt idx="18">
                  <c:v>0.357289379666</c:v>
                </c:pt>
                <c:pt idx="19">
                  <c:v>0.356726141601</c:v>
                </c:pt>
                <c:pt idx="20">
                  <c:v>0.355452251515</c:v>
                </c:pt>
                <c:pt idx="21">
                  <c:v>0.353675401683</c:v>
                </c:pt>
                <c:pt idx="22">
                  <c:v>0.351600660101</c:v>
                </c:pt>
                <c:pt idx="23">
                  <c:v>0.34940361402</c:v>
                </c:pt>
                <c:pt idx="24">
                  <c:v>0.347221395997</c:v>
                </c:pt>
                <c:pt idx="25">
                  <c:v>0.346218574683</c:v>
                </c:pt>
              </c:numCache>
            </c:numRef>
          </c:yVal>
          <c:smooth val="1"/>
          <c:extLst>
            <c:ext xmlns:c16="http://schemas.microsoft.com/office/drawing/2014/chart" uri="{C3380CC4-5D6E-409C-BE32-E72D297353CC}">
              <c16:uniqueId val="{00000005-C0A0-4D12-A2F3-4DC7C6446BB1}"/>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650">
                    <a:solidFill>
                      <a:srgbClr val="13283C"/>
                    </a:solidFill>
                    <a:latin typeface="Arial"/>
                    <a:ea typeface="Arial"/>
                    <a:cs typeface="Arial"/>
                  </a:rPr>
                  <a:t>dc</a:t>
                </a:r>
                <a:r>
                  <a:rPr lang="el-GR" sz="1650">
                    <a:solidFill>
                      <a:srgbClr val="13283C"/>
                    </a:solidFill>
                    <a:latin typeface="Arial"/>
                    <a:ea typeface="Arial"/>
                    <a:cs typeface="Arial"/>
                  </a:rPr>
                  <a:t>ᵧ/</a:t>
                </a:r>
                <a:r>
                  <a:rPr lang="en-US" sz="1650">
                    <a:solidFill>
                      <a:srgbClr val="13283C"/>
                    </a:solidFill>
                    <a:latin typeface="Arial"/>
                    <a:ea typeface="Arial"/>
                    <a:cs typeface="Arial"/>
                  </a:rPr>
                  <a:t>dx</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sz="1650">
                    <a:solidFill>
                      <a:srgbClr val="13283C"/>
                    </a:solidFill>
                    <a:latin typeface="Arial"/>
                    <a:ea typeface="Arial"/>
                    <a:cs typeface="Arial"/>
                  </a:rPr>
                  <a:t>triangle height 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plotVisOnly val="1"/>
    <c:dispBlanksAs val="zero"/>
    <c:showDLblsOverMax val="1"/>
  </c:chart>
  <c:spPr>
    <a:solidFill>
      <a:srgbClr val="F8FAFC"/>
    </a:solidFill>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650" b="1">
                <a:solidFill>
                  <a:srgbClr val="13283C"/>
                </a:solidFill>
                <a:latin typeface="Arial"/>
                <a:ea typeface="Arial"/>
                <a:cs typeface="Arial"/>
              </a:rPr>
              <a:t>Right triangles: horizontal coordinate</a:t>
            </a:r>
          </a:p>
        </c:rich>
      </c:tx>
      <c:overlay val="0"/>
    </c:title>
    <c:autoTitleDeleted val="0"/>
    <c:plotArea>
      <c:layout/>
      <c:scatterChart>
        <c:scatterStyle val="lineMarker"/>
        <c:varyColors val="1"/>
        <c:ser>
          <c:idx val="0"/>
          <c:order val="0"/>
          <c:tx>
            <c:v>Q0</c:v>
          </c:tx>
          <c:spPr>
            <a:ln w="33000">
              <a:solidFill>
                <a:srgbClr val="D74E72"/>
              </a:solidFill>
              <a:prstDash val="solid"/>
            </a:ln>
          </c:spPr>
          <c:marker>
            <c:symbol val="none"/>
          </c:marker>
          <c:xVal>
            <c:numRef>
              <c:f>'Chart Data'!$A$2:$A$26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Data'!$B$2:$B$26</c:f>
              <c:numCache>
                <c:formatCode>0.00</c:formatCode>
                <c:ptCount val="25"/>
                <c:pt idx="0">
                  <c:v>0.0836692319149</c:v>
                </c:pt>
                <c:pt idx="1">
                  <c:v>0.0942115380937</c:v>
                </c:pt>
                <c:pt idx="2">
                  <c:v>0.105942666572</c:v>
                </c:pt>
                <c:pt idx="3">
                  <c:v>0.118963830133</c:v>
                </c:pt>
                <c:pt idx="4">
                  <c:v>0.133376312456</c:v>
                </c:pt>
                <c:pt idx="5">
                  <c:v>0.149279045626</c:v>
                </c:pt>
                <c:pt idx="6">
                  <c:v>0.166766086159</c:v>
                </c:pt>
                <c:pt idx="7">
                  <c:v>0.18592233996</c:v>
                </c:pt>
                <c:pt idx="8">
                  <c:v>0.206820621635</c:v>
                </c:pt>
                <c:pt idx="9">
                  <c:v>0.229518234172</c:v>
                </c:pt>
                <c:pt idx="10">
                  <c:v>0.254054545048</c:v>
                </c:pt>
                <c:pt idx="11">
                  <c:v>0.280449976174</c:v>
                </c:pt>
                <c:pt idx="12">
                  <c:v>0.308706849307</c:v>
                </c:pt>
                <c:pt idx="13">
                  <c:v>0.338812207887</c:v>
                </c:pt>
                <c:pt idx="14">
                  <c:v>0.370742304871</c:v>
                </c:pt>
                <c:pt idx="15">
                  <c:v>0.404468058373</c:v>
                </c:pt>
                <c:pt idx="16">
                  <c:v>0.439960591548</c:v>
                </c:pt>
                <c:pt idx="17">
                  <c:v>0.477196057777</c:v>
                </c:pt>
                <c:pt idx="18">
                  <c:v>0.516159245424</c:v>
                </c:pt>
                <c:pt idx="19">
                  <c:v>0.556845816055</c:v>
                </c:pt>
                <c:pt idx="20">
                  <c:v>0.599259775248</c:v>
                </c:pt>
                <c:pt idx="21">
                  <c:v>0.643426044143</c:v>
                </c:pt>
                <c:pt idx="22">
                  <c:v>0.689373003961</c:v>
                </c:pt>
                <c:pt idx="23">
                  <c:v>0.737140344895</c:v>
                </c:pt>
                <c:pt idx="24">
                  <c:v>0.786784526953</c:v>
                </c:pt>
              </c:numCache>
            </c:numRef>
          </c:yVal>
          <c:smooth val="1"/>
          <c:extLst>
            <c:ext xmlns:c16="http://schemas.microsoft.com/office/drawing/2014/chart" uri="{C3380CC4-5D6E-409C-BE32-E72D297353CC}">
              <c16:uniqueId val="{00000000-0FB7-4B36-8F80-CE6947B4998B}"/>
            </c:ext>
          </c:extLst>
        </c:ser>
        <c:ser>
          <c:idx val="1"/>
          <c:order val="1"/>
          <c:tx>
            <c:v>X1</c:v>
          </c:tx>
          <c:spPr>
            <a:ln w="24000">
              <a:solidFill>
                <a:srgbClr val="116B70"/>
              </a:solidFill>
              <a:prstDash val="dash"/>
            </a:ln>
          </c:spPr>
          <c:marker>
            <c:symbol val="none"/>
          </c:marker>
          <c:xVal>
            <c:numRef>
              <c:f>'Chart Data'!$C$2:$C$26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Data'!$D$2:$D$26</c:f>
              <c:numCache>
                <c:formatCode>0.00</c:formatCode>
                <c:ptCount val="25"/>
                <c:pt idx="0">
                  <c:v>0.0900980486407</c:v>
                </c:pt>
                <c:pt idx="1">
                  <c:v>0.101443045256</c:v>
                </c:pt>
                <c:pt idx="2">
                  <c:v>0.113949098931</c:v>
                </c:pt>
                <c:pt idx="3">
                  <c:v>0.127653014311</c:v>
                </c:pt>
                <c:pt idx="4">
                  <c:v>0.142565785082</c:v>
                </c:pt>
                <c:pt idx="5">
                  <c:v>0.158664492668</c:v>
                </c:pt>
                <c:pt idx="6">
                  <c:v>0.175884240245</c:v>
                </c:pt>
                <c:pt idx="7">
                  <c:v>0.19411131526</c:v>
                </c:pt>
                <c:pt idx="8">
                  <c:v>0.21317919369</c:v>
                </c:pt>
                <c:pt idx="9">
                  <c:v>0.232869197481</c:v>
                </c:pt>
                <c:pt idx="10">
                  <c:v>0.252917341873</c:v>
                </c:pt>
                <c:pt idx="11">
                  <c:v>0.273027969882</c:v>
                </c:pt>
                <c:pt idx="12">
                  <c:v>0.292893218813</c:v>
                </c:pt>
                <c:pt idx="13">
                  <c:v>0.312215629645</c:v>
                </c:pt>
                <c:pt idx="14">
                  <c:v>0.330730014195</c:v>
                </c:pt>
                <c:pt idx="15">
                  <c:v>0.348220670637</c:v>
                </c:pt>
                <c:pt idx="16">
                  <c:v>0.364531293542</c:v>
                </c:pt>
                <c:pt idx="17">
                  <c:v>0.379566918524</c:v>
                </c:pt>
                <c:pt idx="18">
                  <c:v>0.393289117358</c:v>
                </c:pt>
                <c:pt idx="19">
                  <c:v>0.405706765443</c:v>
                </c:pt>
                <c:pt idx="20">
                  <c:v>0.416864884442</c:v>
                </c:pt>
                <c:pt idx="21">
                  <c:v>0.426833578607</c:v>
                </c:pt>
                <c:pt idx="22">
                  <c:v>0.435698333587</c:v>
                </c:pt>
                <c:pt idx="23">
                  <c:v>0.44355224523</c:v>
                </c:pt>
                <c:pt idx="24">
                  <c:v>0.450490243204</c:v>
                </c:pt>
              </c:numCache>
            </c:numRef>
          </c:yVal>
          <c:smooth val="1"/>
          <c:extLst>
            <c:ext xmlns:c16="http://schemas.microsoft.com/office/drawing/2014/chart" uri="{C3380CC4-5D6E-409C-BE32-E72D297353CC}">
              <c16:uniqueId val="{00000001-0FB7-4B36-8F80-CE6947B4998B}"/>
            </c:ext>
          </c:extLst>
        </c:ser>
        <c:ser>
          <c:idx val="2"/>
          <c:order val="2"/>
          <c:tx>
            <c:v>X2</c:v>
          </c:tx>
          <c:spPr>
            <a:ln w="24000">
              <a:solidFill>
                <a:srgbClr val="13283C"/>
              </a:solidFill>
              <a:prstDash val="sysDot"/>
            </a:ln>
          </c:spPr>
          <c:marker>
            <c:symbol val="none"/>
          </c:marker>
          <c:xVal>
            <c:numRef>
              <c:f>'Chart Data'!$E$2:$E$26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Data'!$F$2:$F$26</c:f>
              <c:numCache>
                <c:formatCode>0.00</c:formatCode>
                <c:ptCount val="25"/>
                <c:pt idx="0">
                  <c:v>0.0666666666667</c:v>
                </c:pt>
                <c:pt idx="1">
                  <c:v>0.0762353224055</c:v>
                </c:pt>
                <c:pt idx="2">
                  <c:v>0.0871773657341</c:v>
                </c:pt>
                <c:pt idx="3">
                  <c:v>0.0996899187481</c:v>
                </c:pt>
                <c:pt idx="4">
                  <c:v>0.113998396445</c:v>
                </c:pt>
                <c:pt idx="5">
                  <c:v>0.130360567601</c:v>
                </c:pt>
                <c:pt idx="6">
                  <c:v>0.1490711985</c:v>
                </c:pt>
                <c:pt idx="7">
                  <c:v>0.170467363185</c:v>
                </c:pt>
                <c:pt idx="8">
                  <c:v>0.194934515881</c:v>
                </c:pt>
                <c:pt idx="9">
                  <c:v>0.222913434992</c:v>
                </c:pt>
                <c:pt idx="10">
                  <c:v>0.254908163777</c:v>
                </c:pt>
                <c:pt idx="11">
                  <c:v>0.29149509074</c:v>
                </c:pt>
                <c:pt idx="12">
                  <c:v>0.333333333333</c:v>
                </c:pt>
                <c:pt idx="13">
                  <c:v>0.381176612028</c:v>
                </c:pt>
                <c:pt idx="14">
                  <c:v>0.435886828671</c:v>
                </c:pt>
                <c:pt idx="15">
                  <c:v>0.49844959374</c:v>
                </c:pt>
                <c:pt idx="16">
                  <c:v>0.569991982226</c:v>
                </c:pt>
                <c:pt idx="17">
                  <c:v>0.651802838003</c:v>
                </c:pt>
                <c:pt idx="18">
                  <c:v>0.7453559925</c:v>
                </c:pt>
                <c:pt idx="19">
                  <c:v>0.852336815927</c:v>
                </c:pt>
                <c:pt idx="20">
                  <c:v>0.974672579404</c:v>
                </c:pt>
                <c:pt idx="21">
                  <c:v>1.11456717496</c:v>
                </c:pt>
                <c:pt idx="22">
                  <c:v>1.27454081889</c:v>
                </c:pt>
                <c:pt idx="23">
                  <c:v>1.4574754537</c:v>
                </c:pt>
                <c:pt idx="24">
                  <c:v>1.66666666667</c:v>
                </c:pt>
              </c:numCache>
            </c:numRef>
          </c:yVal>
          <c:smooth val="1"/>
          <c:extLst>
            <c:ext xmlns:c16="http://schemas.microsoft.com/office/drawing/2014/chart" uri="{C3380CC4-5D6E-409C-BE32-E72D297353CC}">
              <c16:uniqueId val="{00000002-0FB7-4B36-8F80-CE6947B4998B}"/>
            </c:ext>
          </c:extLst>
        </c:ser>
        <c:ser>
          <c:idx val="3"/>
          <c:order val="3"/>
          <c:tx>
            <c:v>X10</c:v>
          </c:tx>
          <c:spPr>
            <a:ln w="24000">
              <a:solidFill>
                <a:srgbClr val="B17409"/>
              </a:solidFill>
              <a:prstDash val="lgDash"/>
            </a:ln>
          </c:spPr>
          <c:marker>
            <c:symbol val="none"/>
          </c:marker>
          <c:xVal>
            <c:numRef>
              <c:f>'Chart Data'!$G$2:$G$26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Data'!$H$2:$H$26</c:f>
              <c:numCache>
                <c:formatCode>0.00</c:formatCode>
                <c:ptCount val="25"/>
                <c:pt idx="0">
                  <c:v>0.0549509756796</c:v>
                </c:pt>
                <c:pt idx="1">
                  <c:v>0.0636314609801</c:v>
                </c:pt>
                <c:pt idx="2">
                  <c:v>0.0737914991359</c:v>
                </c:pt>
                <c:pt idx="3">
                  <c:v>0.0857083709666</c:v>
                </c:pt>
                <c:pt idx="4">
                  <c:v>0.0997147021267</c:v>
                </c:pt>
                <c:pt idx="5">
                  <c:v>0.116208605067</c:v>
                </c:pt>
                <c:pt idx="6">
                  <c:v>0.135664677628</c:v>
                </c:pt>
                <c:pt idx="7">
                  <c:v>0.158645387148</c:v>
                </c:pt>
                <c:pt idx="8">
                  <c:v>0.185812176976</c:v>
                </c:pt>
                <c:pt idx="9">
                  <c:v>0.217935553748</c:v>
                </c:pt>
                <c:pt idx="10">
                  <c:v>0.255903574729</c:v>
                </c:pt>
                <c:pt idx="11">
                  <c:v>0.30072865117</c:v>
                </c:pt>
                <c:pt idx="12">
                  <c:v>0.353553390593</c:v>
                </c:pt>
                <c:pt idx="13">
                  <c:v>0.415657103219</c:v>
                </c:pt>
                <c:pt idx="14">
                  <c:v>0.488465235909</c:v>
                </c:pt>
                <c:pt idx="15">
                  <c:v>0.573564055292</c:v>
                </c:pt>
                <c:pt idx="16">
                  <c:v>0.672722326567</c:v>
                </c:pt>
                <c:pt idx="17">
                  <c:v>0.787920797742</c:v>
                </c:pt>
                <c:pt idx="18">
                  <c:v>0.921389430071</c:v>
                </c:pt>
                <c:pt idx="19">
                  <c:v>1.07565184117</c:v>
                </c:pt>
                <c:pt idx="20">
                  <c:v>1.25357642689</c:v>
                </c:pt>
                <c:pt idx="21">
                  <c:v>1.45843397314</c:v>
                </c:pt>
                <c:pt idx="22">
                  <c:v>1.69396206154</c:v>
                </c:pt>
                <c:pt idx="23">
                  <c:v>1.96443705794</c:v>
                </c:pt>
                <c:pt idx="24">
                  <c:v>2.2747548784</c:v>
                </c:pt>
              </c:numCache>
            </c:numRef>
          </c:yVal>
          <c:smooth val="1"/>
          <c:extLst>
            <c:ext xmlns:c16="http://schemas.microsoft.com/office/drawing/2014/chart" uri="{C3380CC4-5D6E-409C-BE32-E72D297353CC}">
              <c16:uniqueId val="{00000003-0FB7-4B36-8F80-CE6947B4998B}"/>
            </c:ext>
          </c:extLst>
        </c:ser>
        <c:ser>
          <c:idx val="4"/>
          <c:order val="4"/>
          <c:tx>
            <c:v>X24936</c:v>
          </c:tx>
          <c:spPr>
            <a:ln w="24000">
              <a:solidFill>
                <a:srgbClr val="315FC2"/>
              </a:solidFill>
              <a:prstDash val="dashDot"/>
            </a:ln>
          </c:spPr>
          <c:marker>
            <c:symbol val="none"/>
          </c:marker>
          <c:xVal>
            <c:numRef>
              <c:f>'Chart Data'!$I$2:$I$26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Data'!$J$2:$J$26</c:f>
              <c:numCache>
                <c:formatCode>0.00</c:formatCode>
                <c:ptCount val="25"/>
                <c:pt idx="0">
                  <c:v>0.0840617728826</c:v>
                </c:pt>
                <c:pt idx="1">
                  <c:v>0.0944665344938</c:v>
                </c:pt>
                <c:pt idx="2">
                  <c:v>0.106031758796</c:v>
                </c:pt>
                <c:pt idx="3">
                  <c:v>0.118865648054</c:v>
                </c:pt>
                <c:pt idx="4">
                  <c:v>0.133081557122</c:v>
                </c:pt>
                <c:pt idx="5">
                  <c:v>0.148796137679</c:v>
                </c:pt>
                <c:pt idx="6">
                  <c:v>0.166126548273</c:v>
                </c:pt>
                <c:pt idx="7">
                  <c:v>0.185186613429</c:v>
                </c:pt>
                <c:pt idx="8">
                  <c:v>0.206081918601</c:v>
                </c:pt>
                <c:pt idx="9">
                  <c:v>0.228903977667</c:v>
                </c:pt>
                <c:pt idx="10">
                  <c:v>0.253723783125</c:v>
                </c:pt>
                <c:pt idx="11">
                  <c:v>0.280585201285</c:v>
                </c:pt>
                <c:pt idx="12">
                  <c:v>0.309498751503</c:v>
                </c:pt>
                <c:pt idx="13">
                  <c:v>0.340436276797</c:v>
                </c:pt>
                <c:pt idx="14">
                  <c:v>0.373326889836</c:v>
                </c:pt>
                <c:pt idx="15">
                  <c:v>0.408054430548</c:v>
                </c:pt>
                <c:pt idx="16">
                  <c:v>0.444456576012</c:v>
                </c:pt>
                <c:pt idx="17">
                  <c:v>0.4823257298</c:v>
                </c:pt>
                <c:pt idx="18">
                  <c:v>0.521411847845</c:v>
                </c:pt>
                <c:pt idx="19">
                  <c:v>0.561427354592</c:v>
                </c:pt>
                <c:pt idx="20">
                  <c:v>0.602054206575</c:v>
                </c:pt>
                <c:pt idx="21">
                  <c:v>0.64295296298</c:v>
                </c:pt>
                <c:pt idx="22">
                  <c:v>0.683773466677</c:v>
                </c:pt>
                <c:pt idx="23">
                  <c:v>0.724166492626</c:v>
                </c:pt>
                <c:pt idx="24">
                  <c:v>0.763795547633</c:v>
                </c:pt>
              </c:numCache>
            </c:numRef>
          </c:yVal>
          <c:smooth val="1"/>
          <c:extLst>
            <c:ext xmlns:c16="http://schemas.microsoft.com/office/drawing/2014/chart" uri="{C3380CC4-5D6E-409C-BE32-E72D297353CC}">
              <c16:uniqueId val="{00000004-0FB7-4B36-8F80-CE6947B4998B}"/>
            </c:ext>
          </c:extLst>
        </c:ser>
        <c:ser>
          <c:idx val="5"/>
          <c:order val="5"/>
          <c:tx>
            <c:v>X39622</c:v>
          </c:tx>
          <c:spPr>
            <a:ln w="24000">
              <a:solidFill>
                <a:srgbClr val="7952A4"/>
              </a:solidFill>
              <a:prstDash val="lgDashDot"/>
            </a:ln>
          </c:spPr>
          <c:marker>
            <c:symbol val="none"/>
          </c:marker>
          <c:xVal>
            <c:numRef>
              <c:f>'Chart Data'!$K$2:$K$26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Data'!$L$2:$L$26</c:f>
              <c:numCache>
                <c:formatCode>0.00</c:formatCode>
                <c:ptCount val="25"/>
                <c:pt idx="0">
                  <c:v>0.0841536472699</c:v>
                </c:pt>
                <c:pt idx="1">
                  <c:v>0.0945779083294</c:v>
                </c:pt>
                <c:pt idx="2">
                  <c:v>0.106174089615</c:v>
                </c:pt>
                <c:pt idx="3">
                  <c:v>0.119058114694</c:v>
                </c:pt>
                <c:pt idx="4">
                  <c:v>0.133354524708</c:v>
                </c:pt>
                <c:pt idx="5">
                  <c:v>0.149195221528</c:v>
                </c:pt>
                <c:pt idx="6">
                  <c:v>0.166716842286</c:v>
                </c:pt>
                <c:pt idx="7">
                  <c:v>0.18605628971</c:v>
                </c:pt>
                <c:pt idx="8">
                  <c:v>0.207344034924</c:v>
                </c:pt>
                <c:pt idx="9">
                  <c:v>0.230695090214</c:v>
                </c:pt>
                <c:pt idx="10">
                  <c:v>0.256198047389</c:v>
                </c:pt>
                <c:pt idx="11">
                  <c:v>0.283903222804</c:v>
                </c:pt>
                <c:pt idx="12">
                  <c:v>0.313811538886</c:v>
                </c:pt>
                <c:pt idx="13">
                  <c:v>0.345866016889</c:v>
                </c:pt>
                <c:pt idx="14">
                  <c:v>0.37994744329</c:v>
                </c:pt>
                <c:pt idx="15">
                  <c:v>0.415874939941</c:v>
                </c:pt>
                <c:pt idx="16">
                  <c:v>0.453411138752</c:v>
                </c:pt>
                <c:pt idx="17">
                  <c:v>0.492270863813</c:v>
                </c:pt>
                <c:pt idx="18">
                  <c:v>0.532131924955</c:v>
                </c:pt>
                <c:pt idx="19">
                  <c:v>0.572646799193</c:v>
                </c:pt>
                <c:pt idx="20">
                  <c:v>0.613454381163</c:v>
                </c:pt>
                <c:pt idx="21">
                  <c:v>0.654191360883</c:v>
                </c:pt>
                <c:pt idx="22">
                  <c:v>0.694502994358</c:v>
                </c:pt>
                <c:pt idx="23">
                  <c:v>0.734053065821</c:v>
                </c:pt>
                <c:pt idx="24">
                  <c:v>0.772532778289</c:v>
                </c:pt>
              </c:numCache>
            </c:numRef>
          </c:yVal>
          <c:smooth val="1"/>
          <c:extLst>
            <c:ext xmlns:c16="http://schemas.microsoft.com/office/drawing/2014/chart" uri="{C3380CC4-5D6E-409C-BE32-E72D297353CC}">
              <c16:uniqueId val="{00000005-0FB7-4B36-8F80-CE6947B4998B}"/>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650">
                    <a:solidFill>
                      <a:srgbClr val="13283C"/>
                    </a:solidFill>
                    <a:latin typeface="Arial"/>
                    <a:ea typeface="Arial"/>
                    <a:cs typeface="Arial"/>
                  </a:rPr>
                  <a:t>cₓ</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sz="1650">
                    <a:solidFill>
                      <a:srgbClr val="13283C"/>
                    </a:solidFill>
                    <a:latin typeface="Arial"/>
                    <a:ea typeface="Arial"/>
                    <a:cs typeface="Arial"/>
                  </a:rPr>
                  <a:t>triangle height 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plotVisOnly val="1"/>
    <c:dispBlanksAs val="zero"/>
    <c:showDLblsOverMax val="1"/>
  </c:chart>
  <c:spPr>
    <a:solidFill>
      <a:srgbClr val="F8FAFC"/>
    </a:solidFill>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650" b="1">
                <a:solidFill>
                  <a:srgbClr val="13283C"/>
                </a:solidFill>
                <a:latin typeface="Arial"/>
                <a:ea typeface="Arial"/>
                <a:cs typeface="Arial"/>
              </a:rPr>
              <a:t>Right triangles: vertical coordinate</a:t>
            </a:r>
          </a:p>
        </c:rich>
      </c:tx>
      <c:overlay val="0"/>
    </c:title>
    <c:autoTitleDeleted val="0"/>
    <c:plotArea>
      <c:layout/>
      <c:scatterChart>
        <c:scatterStyle val="lineMarker"/>
        <c:varyColors val="1"/>
        <c:ser>
          <c:idx val="0"/>
          <c:order val="0"/>
          <c:tx>
            <c:v>Q0</c:v>
          </c:tx>
          <c:spPr>
            <a:ln w="33000">
              <a:solidFill>
                <a:srgbClr val="D74E72"/>
              </a:solidFill>
              <a:prstDash val="solid"/>
            </a:ln>
          </c:spPr>
          <c:marker>
            <c:symbol val="none"/>
          </c:marker>
          <c:xVal>
            <c:numRef>
              <c:f>'Chart Data'!$A$2:$A$26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Data'!$B$2:$B$26</c:f>
              <c:numCache>
                <c:formatCode>0.00</c:formatCode>
                <c:ptCount val="25"/>
                <c:pt idx="0">
                  <c:v>0.157356905391</c:v>
                </c:pt>
                <c:pt idx="1">
                  <c:v>0.168588395554</c:v>
                </c:pt>
                <c:pt idx="2">
                  <c:v>0.180293167481</c:v>
                </c:pt>
                <c:pt idx="3">
                  <c:v>0.192429270183</c:v>
                </c:pt>
                <c:pt idx="4">
                  <c:v>0.204943960297</c:v>
                </c:pt>
                <c:pt idx="5">
                  <c:v>0.217772209941</c:v>
                </c:pt>
                <c:pt idx="6">
                  <c:v>0.230833431996</c:v>
                </c:pt>
                <c:pt idx="7">
                  <c:v>0.244039061075</c:v>
                </c:pt>
                <c:pt idx="8">
                  <c:v>0.25729051476</c:v>
                </c:pt>
                <c:pt idx="9">
                  <c:v>0.27048409271</c:v>
                </c:pt>
                <c:pt idx="10">
                  <c:v>0.283515720507</c:v>
                </c:pt>
                <c:pt idx="11">
                  <c:v>0.296286285846</c:v>
                </c:pt>
                <c:pt idx="12">
                  <c:v>0.308706849307</c:v>
                </c:pt>
                <c:pt idx="13">
                  <c:v>0.320702915284</c:v>
                </c:pt>
                <c:pt idx="14">
                  <c:v>0.332217089851</c:v>
                </c:pt>
                <c:pt idx="15">
                  <c:v>0.343209811737</c:v>
                </c:pt>
                <c:pt idx="16">
                  <c:v>0.353658288273</c:v>
                </c:pt>
                <c:pt idx="17">
                  <c:v>0.363554126503</c:v>
                </c:pt>
                <c:pt idx="18">
                  <c:v>0.372900304993</c:v>
                </c:pt>
                <c:pt idx="19">
                  <c:v>0.3817080793</c:v>
                </c:pt>
                <c:pt idx="20">
                  <c:v>0.38999470348</c:v>
                </c:pt>
                <c:pt idx="21">
                  <c:v>0.39777954022</c:v>
                </c:pt>
                <c:pt idx="22">
                  <c:v>0.405084759023</c:v>
                </c:pt>
                <c:pt idx="23">
                  <c:v>0.411933012681</c:v>
                </c:pt>
                <c:pt idx="24">
                  <c:v>0.418346159575</c:v>
                </c:pt>
              </c:numCache>
            </c:numRef>
          </c:yVal>
          <c:smooth val="1"/>
          <c:extLst>
            <c:ext xmlns:c16="http://schemas.microsoft.com/office/drawing/2014/chart" uri="{C3380CC4-5D6E-409C-BE32-E72D297353CC}">
              <c16:uniqueId val="{00000000-390B-4E53-A8AF-2D33C53503D2}"/>
            </c:ext>
          </c:extLst>
        </c:ser>
        <c:ser>
          <c:idx val="1"/>
          <c:order val="1"/>
          <c:tx>
            <c:v>X1</c:v>
          </c:tx>
          <c:spPr>
            <a:ln w="24000">
              <a:solidFill>
                <a:srgbClr val="116B70"/>
              </a:solidFill>
              <a:prstDash val="dash"/>
            </a:ln>
          </c:spPr>
          <c:marker>
            <c:symbol val="none"/>
          </c:marker>
          <c:xVal>
            <c:numRef>
              <c:f>'Chart Data'!$C$2:$C$26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Data'!$D$2:$D$26</c:f>
              <c:numCache>
                <c:formatCode>0.00</c:formatCode>
                <c:ptCount val="25"/>
                <c:pt idx="0">
                  <c:v>0.0900980486407</c:v>
                </c:pt>
                <c:pt idx="1">
                  <c:v>0.101443045256</c:v>
                </c:pt>
                <c:pt idx="2">
                  <c:v>0.113949098931</c:v>
                </c:pt>
                <c:pt idx="3">
                  <c:v>0.127653014311</c:v>
                </c:pt>
                <c:pt idx="4">
                  <c:v>0.142565785082</c:v>
                </c:pt>
                <c:pt idx="5">
                  <c:v>0.158664492668</c:v>
                </c:pt>
                <c:pt idx="6">
                  <c:v>0.175884240245</c:v>
                </c:pt>
                <c:pt idx="7">
                  <c:v>0.19411131526</c:v>
                </c:pt>
                <c:pt idx="8">
                  <c:v>0.21317919369</c:v>
                </c:pt>
                <c:pt idx="9">
                  <c:v>0.232869197481</c:v>
                </c:pt>
                <c:pt idx="10">
                  <c:v>0.252917341873</c:v>
                </c:pt>
                <c:pt idx="11">
                  <c:v>0.273027969882</c:v>
                </c:pt>
                <c:pt idx="12">
                  <c:v>0.292893218813</c:v>
                </c:pt>
                <c:pt idx="13">
                  <c:v>0.312215629645</c:v>
                </c:pt>
                <c:pt idx="14">
                  <c:v>0.330730014195</c:v>
                </c:pt>
                <c:pt idx="15">
                  <c:v>0.348220670637</c:v>
                </c:pt>
                <c:pt idx="16">
                  <c:v>0.364531293542</c:v>
                </c:pt>
                <c:pt idx="17">
                  <c:v>0.379566918524</c:v>
                </c:pt>
                <c:pt idx="18">
                  <c:v>0.393289117358</c:v>
                </c:pt>
                <c:pt idx="19">
                  <c:v>0.405706765443</c:v>
                </c:pt>
                <c:pt idx="20">
                  <c:v>0.416864884442</c:v>
                </c:pt>
                <c:pt idx="21">
                  <c:v>0.426833578607</c:v>
                </c:pt>
                <c:pt idx="22">
                  <c:v>0.435698333587</c:v>
                </c:pt>
                <c:pt idx="23">
                  <c:v>0.44355224523</c:v>
                </c:pt>
                <c:pt idx="24">
                  <c:v>0.450490243204</c:v>
                </c:pt>
              </c:numCache>
            </c:numRef>
          </c:yVal>
          <c:smooth val="1"/>
          <c:extLst>
            <c:ext xmlns:c16="http://schemas.microsoft.com/office/drawing/2014/chart" uri="{C3380CC4-5D6E-409C-BE32-E72D297353CC}">
              <c16:uniqueId val="{00000001-390B-4E53-A8AF-2D33C53503D2}"/>
            </c:ext>
          </c:extLst>
        </c:ser>
        <c:ser>
          <c:idx val="2"/>
          <c:order val="2"/>
          <c:tx>
            <c:v>X2</c:v>
          </c:tx>
          <c:spPr>
            <a:ln w="24000">
              <a:solidFill>
                <a:srgbClr val="13283C"/>
              </a:solidFill>
              <a:prstDash val="sysDot"/>
            </a:ln>
          </c:spPr>
          <c:marker>
            <c:symbol val="none"/>
          </c:marker>
          <c:xVal>
            <c:numRef>
              <c:f>'Chart Data'!$E$2:$E$26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Data'!$F$2:$F$26</c:f>
              <c:numCache>
                <c:formatCode>0.00</c:formatCode>
                <c:ptCount val="25"/>
                <c:pt idx="0">
                  <c:v>0.333333333333</c:v>
                </c:pt>
                <c:pt idx="1">
                  <c:v>0.333333333333</c:v>
                </c:pt>
                <c:pt idx="2">
                  <c:v>0.333333333333</c:v>
                </c:pt>
                <c:pt idx="3">
                  <c:v>0.333333333333</c:v>
                </c:pt>
                <c:pt idx="4">
                  <c:v>0.333333333333</c:v>
                </c:pt>
                <c:pt idx="5">
                  <c:v>0.333333333333</c:v>
                </c:pt>
                <c:pt idx="6">
                  <c:v>0.333333333333</c:v>
                </c:pt>
                <c:pt idx="7">
                  <c:v>0.333333333333</c:v>
                </c:pt>
                <c:pt idx="8">
                  <c:v>0.333333333333</c:v>
                </c:pt>
                <c:pt idx="9">
                  <c:v>0.333333333333</c:v>
                </c:pt>
                <c:pt idx="10">
                  <c:v>0.333333333333</c:v>
                </c:pt>
                <c:pt idx="11">
                  <c:v>0.333333333333</c:v>
                </c:pt>
                <c:pt idx="12">
                  <c:v>0.333333333333</c:v>
                </c:pt>
                <c:pt idx="13">
                  <c:v>0.333333333333</c:v>
                </c:pt>
                <c:pt idx="14">
                  <c:v>0.333333333333</c:v>
                </c:pt>
                <c:pt idx="15">
                  <c:v>0.333333333333</c:v>
                </c:pt>
                <c:pt idx="16">
                  <c:v>0.333333333333</c:v>
                </c:pt>
                <c:pt idx="17">
                  <c:v>0.333333333333</c:v>
                </c:pt>
                <c:pt idx="18">
                  <c:v>0.333333333333</c:v>
                </c:pt>
                <c:pt idx="19">
                  <c:v>0.333333333333</c:v>
                </c:pt>
                <c:pt idx="20">
                  <c:v>0.333333333333</c:v>
                </c:pt>
                <c:pt idx="21">
                  <c:v>0.333333333333</c:v>
                </c:pt>
                <c:pt idx="22">
                  <c:v>0.333333333333</c:v>
                </c:pt>
                <c:pt idx="23">
                  <c:v>0.333333333333</c:v>
                </c:pt>
                <c:pt idx="24">
                  <c:v>0.333333333333</c:v>
                </c:pt>
              </c:numCache>
            </c:numRef>
          </c:yVal>
          <c:smooth val="1"/>
          <c:extLst>
            <c:ext xmlns:c16="http://schemas.microsoft.com/office/drawing/2014/chart" uri="{C3380CC4-5D6E-409C-BE32-E72D297353CC}">
              <c16:uniqueId val="{00000002-390B-4E53-A8AF-2D33C53503D2}"/>
            </c:ext>
          </c:extLst>
        </c:ser>
        <c:ser>
          <c:idx val="3"/>
          <c:order val="3"/>
          <c:tx>
            <c:v>X10</c:v>
          </c:tx>
          <c:spPr>
            <a:ln w="24000">
              <a:solidFill>
                <a:srgbClr val="B17409"/>
              </a:solidFill>
              <a:prstDash val="lgDash"/>
            </a:ln>
          </c:spPr>
          <c:marker>
            <c:symbol val="none"/>
          </c:marker>
          <c:xVal>
            <c:numRef>
              <c:f>'Chart Data'!$G$2:$G$26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Data'!$H$2:$H$26</c:f>
              <c:numCache>
                <c:formatCode>0.00</c:formatCode>
                <c:ptCount val="25"/>
                <c:pt idx="0">
                  <c:v>0.45495097568</c:v>
                </c:pt>
                <c:pt idx="1">
                  <c:v>0.449278477372</c:v>
                </c:pt>
                <c:pt idx="2">
                  <c:v>0.443025450535</c:v>
                </c:pt>
                <c:pt idx="3">
                  <c:v>0.436173492845</c:v>
                </c:pt>
                <c:pt idx="4">
                  <c:v>0.428717107459</c:v>
                </c:pt>
                <c:pt idx="5">
                  <c:v>0.420667753666</c:v>
                </c:pt>
                <c:pt idx="6">
                  <c:v>0.412057879878</c:v>
                </c:pt>
                <c:pt idx="7">
                  <c:v>0.40294434237</c:v>
                </c:pt>
                <c:pt idx="8">
                  <c:v>0.393410403155</c:v>
                </c:pt>
                <c:pt idx="9">
                  <c:v>0.38356540126</c:v>
                </c:pt>
                <c:pt idx="10">
                  <c:v>0.373541329063</c:v>
                </c:pt>
                <c:pt idx="11">
                  <c:v>0.363486015059</c:v>
                </c:pt>
                <c:pt idx="12">
                  <c:v>0.353553390593</c:v>
                </c:pt>
                <c:pt idx="13">
                  <c:v>0.343892185177</c:v>
                </c:pt>
                <c:pt idx="14">
                  <c:v>0.334634992903</c:v>
                </c:pt>
                <c:pt idx="15">
                  <c:v>0.325889664682</c:v>
                </c:pt>
                <c:pt idx="16">
                  <c:v>0.317734353229</c:v>
                </c:pt>
                <c:pt idx="17">
                  <c:v>0.310216540738</c:v>
                </c:pt>
                <c:pt idx="18">
                  <c:v>0.303355441321</c:v>
                </c:pt>
                <c:pt idx="19">
                  <c:v>0.297146617278</c:v>
                </c:pt>
                <c:pt idx="20">
                  <c:v>0.291567557779</c:v>
                </c:pt>
                <c:pt idx="21">
                  <c:v>0.286583210696</c:v>
                </c:pt>
                <c:pt idx="22">
                  <c:v>0.282150833206</c:v>
                </c:pt>
                <c:pt idx="23">
                  <c:v>0.278223877385</c:v>
                </c:pt>
                <c:pt idx="24">
                  <c:v>0.274754878398</c:v>
                </c:pt>
              </c:numCache>
            </c:numRef>
          </c:yVal>
          <c:smooth val="1"/>
          <c:extLst>
            <c:ext xmlns:c16="http://schemas.microsoft.com/office/drawing/2014/chart" uri="{C3380CC4-5D6E-409C-BE32-E72D297353CC}">
              <c16:uniqueId val="{00000003-390B-4E53-A8AF-2D33C53503D2}"/>
            </c:ext>
          </c:extLst>
        </c:ser>
        <c:ser>
          <c:idx val="4"/>
          <c:order val="4"/>
          <c:tx>
            <c:v>X24936</c:v>
          </c:tx>
          <c:spPr>
            <a:ln w="24000">
              <a:solidFill>
                <a:srgbClr val="315FC2"/>
              </a:solidFill>
              <a:prstDash val="dashDot"/>
            </a:ln>
          </c:spPr>
          <c:marker>
            <c:symbol val="none"/>
          </c:marker>
          <c:xVal>
            <c:numRef>
              <c:f>'Chart Data'!$I$2:$I$26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Data'!$J$2:$J$26</c:f>
              <c:numCache>
                <c:formatCode>0.00</c:formatCode>
                <c:ptCount val="25"/>
                <c:pt idx="0">
                  <c:v>0.152759109527</c:v>
                </c:pt>
                <c:pt idx="1">
                  <c:v>0.165621198122</c:v>
                </c:pt>
                <c:pt idx="2">
                  <c:v>0.178828708751</c:v>
                </c:pt>
                <c:pt idx="3">
                  <c:v>0.192287785915</c:v>
                </c:pt>
                <c:pt idx="4">
                  <c:v>0.205899642368</c:v>
                </c:pt>
                <c:pt idx="5">
                  <c:v>0.219563965833</c:v>
                </c:pt>
                <c:pt idx="6">
                  <c:v>0.233182467211</c:v>
                </c:pt>
                <c:pt idx="7">
                  <c:v>0.246662386066</c:v>
                </c:pt>
                <c:pt idx="8">
                  <c:v>0.259919782425</c:v>
                </c:pt>
                <c:pt idx="9">
                  <c:v>0.272882444331</c:v>
                </c:pt>
                <c:pt idx="10">
                  <c:v>0.28549221593</c:v>
                </c:pt>
                <c:pt idx="11">
                  <c:v>0.297706510189</c:v>
                </c:pt>
                <c:pt idx="12">
                  <c:v>0.309498751503</c:v>
                </c:pt>
                <c:pt idx="13">
                  <c:v>0.320857549233</c:v>
                </c:pt>
                <c:pt idx="14">
                  <c:v>0.331784565554</c:v>
                </c:pt>
                <c:pt idx="15">
                  <c:v>0.342291284021</c:v>
                </c:pt>
                <c:pt idx="16">
                  <c:v>0.352395123854</c:v>
                </c:pt>
                <c:pt idx="17">
                  <c:v>0.362115480579</c:v>
                </c:pt>
                <c:pt idx="18">
                  <c:v>0.371470254806</c:v>
                </c:pt>
                <c:pt idx="19">
                  <c:v>0.380473278635</c:v>
                </c:pt>
                <c:pt idx="20">
                  <c:v>0.389132833654</c:v>
                </c:pt>
                <c:pt idx="21">
                  <c:v>0.397451248655</c:v>
                </c:pt>
                <c:pt idx="22">
                  <c:v>0.40542541405</c:v>
                </c:pt>
                <c:pt idx="23">
                  <c:v>0.413047965663</c:v>
                </c:pt>
                <c:pt idx="24">
                  <c:v>0.420308864413</c:v>
                </c:pt>
              </c:numCache>
            </c:numRef>
          </c:yVal>
          <c:smooth val="1"/>
          <c:extLst>
            <c:ext xmlns:c16="http://schemas.microsoft.com/office/drawing/2014/chart" uri="{C3380CC4-5D6E-409C-BE32-E72D297353CC}">
              <c16:uniqueId val="{00000004-390B-4E53-A8AF-2D33C53503D2}"/>
            </c:ext>
          </c:extLst>
        </c:ser>
        <c:ser>
          <c:idx val="5"/>
          <c:order val="5"/>
          <c:tx>
            <c:v>X39622</c:v>
          </c:tx>
          <c:spPr>
            <a:ln w="24000">
              <a:solidFill>
                <a:srgbClr val="7952A4"/>
              </a:solidFill>
              <a:prstDash val="lgDashDot"/>
            </a:ln>
          </c:spPr>
          <c:marker>
            <c:symbol val="none"/>
          </c:marker>
          <c:xVal>
            <c:numRef>
              <c:f>'Chart Data'!$K$2:$K$26</c:f>
              <c:numCache>
                <c:formatCode>General</c:formatCode>
                <c:ptCount val="25"/>
                <c:pt idx="0">
                  <c:v>0.2</c:v>
                </c:pt>
                <c:pt idx="1">
                  <c:v>0.228705967217</c:v>
                </c:pt>
                <c:pt idx="2">
                  <c:v>0.261532097202</c:v>
                </c:pt>
                <c:pt idx="3">
                  <c:v>0.299069756244</c:v>
                </c:pt>
                <c:pt idx="4">
                  <c:v>0.341995189335</c:v>
                </c:pt>
                <c:pt idx="5">
                  <c:v>0.391081702802</c:v>
                </c:pt>
                <c:pt idx="6">
                  <c:v>0.4472135955</c:v>
                </c:pt>
                <c:pt idx="7">
                  <c:v>0.511402089556</c:v>
                </c:pt>
                <c:pt idx="8">
                  <c:v>0.584803547643</c:v>
                </c:pt>
                <c:pt idx="9">
                  <c:v>0.668740304976</c:v>
                </c:pt>
                <c:pt idx="10">
                  <c:v>0.764724491332</c:v>
                </c:pt>
                <c:pt idx="11">
                  <c:v>0.874485272221</c:v>
                </c:pt>
                <c:pt idx="12">
                  <c:v>1</c:v>
                </c:pt>
                <c:pt idx="13">
                  <c:v>1.14352983608</c:v>
                </c:pt>
                <c:pt idx="14">
                  <c:v>1.30766048601</c:v>
                </c:pt>
                <c:pt idx="15">
                  <c:v>1.49534878122</c:v>
                </c:pt>
                <c:pt idx="16">
                  <c:v>1.70997594668</c:v>
                </c:pt>
                <c:pt idx="17">
                  <c:v>1.95540851401</c:v>
                </c:pt>
                <c:pt idx="18">
                  <c:v>2.2360679775</c:v>
                </c:pt>
                <c:pt idx="19">
                  <c:v>2.55701044778</c:v>
                </c:pt>
                <c:pt idx="20">
                  <c:v>2.92401773821</c:v>
                </c:pt>
                <c:pt idx="21">
                  <c:v>3.34370152488</c:v>
                </c:pt>
                <c:pt idx="22">
                  <c:v>3.82362245666</c:v>
                </c:pt>
                <c:pt idx="23">
                  <c:v>4.37242636111</c:v>
                </c:pt>
                <c:pt idx="24">
                  <c:v>5</c:v>
                </c:pt>
              </c:numCache>
            </c:numRef>
          </c:xVal>
          <c:yVal>
            <c:numRef>
              <c:f>'Chart Data'!$L$2:$L$26</c:f>
              <c:numCache>
                <c:formatCode>0.00</c:formatCode>
                <c:ptCount val="25"/>
                <c:pt idx="0">
                  <c:v>0.154506555658</c:v>
                </c:pt>
                <c:pt idx="1">
                  <c:v>0.167882316407</c:v>
                </c:pt>
                <c:pt idx="2">
                  <c:v>0.181634824628</c:v>
                </c:pt>
                <c:pt idx="3">
                  <c:v>0.195648850836</c:v>
                </c:pt>
                <c:pt idx="4">
                  <c:v>0.209798447234</c:v>
                </c:pt>
                <c:pt idx="5">
                  <c:v>0.223951685332</c:v>
                </c:pt>
                <c:pt idx="6">
                  <c:v>0.237976631439</c:v>
                </c:pt>
                <c:pt idx="7">
                  <c:v>0.251748348382</c:v>
                </c:pt>
                <c:pt idx="8">
                  <c:v>0.265156442483</c:v>
                </c:pt>
                <c:pt idx="9">
                  <c:v>0.278112334168</c:v>
                </c:pt>
                <c:pt idx="10">
                  <c:v>0.290555115303</c:v>
                </c:pt>
                <c:pt idx="11">
                  <c:v>0.302454737931</c:v>
                </c:pt>
                <c:pt idx="12">
                  <c:v>0.313811538886</c:v>
                </c:pt>
                <c:pt idx="13">
                  <c:v>0.324651805837</c:v>
                </c:pt>
                <c:pt idx="14">
                  <c:v>0.335020063164</c:v>
                </c:pt>
                <c:pt idx="15">
                  <c:v>0.344969621985</c:v>
                </c:pt>
                <c:pt idx="16">
                  <c:v>0.354553312406</c:v>
                </c:pt>
                <c:pt idx="17">
                  <c:v>0.363816052984</c:v>
                </c:pt>
                <c:pt idx="18">
                  <c:v>0.372790192346</c:v>
                </c:pt>
                <c:pt idx="19">
                  <c:v>0.381493740207</c:v>
                </c:pt>
                <c:pt idx="20">
                  <c:v>0.389930995718</c:v>
                </c:pt>
                <c:pt idx="21">
                  <c:v>0.398094799652</c:v>
                </c:pt>
                <c:pt idx="22">
                  <c:v>0.405969633366</c:v>
                </c:pt>
                <c:pt idx="23">
                  <c:v>0.413534939558</c:v>
                </c:pt>
                <c:pt idx="24">
                  <c:v>0.42076823635</c:v>
                </c:pt>
              </c:numCache>
            </c:numRef>
          </c:yVal>
          <c:smooth val="1"/>
          <c:extLst>
            <c:ext xmlns:c16="http://schemas.microsoft.com/office/drawing/2014/chart" uri="{C3380CC4-5D6E-409C-BE32-E72D297353CC}">
              <c16:uniqueId val="{00000005-390B-4E53-A8AF-2D33C53503D2}"/>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9525">
              <a:solidFill>
                <a:srgbClr val="DDE5EC"/>
              </a:solidFill>
            </a:ln>
          </c:spPr>
        </c:majorGridlines>
        <c:title>
          <c:tx>
            <c:rich>
              <a:bodyPr/>
              <a:lstStyle/>
              <a:p>
                <a:r>
                  <a:rPr lang="en-US" sz="1650">
                    <a:solidFill>
                      <a:srgbClr val="13283C"/>
                    </a:solidFill>
                    <a:latin typeface="Arial"/>
                    <a:ea typeface="Arial"/>
                    <a:cs typeface="Arial"/>
                  </a:rPr>
                  <a:t>c</a:t>
                </a:r>
                <a:r>
                  <a:rPr lang="el-GR" sz="1650">
                    <a:solidFill>
                      <a:srgbClr val="13283C"/>
                    </a:solidFill>
                    <a:latin typeface="Arial"/>
                    <a:ea typeface="Arial"/>
                    <a:cs typeface="Arial"/>
                  </a:rPr>
                  <a:t>ᵧ</a:t>
                </a:r>
              </a:p>
            </c:rich>
          </c:tx>
          <c:overlay val="0"/>
        </c:title>
        <c:numFmt formatCode="0.00"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sz="1650">
                    <a:solidFill>
                      <a:srgbClr val="13283C"/>
                    </a:solidFill>
                    <a:latin typeface="Arial"/>
                    <a:ea typeface="Arial"/>
                    <a:cs typeface="Arial"/>
                  </a:rPr>
                  <a:t>triangle height 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52677B"/>
                </a:solidFill>
                <a:latin typeface="Arial"/>
                <a:ea typeface="Arial"/>
                <a:cs typeface="Arial"/>
              </a:defRPr>
            </a:pPr>
            <a:endParaRPr lang="en-US"/>
          </a:p>
        </c:txPr>
        <c:crossAx val="48672768"/>
        <c:crosses val="autoZero"/>
        <c:crossBetween val="midCat"/>
      </c:valAx>
      <c:spPr>
        <a:solidFill>
          <a:srgbClr val="F8FAFC"/>
        </a:solidFill>
      </c:spPr>
    </c:plotArea>
    <c:plotVisOnly val="1"/>
    <c:dispBlanksAs val="zero"/>
    <c:showDLblsOverMax val="1"/>
  </c:chart>
  <c:spPr>
    <a:solidFill>
      <a:srgbClr val="F8FAFC"/>
    </a:solid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Lecture 1: Balance, shape and invariant geometry. Suggested time 0.9 minutes; lecture clock 0.0–0.9.</a:t>
            </a:r>
          </a:p>
          <a:p>
            <a:endParaRPr/>
          </a:p>
          <a:p>
            <a:r>
              <a:t>PURPOSE AND EXPLANATION</a:t>
            </a:r>
          </a:p>
          <a:p>
            <a:r>
              <a:t>The same triangular boundary can support a sheet, a wire, a fluid, a quantum particle or a light aperture. Each experiment can select a different point. Our task is to say exactly what physical question selects it, write the governing mathematics, and decide which properties follow. We will use one triangle repeatedly so that changing the physics is visible. The course assumes vectors, elementary calculus and some familiarity with forces and waves. Eigenvectors and partial differential equations will be introduced where they become useful.</a:t>
            </a:r>
          </a:p>
          <a:p>
            <a:endParaRPr/>
          </a:p>
          <a:p>
            <a:r>
              <a:t>DEMONSTRATION</a:t>
            </a:r>
          </a:p>
          <a:p>
            <a:r>
              <a:t>Show a cardboard triangular lamina and a wire frame of the same outline. Ask for a prediction before revealing their different balance points.</a:t>
            </a:r>
          </a:p>
          <a:p>
            <a:endParaRPr/>
          </a:p>
          <a:p>
            <a:r>
              <a:t>ASK THE CLASS</a:t>
            </a:r>
          </a:p>
          <a:p>
            <a:r>
              <a:t>Should these two objects balance at the same point?</a:t>
            </a:r>
          </a:p>
          <a:p>
            <a:r>
              <a:t>Expected answer: Generally no. Uniformity refers to area in one experiment and length in the other.</a:t>
            </a:r>
          </a:p>
          <a:p>
            <a:endParaRPr/>
          </a:p>
          <a:p>
            <a:r>
              <a:t>SOURCES AND EVIDENCE</a:t>
            </a:r>
          </a:p>
          <a:p>
            <a:r>
              <a:t>Project: Mass, Charge and Triangle Centers, Sections 1–5 and Appendix A.</a:t>
            </a:r>
          </a:p>
          <a:p>
            <a:r>
              <a:t>https://faculty.evansville.edu/ck6/encyclopedia/ETC.html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Lecture 1: Balance, shape and invariant geometry. Suggested time 1.8 minutes; lecture clock 0.9–2.7.</a:t>
            </a:r>
          </a:p>
          <a:p>
            <a:endParaRPr/>
          </a:p>
          <a:p>
            <a:r>
              <a:t>PURPOSE AND EXPLANATION</a:t>
            </a:r>
          </a:p>
          <a:p>
            <a:r>
              <a:t>Mark the incenter I, area centroid G and wire centroid W. They coincide in an equilateral triangle, but that is a consequence of symmetry, not a universal identity. For a scalene triangle they usually separate. A balance point is a first moment of a distribution. A hottest point, deepest point or weakest-field point is an extremum of a scalar field. Later the same field will give both an extremum and a mean. Neither one automatically has priority. Always finish the sentence “center of what, under which assumptions?”</a:t>
            </a:r>
          </a:p>
          <a:p>
            <a:endParaRPr/>
          </a:p>
          <a:p>
            <a:r>
              <a:t>DEMONSTRATION</a:t>
            </a:r>
          </a:p>
          <a:p>
            <a:r>
              <a:t>Reveal the three markers separately. Suspend the cardboard from two points, drawing the corresponding vertical lines. Explain that the laboratory suspension lines are not intrinsic central lines of the triangle.</a:t>
            </a:r>
          </a:p>
          <a:p>
            <a:endParaRPr/>
          </a:p>
          <a:p>
            <a:r>
              <a:t>ASK THE CLASS</a:t>
            </a:r>
          </a:p>
          <a:p>
            <a:r>
              <a:t>What would equal point masses at the vertices select?</a:t>
            </a:r>
          </a:p>
          <a:p>
            <a:r>
              <a:t>Expected answer: G, because their average position is (A+B+C)/3.</a:t>
            </a:r>
          </a:p>
          <a:p>
            <a:endParaRPr/>
          </a:p>
          <a:p>
            <a:r>
              <a:t>SOURCES AND EVIDENCE</a:t>
            </a:r>
          </a:p>
          <a:p>
            <a:r>
              <a:t>Project: Mass, Charge and Triangle Centers, Sections 1–5 and Appendix A.</a:t>
            </a:r>
          </a:p>
          <a:p>
            <a:r>
              <a:t>https://faculty.evansville.edu/ck6/encyclopedia/ETC.html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Lecture 1: Balance, shape and invariant geometry. Suggested time 1.8 minutes; lecture clock 2.7–4.5.</a:t>
            </a:r>
          </a:p>
          <a:p>
            <a:endParaRPr/>
          </a:p>
          <a:p>
            <a:r>
              <a:t>PURPOSE AND EXPLANATION</a:t>
            </a:r>
          </a:p>
          <a:p>
            <a:r>
              <a:t>A triangle center is an intrinsic point chosen by the triangle geometry. Translating the apparatus translates the selected point. Rotating or reflecting it transforms the point the same way. Scaling it transforms the point when all physical lengths and parameters scale consistently. A lab-fixed magnetic direction, a fixed wavelength and screen distance, or an imposed anisotropic material can break this property. A parameter family can still be a family of triangle centers if its dimensionless parameter stays fixed. For example, heat time becomes diffusion coefficient times time divided by a squared triangle length.</a:t>
            </a:r>
          </a:p>
          <a:p>
            <a:endParaRPr/>
          </a:p>
          <a:p>
            <a:r>
              <a:t>DERIVATION</a:t>
            </a:r>
          </a:p>
          <a:p>
            <a:r>
              <a:t>R is an orthogonal matrix, s&gt;0 is a scale, and t is a translation. T denotes the three vertices as well as their interior. An intrinsic rule must have a unique point, or explicitly define a set when symmetry causes multiple solutions.</a:t>
            </a:r>
          </a:p>
          <a:p>
            <a:endParaRPr/>
          </a:p>
          <a:p>
            <a:r>
              <a:t>ASK THE CLASS</a:t>
            </a:r>
          </a:p>
          <a:p>
            <a:r>
              <a:t>Does a fixed-height optical experiment automatically define a scale-invariant triangle center?</a:t>
            </a:r>
          </a:p>
          <a:p>
            <a:r>
              <a:t>Expected answer: No. The dimensionless ratio of height to triangle size must be held fixed.</a:t>
            </a:r>
          </a:p>
          <a:p>
            <a:endParaRPr/>
          </a:p>
          <a:p>
            <a:r>
              <a:t>SOURCES AND EVIDENCE</a:t>
            </a:r>
          </a:p>
          <a:p>
            <a:r>
              <a:t>Project: Mass, Charge and Triangle Centers, Sections 1–5 and Appendix A.</a:t>
            </a:r>
          </a:p>
          <a:p>
            <a:r>
              <a:t>https://faculty.evansville.edu/ck6/encyclopedia/ETC.html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 Lecture 1: Balance, shape and invariant geometry. Suggested time 2.3 minutes; lecture clock 4.5–6.8.</a:t>
            </a:r>
          </a:p>
          <a:p>
            <a:endParaRPr/>
          </a:p>
          <a:p>
            <a:r>
              <a:t>PURPOSE AND EXPLANATION</a:t>
            </a:r>
          </a:p>
          <a:p>
            <a:r>
              <a:t>Imagine placing masses u, v and w at the vertices. After normalizing their total mass to one, their balance point is the displayed weighted average. These are barycentric coordinates. The projective notation (u:v:w) forgets the common scale, so (1:1:1) and (2:2:2) describe the same point. A zero coordinate places the point on the opposite side. Positive coordinates place it strictly inside. Negative coordinates are allowed and describe exterior points. The weights also equal signed subtriangle areas divided by the total area. The coordinate opposite A is the perpendicular distance to BC divided by the altitude from A.</a:t>
            </a:r>
          </a:p>
          <a:p>
            <a:endParaRPr/>
          </a:p>
          <a:p>
            <a:r>
              <a:t>DERIVATION</a:t>
            </a:r>
          </a:p>
          <a:p>
            <a:r>
              <a:t>If K is the triangle area and K_A is the signed area of PBC, then u=K_A/K. The height formula gives u=d_A/h_A. These affine coordinates make moments simple: the barycentric coordinate of a mean equals the mean of that coordinate.</a:t>
            </a:r>
          </a:p>
          <a:p>
            <a:endParaRPr/>
          </a:p>
          <a:p>
            <a:r>
              <a:t>DEMONSTRATION</a:t>
            </a:r>
          </a:p>
          <a:p>
            <a:r>
              <a:t>Move the native marker from equal weights to a heavier vertex mass. Ask students to estimate the new location before it moves.</a:t>
            </a:r>
          </a:p>
          <a:p>
            <a:endParaRPr/>
          </a:p>
          <a:p>
            <a:r>
              <a:t>ASK THE CLASS</a:t>
            </a:r>
          </a:p>
          <a:p>
            <a:r>
              <a:t>What point has weights (1:1:0)?</a:t>
            </a:r>
          </a:p>
          <a:p>
            <a:r>
              <a:t>Expected answer: The midpoint of AB.</a:t>
            </a:r>
          </a:p>
          <a:p>
            <a:endParaRPr/>
          </a:p>
          <a:p>
            <a:r>
              <a:t>SOURCES AND EVIDENCE</a:t>
            </a:r>
          </a:p>
          <a:p>
            <a:r>
              <a:t>Project: Mass, Charge and Triangle Centers, Sections 1–5 and Appendix A.</a:t>
            </a:r>
          </a:p>
          <a:p>
            <a:r>
              <a:t>https://faculty.evansville.edu/ck6/encyclopedia/ETC.html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Lecture 1: Balance, shape and invariant geometry. Suggested time 2.3 minutes; lecture clock 6.8–9.1.</a:t>
            </a:r>
          </a:p>
          <a:p>
            <a:endParaRPr/>
          </a:p>
          <a:p>
            <a:r>
              <a:t>PURPOSE AND EXPLANATION</a:t>
            </a:r>
          </a:p>
          <a:p>
            <a:r>
              <a:t>The conventional center-function language packages a symmetric construction into one first-coordinate function. The same cyclic rule supplies the other coordinates. Scaling all side lengths multiplies all weights by a common factor when f is homogeneous. Swapping the two sides meeting at A should leave its weight unchanged. The incenter uses f=a, the centroid uses f=1, and the wire centroid uses f=b+c. A center function can be implicit or involve special functions. Elementary formulas are especially convenient, but their convenience is not a requirement imposed by physics.</a:t>
            </a:r>
          </a:p>
          <a:p>
            <a:endParaRPr/>
          </a:p>
          <a:p>
            <a:r>
              <a:t>DERIVATION</a:t>
            </a:r>
          </a:p>
          <a:p>
            <a:r>
              <a:t>For the wire centroid, average the three edge midpoints with masses proportional to their side lengths. Collecting the coefficient of A gives (b+c)/(2(a+b+c)). The other coefficients follow cyclically. For I, the distance-to-side identity gives weights a:b:c.</a:t>
            </a:r>
          </a:p>
          <a:p>
            <a:endParaRPr/>
          </a:p>
          <a:p>
            <a:r>
              <a:t>ASK THE CLASS</a:t>
            </a:r>
          </a:p>
          <a:p>
            <a:r>
              <a:t>Why does multiplying all three weights by the same number change nothing?</a:t>
            </a:r>
          </a:p>
          <a:p>
            <a:r>
              <a:t>Expected answer: Normalization cancels the common factor.</a:t>
            </a:r>
          </a:p>
          <a:p>
            <a:endParaRPr/>
          </a:p>
          <a:p>
            <a:r>
              <a:t>SOURCES AND EVIDENCE</a:t>
            </a:r>
          </a:p>
          <a:p>
            <a:r>
              <a:t>Project: Mass, Charge and Triangle Centers, Sections 1–5 and Appendix A.</a:t>
            </a:r>
          </a:p>
          <a:p>
            <a:r>
              <a:t>https://faculty.evansville.edu/ck6/encyclopedia/ETC.html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Lecture 1: Balance, shape and invariant geometry. Suggested time 2.3 minutes; lecture clock 9.1–11.4.</a:t>
            </a:r>
          </a:p>
          <a:p>
            <a:endParaRPr/>
          </a:p>
          <a:p>
            <a:r>
              <a:t>PURPOSE AND EXPLANATION</a:t>
            </a:r>
          </a:p>
          <a:p>
            <a:r>
              <a:t>The Encyclopedia of Triangle Centers, or ETC, is Kimberling’s catalogue. An X-number identifies a geometric rule, not an experimental substance. This short list already spans balance, equal distance, minimum spring energy and magnetic energy. The symmedian point X6 is especially useful: a point attached to three zero-rest-length springs whose anchors slide freely on the side lines minimizes the sum of squared perpendicular distances. Its barycentrics are a squared, b squared, c squared. For X3, equal distance to the vertices is exact, but the minimum enclosing-circle center equals X3 only for an acute triangle. The right and obtuse cases need separate treatment.</a:t>
            </a:r>
          </a:p>
          <a:p>
            <a:endParaRPr/>
          </a:p>
          <a:p>
            <a:r>
              <a:t>DERIVATION</a:t>
            </a:r>
          </a:p>
          <a:p>
            <a:r>
              <a:t>Let d_i be the signed distances to the side lines. They satisfy a d_A+b d_B+c d_C=2K. Minimizing d_A²+d_B²+d_C² subject to this affine constraint gives d_i proportional to the corresponding side length. Dividing by h_i=2K/a_i gives barycentrics proportional to a_i².</a:t>
            </a:r>
          </a:p>
          <a:p>
            <a:endParaRPr/>
          </a:p>
          <a:p>
            <a:r>
              <a:t>DEMONSTRATION</a:t>
            </a:r>
          </a:p>
          <a:p>
            <a:r>
              <a:t>Use three sliding spring anchors as a thought experiment. Ask why a spring attached to a fixed vertex would define a different energy.</a:t>
            </a:r>
          </a:p>
          <a:p>
            <a:endParaRPr/>
          </a:p>
          <a:p>
            <a:r>
              <a:t>ASK THE CLASS</a:t>
            </a:r>
          </a:p>
          <a:p>
            <a:r>
              <a:t>Is an X-number evidence that two physical experiments are different centers?</a:t>
            </a:r>
          </a:p>
          <a:p>
            <a:r>
              <a:t>Expected answer: No. Different physical experiments can produce the same X-number.</a:t>
            </a:r>
          </a:p>
          <a:p>
            <a:endParaRPr/>
          </a:p>
          <a:p>
            <a:r>
              <a:t>SOURCES AND EVIDENCE</a:t>
            </a:r>
          </a:p>
          <a:p>
            <a:r>
              <a:t>Project: Mass, Charge and Triangle Centers, Sections 1–5 and Appendix A.</a:t>
            </a:r>
          </a:p>
          <a:p>
            <a:r>
              <a:t>https://faculty.evansville.edu/ck6/encyclopedia/ETC.html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 Lecture 1: Balance, shape and invariant geometry. Suggested time 2.3 minutes; lecture clock 11.4–13.6.</a:t>
            </a:r>
          </a:p>
          <a:p>
            <a:endParaRPr/>
          </a:p>
          <a:p>
            <a:r>
              <a:t>PURPOSE AND EXPLANATION</a:t>
            </a:r>
          </a:p>
          <a:p>
            <a:r>
              <a:t>Attractivity here is geometric response to changing the triangle, following the definition supplied for this project. Keep B and C fixed and move A. Compare the vertex displacement with the center displacement using their dot product. For G the center moves by exactly h/3, so the dot product is |h|²/3. This proves strict attraction. The two arrows need not be parallel for another center. Only their projection matters. Physical stability instead concerns perturbing a field on a fixed domain. A stable conductor or membrane can select a geometrically nonattractive center.</a:t>
            </a:r>
          </a:p>
          <a:p>
            <a:endParaRPr/>
          </a:p>
          <a:p>
            <a:r>
              <a:t>DERIVATION</a:t>
            </a:r>
          </a:p>
          <a:p>
            <a:r>
              <a:t>For a differentiable center, δC=J_A h to first order. The quadratic form hᵀJ_Ah uses only S_A=(J_A+J_Aᵀ)/2. Local attraction requires nonnegative eigenvalues for every vertex. A strict finite counterexample, with certified center errors, disproves the global property.</a:t>
            </a:r>
          </a:p>
          <a:p>
            <a:endParaRPr/>
          </a:p>
          <a:p>
            <a:r>
              <a:t>DEMONSTRATION</a:t>
            </a:r>
          </a:p>
          <a:p>
            <a:r>
              <a:t>Run the centroid motion. Later we will see an E0 motion with a negative certified dot product. Tell students that a positive finite list of tests cannot prove attraction for every triangle.</a:t>
            </a:r>
          </a:p>
          <a:p>
            <a:endParaRPr/>
          </a:p>
          <a:p>
            <a:r>
              <a:t>ASK THE CLASS</a:t>
            </a:r>
          </a:p>
          <a:p>
            <a:r>
              <a:t>Does the center have to move exactly toward the displaced vertex?</a:t>
            </a:r>
          </a:p>
          <a:p>
            <a:r>
              <a:t>Expected answer: No. The dot product condition permits a sideways component.</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 Lecture 1: Balance, shape and invariant geometry. Suggested time 1.4 minutes; lecture clock 13.6–15.0.</a:t>
            </a:r>
          </a:p>
          <a:p>
            <a:endParaRPr/>
          </a:p>
          <a:p>
            <a:r>
              <a:t>PURPOSE AND EXPLANATION</a:t>
            </a:r>
          </a:p>
          <a:p>
            <a:r>
              <a:t>This right triangle has side lengths 3, 4 and 5, area 6, semiperimeter 6 and inradius 1. The incenter is (1,1), the area centroid is (4/3,1), and the wire centroid is (3/2,1). Its circumcenter is (2,3/2). These exact values give us checks on every numerical illustration. Axes and field scales will change from slide to slide, but the labels distinguish a physical field from its selected center. Numerical field colors are illustrations of archived computations. They are not additional interval certificates.</a:t>
            </a:r>
          </a:p>
          <a:p>
            <a:endParaRPr/>
          </a:p>
          <a:p>
            <a:r>
              <a:t>DERIVATION</a:t>
            </a:r>
          </a:p>
          <a:p>
            <a:r>
              <a:t>G follows by averaging the vertices. I has barycentric weights 5:3:4 in this labeling. W has weights 7:9:8, normalized by 24. Check these coordinate values aloud.</a:t>
            </a:r>
          </a:p>
          <a:p>
            <a:endParaRPr/>
          </a:p>
          <a:p>
            <a:r>
              <a:t>ASK THE CLASS</a:t>
            </a:r>
          </a:p>
          <a:p>
            <a:r>
              <a:t>Which of I, G and W lies farthest along the base direction?</a:t>
            </a:r>
          </a:p>
          <a:p>
            <a:r>
              <a:t>Expected answer: W at x=3/2.</a:t>
            </a:r>
          </a:p>
          <a:p>
            <a:endParaRPr/>
          </a:p>
          <a:p>
            <a:r>
              <a:t>SOURCES AND EVIDENCE</a:t>
            </a:r>
          </a:p>
          <a:p>
            <a:r>
              <a:t>Project: Mass, Charge and Triangle Centers, Sections 1–5 and Appendix A.</a:t>
            </a:r>
          </a:p>
          <a:p>
            <a:r>
              <a:t>https://faculty.evansville.edu/ck6/encyclopedia/ETC.html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Lecture 1: Balance, shape and invariant geometry. Suggested time 1.8 minutes; lecture clock 15.0–16.8.</a:t>
            </a:r>
          </a:p>
          <a:p>
            <a:endParaRPr/>
          </a:p>
          <a:p>
            <a:r>
              <a:t>PURPOSE AND EXPLANATION</a:t>
            </a:r>
          </a:p>
          <a:p>
            <a:r>
              <a:t>For a uniform lamina, equal areas carry equal mass. For a uniform wire, equal arclengths carry equal mass. Integrating the area gives G. Integrating each straight edge gives its midpoint, weighted by edge length, and then gives W. Equal vertex masses also give G, despite having a different second moment. If charge is immobile and prescribed uniformly, its charge centroid follows exactly the same first-moment calculation. Conducting charge is mobile and will not generally stay uniform.</a:t>
            </a:r>
          </a:p>
          <a:p>
            <a:endParaRPr/>
          </a:p>
          <a:p>
            <a:r>
              <a:t>DERIVATION</a:t>
            </a:r>
          </a:p>
          <a:p>
            <a:r>
              <a:t>The wire formula is W=[a(B+C)+b(C+A)+c(A+B)]/[2(a+b+c)]. This equals (3G−I)/2. Students can check the relation in the 3–4–5 coordinates.</a:t>
            </a:r>
          </a:p>
          <a:p>
            <a:endParaRPr/>
          </a:p>
          <a:p>
            <a:r>
              <a:t>DEMONSTRATION</a:t>
            </a:r>
          </a:p>
          <a:p>
            <a:r>
              <a:t>Allow thirty seconds for a prediction about a frame made of three rods with equal masses rather than equal linear density. Reveal that it gives G.</a:t>
            </a:r>
          </a:p>
          <a:p>
            <a:endParaRPr/>
          </a:p>
          <a:p>
            <a:r>
              <a:t>ASK THE CLASS</a:t>
            </a:r>
          </a:p>
          <a:p>
            <a:r>
              <a:t>What does uniform mean for those three equal-mass rods?</a:t>
            </a:r>
          </a:p>
          <a:p>
            <a:r>
              <a:t>Expected answer: Equal mass per edge, which differs from equal mass per unit length.</a:t>
            </a:r>
          </a:p>
          <a:p>
            <a:endParaRPr/>
          </a:p>
          <a:p>
            <a:r>
              <a:t>SOURCES AND EVIDENCE</a:t>
            </a:r>
          </a:p>
          <a:p>
            <a:r>
              <a:t>Project: Mass, Charge and Triangle Centers, Sections 1–5 and Appendix A.</a:t>
            </a:r>
          </a:p>
          <a:p>
            <a:r>
              <a:t>https://faculty.evansville.edu/ck6/encyclopedia/ETC.html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 Lecture 1: Balance, shape and invariant geometry. Suggested time 2.3 minutes; lecture clock 16.8–19.1.</a:t>
            </a:r>
          </a:p>
          <a:p>
            <a:endParaRPr/>
          </a:p>
          <a:p>
            <a:r>
              <a:t>PURPOSE AND EXPLANATION</a:t>
            </a:r>
          </a:p>
          <a:p>
            <a:r>
              <a:t>The centroid removes the first moment. The covariance matrix records mean squared projections about it. In two dimensions it is a symmetric two-by-two matrix. Its eigenvectors give principal directions. The inertia about an in-plane axis e measures squared distance perpendicular to e, so covariance and inertia have the same principal axes but their eigenvalues are interchanged. This is why an object spread far along one direction has a smaller rotational moment about that direction. A polar inertia about the perpendicular z-axis is M times the covariance trace.</a:t>
            </a:r>
          </a:p>
          <a:p>
            <a:endParaRPr/>
          </a:p>
          <a:p>
            <a:r>
              <a:t>DERIVATION</a:t>
            </a:r>
          </a:p>
          <a:p>
            <a:r>
              <a:t>For a uniform triangular lamina, Σ=(1/12)∑(V_i−G)(V_i−G)ᵀ. In the 3–4–5 example, Σ has entries 8/9, −1/3, −1/3, 1/2. All entries have units of length squared.</a:t>
            </a:r>
          </a:p>
          <a:p>
            <a:endParaRPr/>
          </a:p>
          <a:p>
            <a:r>
              <a:t>ASK THE CLASS</a:t>
            </a:r>
          </a:p>
          <a:p>
            <a:r>
              <a:t>If the largest covariance eigenvalue is along e, is the inertia about e the larger one?</a:t>
            </a:r>
          </a:p>
          <a:p>
            <a:r>
              <a:t>Expected answer: No. In-plane inertia about e uses the other principal covariance eigenvalue.</a:t>
            </a:r>
          </a:p>
          <a:p>
            <a:endParaRPr/>
          </a:p>
          <a:p>
            <a:r>
              <a:t>SOURCES AND EVIDENCE</a:t>
            </a:r>
          </a:p>
          <a:p>
            <a:r>
              <a:t>Project: Mass, Charge and Triangle Centers, Sections 1–5 and Appendix A.</a:t>
            </a:r>
          </a:p>
          <a:p>
            <a:r>
              <a:t>https://faculty.evansville.edu/ck6/encyclopedia/ETC.html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Lecture 1: Balance, shape and invariant geometry. Suggested time 2.3 minutes; lecture clock 19.1–21.4.</a:t>
            </a:r>
          </a:p>
          <a:p>
            <a:endParaRPr/>
          </a:p>
          <a:p>
            <a:r>
              <a:t>PURPOSE AND EXPLANATION</a:t>
            </a:r>
          </a:p>
          <a:p>
            <a:r>
              <a:t>Rotate the measuring direction through the centroid. The variance of the projection is eᵀΣe. The two extremizing orthogonal directions are eigenvectors of Σ. They are intrinsic central lines selected by the mass distribution. They do not usually coincide with medians, angle bisectors, or the Euler line. A circular covariance at equilateral gives no preferred direction, so the individual axes are undefined there even though the center remains perfectly defined.</a:t>
            </a:r>
          </a:p>
          <a:p>
            <a:endParaRPr/>
          </a:p>
          <a:p>
            <a:r>
              <a:t>DERIVATION</a:t>
            </a:r>
          </a:p>
          <a:p>
            <a:r>
              <a:t>Writing e=(cos θ,sin θ), the derivative of eᵀΣe vanishes at tan(2θ)=2Σxy/(Σxx−Σyy). Use this as an optional calculation, not a prerequisite for the animation.</a:t>
            </a:r>
          </a:p>
          <a:p>
            <a:endParaRPr/>
          </a:p>
          <a:p>
            <a:r>
              <a:t>DEMONSTRATION</a:t>
            </a:r>
          </a:p>
          <a:p>
            <a:r>
              <a:t>Rotate the native measuring line while the two principal axes remain visible. Have students identify the maximum and minimum spread directions.</a:t>
            </a:r>
          </a:p>
          <a:p>
            <a:endParaRPr/>
          </a:p>
          <a:p>
            <a:r>
              <a:t>ASK THE CLASS</a:t>
            </a:r>
          </a:p>
          <a:p>
            <a:r>
              <a:t>Why can a center be unique while its principal axes are not?</a:t>
            </a:r>
          </a:p>
          <a:p>
            <a:r>
              <a:t>Expected answer: Rotational symmetry can fix the point and make every direction equally valid.</a:t>
            </a:r>
          </a:p>
          <a:p>
            <a:endParaRPr/>
          </a:p>
          <a:p>
            <a:r>
              <a:t>SOURCES AND EVIDENCE</a:t>
            </a:r>
          </a:p>
          <a:p>
            <a:r>
              <a:t>Project: Mass, Charge and Triangle Centers, Sections 1–5 and Appendix A.</a:t>
            </a:r>
          </a:p>
          <a:p>
            <a:r>
              <a:t>https://faculty.evansville.edu/ck6/encyclopedia/ETC.html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12. Lecture 1: Balance, shape and invariant geometry. Suggested time 2.7 minutes; lecture clock 21.4–24.1.</a:t>
            </a:r>
          </a:p>
          <a:p>
            <a:endParaRPr/>
          </a:p>
          <a:p>
            <a:r>
              <a:t>PURPOSE AND EXPLANATION</a:t>
            </a:r>
          </a:p>
          <a:p>
            <a:r>
              <a:t>The Steiner inellipse turns the second moment into a visible conic. Its center is G, its principal directions are those of the lamina, and its squared semiaxes are the eigenvalues of 2Σ. It is the unique ellipse of largest area contained in the triangle. Its contact points are side midpoints. Doubling the semiaxes gives the Steiner circumellipse, which passes through the vertices and is the minimum-area enclosing ellipse. The inellipse semiaxis ratio is the square root of the reversed principal-inertia ratio, not that ratio itself.</a:t>
            </a:r>
          </a:p>
          <a:p>
            <a:endParaRPr/>
          </a:p>
          <a:p>
            <a:r>
              <a:t>DERIVATION</a:t>
            </a:r>
          </a:p>
          <a:p>
            <a:r>
              <a:t>In an equilateral triangle the covariance is a scalar matrix and the inellipse is the incircle. An invertible affine map preserves midpoints and tangency, and sends Σ to LΣLᵀ. Uniform area stays uniform because every small area scales by the same determinant. This proves the equation for any triangle.</a:t>
            </a:r>
          </a:p>
          <a:p>
            <a:endParaRPr/>
          </a:p>
          <a:p>
            <a:r>
              <a:t>DEMONSTRATION</a:t>
            </a:r>
          </a:p>
          <a:p>
            <a:r>
              <a:t>Reveal the midpoint contacts, then the principal axes, then the larger circumellipse. Keep both conics large enough to see their shared center.</a:t>
            </a:r>
          </a:p>
          <a:p>
            <a:endParaRPr/>
          </a:p>
          <a:p>
            <a:r>
              <a:t>ASK THE CLASS</a:t>
            </a:r>
          </a:p>
          <a:p>
            <a:r>
              <a:t>Why do ordinary rotations alone not suffice for this proof?</a:t>
            </a:r>
          </a:p>
          <a:p>
            <a:r>
              <a:t>Expected answer: They cannot transform an equilateral triangle into a general scalene triangle. An affine map can.</a:t>
            </a:r>
          </a:p>
          <a:p>
            <a:endParaRPr/>
          </a:p>
          <a:p>
            <a:r>
              <a:t>SOURCES AND EVIDENCE</a:t>
            </a:r>
          </a:p>
          <a:p>
            <a:r>
              <a:t>Project: Mass, Charge and Triangle Centers, Sections 1–5 and Appendix A.</a:t>
            </a:r>
          </a:p>
          <a:p>
            <a:r>
              <a:t>https://faculty.evansville.edu/ck6/encyclopedia/ETC.html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13. Lecture 1: Balance, shape and invariant geometry. Suggested time 1.8 minutes; lecture clock 24.1–25.9.</a:t>
            </a:r>
          </a:p>
          <a:p>
            <a:endParaRPr/>
          </a:p>
          <a:p>
            <a:r>
              <a:t>PURPOSE AND EXPLANATION</a:t>
            </a:r>
          </a:p>
          <a:p>
            <a:r>
              <a:t>Compare the equilateral triangle on the left with its affine image on the right. Lengths and angles change, but straight lines, ratios along a line, midpoint locations and tangency remain. A circle generally becomes an ellipse. The center maps to G. This is a concrete demonstration of an invariant structure that is more informative than a point alone. It also connects with an oblique cut through an equilateral triangular prism: the inscribed circular cylinder cuts into the Steiner inellipse of the section triangle.</a:t>
            </a:r>
          </a:p>
          <a:p>
            <a:endParaRPr/>
          </a:p>
          <a:p>
            <a:r>
              <a:t>DEMONSTRATION</a:t>
            </a:r>
          </a:p>
          <a:p>
            <a:r>
              <a:t>Run the point motions from the circle construction to the deformed ellipse. Ask the audience to track one midpoint contact rather than the whole picture.</a:t>
            </a:r>
          </a:p>
          <a:p>
            <a:endParaRPr/>
          </a:p>
          <a:p>
            <a:r>
              <a:t>ASK THE CLASS</a:t>
            </a:r>
          </a:p>
          <a:p>
            <a:r>
              <a:t>Does uniform wire density survive this same affine deformation?</a:t>
            </a:r>
          </a:p>
          <a:p>
            <a:r>
              <a:t>Expected answer: Generally no. Different edge directions stretch by different factors.</a:t>
            </a:r>
          </a:p>
          <a:p>
            <a:endParaRPr/>
          </a:p>
          <a:p>
            <a:r>
              <a:t>SOURCES AND EVIDENCE</a:t>
            </a:r>
          </a:p>
          <a:p>
            <a:r>
              <a:t>Project: Mass, Charge and Triangle Centers, Sections 1–5 and Appendix A.</a:t>
            </a:r>
          </a:p>
          <a:p>
            <a:r>
              <a:t>https://faculty.evansville.edu/ck6/encyclopedia/ETC.html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14. Lecture 1: Balance, shape and invariant geometry. Suggested time 2.3 minutes; lecture clock 25.9–28.2.</a:t>
            </a:r>
          </a:p>
          <a:p>
            <a:endParaRPr/>
          </a:p>
          <a:p>
            <a:r>
              <a:t>PURPOSE AND EXPLANATION</a:t>
            </a:r>
          </a:p>
          <a:p>
            <a:r>
              <a:t>A wire frame has a covariance and principal axes, so it certainly has inertia ellipses. What fails is the coincidence enjoyed by the area distribution: its covariance ellipse is not generally the midpoint-tangent Steiner inellipse. Scaling a wire covariance ellipse until it first touches the boundary will usually give only one or two contacts. There can also be a different ellipse centered at W and tangent to all sides. Do not confuse that geometric ellipse with the one determined by wire moments. Equilateral symmetry makes all these examples circles, hiding the distinction.</a:t>
            </a:r>
          </a:p>
          <a:p>
            <a:endParaRPr/>
          </a:p>
          <a:p>
            <a:r>
              <a:t>DERIVATION</a:t>
            </a:r>
          </a:p>
          <a:p>
            <a:r>
              <a:t>For the 3–4–5 uniform wire, W=(3/2,1) and covariance entries are 7/4, −2/3, −2/3, 1. Its principal covariance eigenvalues are (33±√337)/24. The axis ratio is about 1.873. These differ from the lamina.</a:t>
            </a:r>
          </a:p>
          <a:p>
            <a:endParaRPr/>
          </a:p>
          <a:p>
            <a:r>
              <a:t>DEMONSTRATION</a:t>
            </a:r>
          </a:p>
          <a:p>
            <a:r>
              <a:t>Overlay the wire covariance ellipse, scaled to its first contact, and the Steiner inellipse. Ask students to count contact points.</a:t>
            </a:r>
          </a:p>
          <a:p>
            <a:endParaRPr/>
          </a:p>
          <a:p>
            <a:r>
              <a:t>ASK THE CLASS</a:t>
            </a:r>
          </a:p>
          <a:p>
            <a:r>
              <a:t>Is the correct conclusion that no ellipse exists for the skeleton?</a:t>
            </a:r>
          </a:p>
          <a:p>
            <a:r>
              <a:t>Expected answer: No. Several ellipses exist, but the mass covariance does not reproduce the Steiner coincidence.</a:t>
            </a:r>
          </a:p>
          <a:p>
            <a:endParaRPr/>
          </a:p>
          <a:p>
            <a:r>
              <a:t>SOURCES AND EVIDENCE</a:t>
            </a:r>
          </a:p>
          <a:p>
            <a:r>
              <a:t>Project: Mass, Charge and Triangle Centers, Sections 1–5 and Appendix A.</a:t>
            </a:r>
          </a:p>
          <a:p>
            <a:r>
              <a:t>https://faculty.evansville.edu/ck6/encyclopedia/ETC.html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15. Lecture 1: Balance, shape and invariant geometry. Suggested time 1.8 minutes; lecture clock 28.2–30.0.</a:t>
            </a:r>
          </a:p>
          <a:p>
            <a:endParaRPr/>
          </a:p>
          <a:p>
            <a:r>
              <a:t>PURPOSE AND EXPLANATION</a:t>
            </a:r>
          </a:p>
          <a:p>
            <a:r>
              <a:t>The Euler line joins the circumcenter, centroid and orthocenter. In this right triangle the orthocenter is A, and G divides the O-to-H segment in the ratio one to two. The principal axes are another pair of central lines, usually different from the Euler line. The Steiner ellipse is a central conic. We will meet its two foci again as magnetic field zeros. A pair may be a natural result when no intrinsic rule distinguishes its two members. It is better to retain that pair than force an arbitrary single center.</a:t>
            </a:r>
          </a:p>
          <a:p>
            <a:endParaRPr/>
          </a:p>
          <a:p>
            <a:r>
              <a:t>DEMONSTRATION</a:t>
            </a:r>
          </a:p>
          <a:p>
            <a:r>
              <a:t>End with a thirty-second retrieval exercise: name the area mean, wire mean, principal-axis object, and conic. Allow students to explain one of them to a neighbor.</a:t>
            </a:r>
          </a:p>
          <a:p>
            <a:endParaRPr/>
          </a:p>
          <a:p>
            <a:r>
              <a:t>ASK THE CLASS</a:t>
            </a:r>
          </a:p>
          <a:p>
            <a:r>
              <a:t>Which construction will reappear as a magnetic zero pair?</a:t>
            </a:r>
          </a:p>
          <a:p>
            <a:r>
              <a:t>Expected answer: The foci of the Steiner inellipse.</a:t>
            </a:r>
          </a:p>
          <a:p>
            <a:endParaRPr/>
          </a:p>
          <a:p>
            <a:r>
              <a:t>SOURCES AND EVIDENCE</a:t>
            </a:r>
          </a:p>
          <a:p>
            <a:r>
              <a:t>Project: Mass, Charge and Triangle Centers, Sections 1–5 and Appendix A.</a:t>
            </a:r>
          </a:p>
          <a:p>
            <a:r>
              <a:t>https://faculty.evansville.edu/ck6/encyclopedia/ETC.html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16. Lecture 2: Charges, currents and conformal geometry. Suggested time 0.9 minutes; lecture clock 0.0–0.9.</a:t>
            </a:r>
          </a:p>
          <a:p>
            <a:endParaRPr/>
          </a:p>
          <a:p>
            <a:r>
              <a:t>PURPOSE AND EXPLANATION</a:t>
            </a:r>
          </a:p>
          <a:p>
            <a:r>
              <a:t>We now allow a field to redistribute itself. The geometry remains a triangle, but a conducting charge distribution and a magnetic field magnitude can weight different regions very differently. Our central questions are whether the selected point exists, whether it is unique, whether a numerical value is reliable, and whether it follows a vertex displacement attractively. These questions need separate arguments.</a:t>
            </a:r>
          </a:p>
          <a:p>
            <a:endParaRPr/>
          </a:p>
          <a:p>
            <a:r>
              <a:t>DEMONSTRATION</a:t>
            </a:r>
          </a:p>
          <a:p>
            <a:r>
              <a:t>Recall G and W from lecture 1. Ask whether allowing charge to move along the frame should preserve its uniform-wire centroid.</a:t>
            </a:r>
          </a:p>
          <a:p>
            <a:endParaRPr/>
          </a:p>
          <a:p>
            <a:r>
              <a:t>SOURCES AND EVIDENCE</a:t>
            </a:r>
          </a:p>
          <a:p>
            <a:r>
              <a:t>Project: Magnetostatics and Triangle Centers, Sections 3–9.</a:t>
            </a:r>
          </a:p>
          <a:p>
            <a:r>
              <a:t>Project: Attractivity follow-up, 30 September 2026, Sections 1–2.</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17. Lecture 2: Charges, currents and conformal geometry. Suggested time 1.8 minutes; lecture clock 0.9–2.6.</a:t>
            </a:r>
          </a:p>
          <a:p>
            <a:endParaRPr/>
          </a:p>
          <a:p>
            <a:r>
              <a:t>PURPOSE AND EXPLANATION</a:t>
            </a:r>
          </a:p>
          <a:p>
            <a:r>
              <a:t>With immobile static charge, a uniform lamina gives G and a uniform frame gives W. In a conductor, free charges repel and redistribute until the potential is constant on the conductor. The density is typically enhanced near edges and corners. A centroid of positive charge still lies in the triangle, but it need not be G or W. At very large observation distances, expansion of the potential singles out this charge centroid as the origin where the dipole term vanishes.</a:t>
            </a:r>
          </a:p>
          <a:p>
            <a:endParaRPr/>
          </a:p>
          <a:p>
            <a:r>
              <a:t>DERIVATION</a:t>
            </a:r>
          </a:p>
          <a:p>
            <a:r>
              <a:t>Expand a kernel K(|R−p|) about a far observation point R. The first correction is proportional to the first moment ∫p dμ. Choosing the origin at that moment removes it. The analogous gravitational statement selects the mass centroid in every ambient dimension.</a:t>
            </a:r>
          </a:p>
          <a:p>
            <a:endParaRPr/>
          </a:p>
          <a:p>
            <a:r>
              <a:t>ASK THE CLASS</a:t>
            </a:r>
          </a:p>
          <a:p>
            <a:r>
              <a:t>What does positive charge density guarantee about its centroid?</a:t>
            </a:r>
          </a:p>
          <a:p>
            <a:r>
              <a:t>Expected answer: Interiority when the distribution is not confined to one side. It does not guarantee vertex attractivity.</a:t>
            </a:r>
          </a:p>
          <a:p>
            <a:endParaRPr/>
          </a:p>
          <a:p>
            <a:r>
              <a:t>SOURCES AND EVIDENCE</a:t>
            </a:r>
          </a:p>
          <a:p>
            <a:r>
              <a:t>Project: Magnetostatics and Triangle Centers, Sections 3–9.</a:t>
            </a:r>
          </a:p>
          <a:p>
            <a:r>
              <a:t>Project: Attractivity follow-up, 30 September 2026, Sections 1–2.</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18. Lecture 2: Charges, currents and conformal geometry. Suggested time 2.2 minutes; lecture clock 2.6–4.9.</a:t>
            </a:r>
          </a:p>
          <a:p>
            <a:endParaRPr/>
          </a:p>
          <a:p>
            <a:r>
              <a:t>PURPOSE AND EXPLANATION</a:t>
            </a:r>
          </a:p>
          <a:p>
            <a:r>
              <a:t>In planar electrostatics the Green kernel is logarithmic, conventionally −log r. In three dimensions it is proportional to 1/r. The constant scale factors do not change an equilibrium distribution or its centroid. Varying charge while keeping total charge fixed shows that the equilibrium potential is constant on the charged support, with the appropriate inequality elsewhere. The zero-thickness idealization matters: some sets have zero capacity in higher dimensions, so an equilibrium measure cannot simply be assumed. The project uses specified uniform-thickness or uniform-radius limits for those cases.</a:t>
            </a:r>
          </a:p>
          <a:p>
            <a:endParaRPr/>
          </a:p>
          <a:p>
            <a:r>
              <a:t>DERIVATION</a:t>
            </a:r>
          </a:p>
          <a:p>
            <a:r>
              <a:t>For a perturbation δμ of total mass zero, the energy derivative is 2∫Vμ δμ. If exchanging small positive charge between two support regions changed the energy, the configuration would not be stationary. Thus their potentials agree.</a:t>
            </a:r>
          </a:p>
          <a:p>
            <a:endParaRPr/>
          </a:p>
          <a:p>
            <a:r>
              <a:t>ASK THE CLASS</a:t>
            </a:r>
          </a:p>
          <a:p>
            <a:r>
              <a:t>Why can the two-dimensional and three-dimensional charge centroids differ?</a:t>
            </a:r>
          </a:p>
          <a:p>
            <a:r>
              <a:t>Expected answer: Their interaction kernels differ, so the energy-minimizing distributions differ.</a:t>
            </a:r>
          </a:p>
          <a:p>
            <a:endParaRPr/>
          </a:p>
          <a:p>
            <a:r>
              <a:t>SOURCES AND EVIDENCE</a:t>
            </a:r>
          </a:p>
          <a:p>
            <a:r>
              <a:t>Project: Magnetostatics and Triangle Centers, Sections 3–9.</a:t>
            </a:r>
          </a:p>
          <a:p>
            <a:r>
              <a:t>Project: Attractivity follow-up, 30 September 2026, Sections 1–2.</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19. Lecture 2: Charges, currents and conformal geometry. Suggested time 2.2 minutes; lecture clock 4.9–7.1.</a:t>
            </a:r>
          </a:p>
          <a:p>
            <a:endParaRPr/>
          </a:p>
          <a:p>
            <a:r>
              <a:t>PURPOSE AND EXPLANATION</a:t>
            </a:r>
          </a:p>
          <a:p>
            <a:r>
              <a:t>E2 is the planar equilibrium-charge centroid of either the filled triangular conductor or its boundary: the logarithmic equilibrium measure lives on the boundary. This is why S2 equals E2. E3 is the charge centroid of a thin triangular plate in three-dimensional space. Its projected density fills the plate and becomes singular near its edges. The diagrams show computed distributions in the same 3–4–5 outline. E2 has a certified negative attractivity witness. E3 has refined negative numerical evidence, but its continuum sign is not interval-certified.</a:t>
            </a:r>
          </a:p>
          <a:p>
            <a:endParaRPr/>
          </a:p>
          <a:p>
            <a:r>
              <a:t>DERIVATION</a:t>
            </a:r>
          </a:p>
          <a:p>
            <a:r>
              <a:t>A boundary-panel or area-panel approximation turns the constant-potential integral equation into a matrix equation Kq=c1 with total charge ∑q=1. Integrate the singular self-panel term analytically or with a derived local formula. Compute the first moment only after verifying charge signs and total mass.</a:t>
            </a:r>
          </a:p>
          <a:p>
            <a:endParaRPr/>
          </a:p>
          <a:p>
            <a:r>
              <a:t>DEMONSTRATION</a:t>
            </a:r>
          </a:p>
          <a:p>
            <a:r>
              <a:t>Compare the marked charge means with G and W. Emphasize that color scales differ between charge per unit length and charge per unit area.</a:t>
            </a:r>
          </a:p>
          <a:p>
            <a:endParaRPr/>
          </a:p>
          <a:p>
            <a:r>
              <a:t>ASK THE CLASS</a:t>
            </a:r>
          </a:p>
          <a:p>
            <a:r>
              <a:t>Would a denser panel mesh by itself prove the continuum centroid?</a:t>
            </a:r>
          </a:p>
          <a:p>
            <a:r>
              <a:t>Expected answer: No. It supplies convergence evidence. A validated error estimate is needed for certification.</a:t>
            </a:r>
          </a:p>
          <a:p>
            <a:endParaRPr/>
          </a:p>
          <a:p>
            <a:r>
              <a:t>SOURCES AND EVIDENCE</a:t>
            </a:r>
          </a:p>
          <a:p>
            <a:r>
              <a:t>Project: Magnetostatics and Triangle Centers, Sections 3–9.</a:t>
            </a:r>
          </a:p>
          <a:p>
            <a:r>
              <a:t>Project: Attractivity follow-up, 30 September 2026, Sections 1–2.</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20. Lecture 2: Charges, currents and conformal geometry. Suggested time 2.2 minutes; lecture clock 7.1–9.3.</a:t>
            </a:r>
          </a:p>
          <a:p>
            <a:endParaRPr/>
          </a:p>
          <a:p>
            <a:r>
              <a:t>PURPOSE AND EXPLANATION</a:t>
            </a:r>
          </a:p>
          <a:p>
            <a:r>
              <a:t>The equal-exit center E0 has an intuitive stochastic definition. Start an absorbing Brownian particle at a point in the triangle and record the side it first reaches. At E0 all three exit probabilities agree. In two dimensions these probabilities are harmonic measures and are conformally invariant. A Schwarz–Christoffel map sends the upper half-plane to the triangle. The point one half plus i times square root of three over two sees the three boundary intervals equally. Mapping it gives E0. Equal exit probabilities do not imply equal distances to the sides.</a:t>
            </a:r>
          </a:p>
          <a:p>
            <a:endParaRPr/>
          </a:p>
          <a:p>
            <a:r>
              <a:t>DERIVATION</a:t>
            </a:r>
          </a:p>
          <a:p>
            <a:r>
              <a:t>With a and b equal to the two base angles divided by π, the normalized map is A+(B−A) B_z(a,b)/B(a,b). The incomplete beta function supplies a clean special-function center function. Its existence and uniqueness are independent of attractivity.</a:t>
            </a:r>
          </a:p>
          <a:p>
            <a:endParaRPr/>
          </a:p>
          <a:p>
            <a:r>
              <a:t>DEMONSTRATION</a:t>
            </a:r>
          </a:p>
          <a:p>
            <a:r>
              <a:t>Reveal three equal-probability exit fans. Save an actual Brownian simulation for lecture 4 or the companion demo. Mention now that the new certificate disproves E0 attractivity.</a:t>
            </a:r>
          </a:p>
          <a:p>
            <a:endParaRPr/>
          </a:p>
          <a:p>
            <a:r>
              <a:t>ASK THE CLASS</a:t>
            </a:r>
          </a:p>
          <a:p>
            <a:r>
              <a:t>Which familiar center has equal side distances?</a:t>
            </a:r>
          </a:p>
          <a:p>
            <a:r>
              <a:t>Expected answer: The incenter. It generally differs from E0.</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21. Lecture 2: Charges, currents and conformal geometry. Suggested time 1.8 minutes; lecture clock 9.3–11.0.</a:t>
            </a:r>
          </a:p>
          <a:p>
            <a:endParaRPr/>
          </a:p>
          <a:p>
            <a:r>
              <a:t>PURPOSE AND EXPLANATION</a:t>
            </a:r>
          </a:p>
          <a:p>
            <a:r>
              <a:t>Map the unit disk conformally onto the triangle with its origin sent to p. The derivative magnitude at the origin is the conformal radius. It measures a local scale relative to the surrounding boundary. Maximizing it gives E1. Equivalently, a tiny electrode of fixed radius placed inside a grounded triangular enclosure has an asymptotic capacity governed by the regular part of the Green function. This is a point-probe limit, with equal probe footprints. A freely moving test charge sees an induced self-energy with the opposite sign, so E1 is not a stable electrostatic trap.</a:t>
            </a:r>
          </a:p>
          <a:p>
            <a:endParaRPr/>
          </a:p>
          <a:p>
            <a:r>
              <a:t>DERIVATION</a:t>
            </a:r>
          </a:p>
          <a:p>
            <a:r>
              <a:t>In two dimensions the Green function separates into a logarithmic singularity and a regular part. The regular part at p relates to −log rT(p), up to conventions. Holding the probe size fixed makes comparison meaningful.</a:t>
            </a:r>
          </a:p>
          <a:p>
            <a:endParaRPr/>
          </a:p>
          <a:p>
            <a:r>
              <a:t>ASK THE CLASS</a:t>
            </a:r>
          </a:p>
          <a:p>
            <a:r>
              <a:t>Why must every trial electrode have the same size?</a:t>
            </a:r>
          </a:p>
          <a:p>
            <a:r>
              <a:t>Expected answer: Changing its size changes the divergent self contribution and can dominate the location effect.</a:t>
            </a:r>
          </a:p>
          <a:p>
            <a:endParaRPr/>
          </a:p>
          <a:p>
            <a:r>
              <a:t>SOURCES AND EVIDENCE</a:t>
            </a:r>
          </a:p>
          <a:p>
            <a:r>
              <a:t>Project: Magnetostatics and Triangle Centers, Sections 3–9.</a:t>
            </a:r>
          </a:p>
          <a:p>
            <a:r>
              <a:t>Project: Attractivity follow-up, 30 September 2026, Sections 1–2.</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22. Lecture 2: Charges, currents and conformal geometry. Suggested time 2.2 minutes; lecture clock 11.0–13.2.</a:t>
            </a:r>
          </a:p>
          <a:p>
            <a:endParaRPr/>
          </a:p>
          <a:p>
            <a:r>
              <a:t>PURPOSE AND EXPLANATION</a:t>
            </a:r>
          </a:p>
          <a:p>
            <a:r>
              <a:t>Apply the Biot–Savart law to a straight side. Resolve the observation point into its perpendicular distance d from the side and its along-side coordinate s. Integrating the finite segment gives a normal field proportional to [s/√(s²+d²)+(ℓ−s)/√((ℓ−s)²+d²)]/d. Sum the three segments. Inside the triangle and with a consistent current direction, all terms have the same sign. This gives a scalar field whose magnitude can be minimized. Very near a side the field diverges like 1/d.</a:t>
            </a:r>
          </a:p>
          <a:p>
            <a:endParaRPr/>
          </a:p>
          <a:p>
            <a:r>
              <a:t>DERIVATION</a:t>
            </a:r>
          </a:p>
          <a:p>
            <a:r>
              <a:t>Use r²=d²+(s−t)² and integrate d/[d²+(s−t)²]^{3/2} over the side parameter t. The antiderivative is (t−s)/[d√(d²+(t−s)²)]. Restore the common factor μ₀I/(4π).</a:t>
            </a:r>
          </a:p>
          <a:p>
            <a:endParaRPr/>
          </a:p>
          <a:p>
            <a:r>
              <a:t>DEMONSTRATION</a:t>
            </a:r>
          </a:p>
          <a:p>
            <a:r>
              <a:t>Trace a current arrow around the editable wire. Indicate a small normal probe above the plane rather than proposing contact with an ideal zero-thickness wire.</a:t>
            </a:r>
          </a:p>
          <a:p>
            <a:endParaRPr/>
          </a:p>
          <a:p>
            <a:r>
              <a:t>SOURCES AND EVIDENCE</a:t>
            </a:r>
          </a:p>
          <a:p>
            <a:r>
              <a:t>Project: Magnetostatics and Triangle Centers, Sections 3–9.</a:t>
            </a:r>
          </a:p>
          <a:p>
            <a:r>
              <a:t>Project: Attractivity follow-up, 30 September 2026, Sections 1–2.</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23. Lecture 2: Charges, currents and conformal geometry. Suggested time 2.2 minutes; lecture clock 13.2–15.4.</a:t>
            </a:r>
          </a:p>
          <a:p>
            <a:endParaRPr/>
          </a:p>
          <a:p>
            <a:r>
              <a:t>PURPOSE AND EXPLANATION</a:t>
            </a:r>
          </a:p>
          <a:p>
            <a:r>
              <a:t>The loop field becomes large near the boundary, so its minimum occurs inside. For this triangular problem the known convexity argument gives a unique minimum. Numerically, sum exact segment fields, differentiate, and find the interior stationary point. Compare its Hessian and global behavior instead of trusting the first optimizer result. M1 is a natural single point but it is not globally vertex-attractive: an interval-certified finite-motion counterexample already exists. The point marks low field, not a generic point-charge mechanical trap.</a:t>
            </a:r>
          </a:p>
          <a:p>
            <a:endParaRPr/>
          </a:p>
          <a:p>
            <a:r>
              <a:t>DERIVATION</a:t>
            </a:r>
          </a:p>
          <a:p>
            <a:r>
              <a:t>A magnetic force is q v×B and depends on velocity. It does no work on an ideal point charge. A low-field-seeking atom or a magnetic material requires an additional physical model. In this lecture M1 is a field-observation center.</a:t>
            </a:r>
          </a:p>
          <a:p>
            <a:endParaRPr/>
          </a:p>
          <a:p>
            <a:r>
              <a:t>ASK THE CLASS</a:t>
            </a:r>
          </a:p>
          <a:p>
            <a:r>
              <a:t>Does a unique minimum establish geometric attractivity?</a:t>
            </a:r>
          </a:p>
          <a:p>
            <a:r>
              <a:t>Expected answer: No. Uniqueness concerns a fixed triangle. Attractivity compares different triangles.</a:t>
            </a:r>
          </a:p>
          <a:p>
            <a:endParaRPr/>
          </a:p>
          <a:p>
            <a:r>
              <a:t>SOURCES AND EVIDENCE</a:t>
            </a:r>
          </a:p>
          <a:p>
            <a:r>
              <a:t>Project: Magnetostatics and Triangle Centers, Sections 3–9.</a:t>
            </a:r>
          </a:p>
          <a:p>
            <a:r>
              <a:t>Project: Attractivity follow-up, 30 September 2026, Sections 1–2.</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24. Lecture 2: Charges, currents and conformal geometry. Suggested time 1.8 minutes; lecture clock 15.4–17.2.</a:t>
            </a:r>
          </a:p>
          <a:p>
            <a:endParaRPr/>
          </a:p>
          <a:p>
            <a:r>
              <a:t>PURPOSE AND EXPLANATION</a:t>
            </a:r>
          </a:p>
          <a:p>
            <a:r>
              <a:t>The unregularized interior field integral diverges near the wire, so an ordinary centroid does not exist without specifying a limit. Exclude a tube of uniform radius epsilon. Near a side, Bz behaves like a universal constant divided by perpendicular distance. Integrating Bz gives a logarithmic divergence per unit wire length. Integrating its square gives a stronger inverse-epsilon divergence. Their leading weights are both uniform along the perimeter, so their normalized centroids tend to W. Unequal cutoff thicknesses could change the answer.</a:t>
            </a:r>
          </a:p>
          <a:p>
            <a:endParaRPr/>
          </a:p>
          <a:p>
            <a:r>
              <a:t>DERIVATION</a:t>
            </a:r>
          </a:p>
          <a:p>
            <a:r>
              <a:t>In a strip, ∫epsilon^{d0} dd/d grows like log(1/epsilon), while ∫epsilon^{d0} dd/d² grows like 1/epsilon. Both leading coefficients multiply arclength ds. Their first moments therefore divide to the uniform-wire centroid.</a:t>
            </a:r>
          </a:p>
          <a:p>
            <a:endParaRPr/>
          </a:p>
          <a:p>
            <a:r>
              <a:t>ASK THE CLASS</a:t>
            </a:r>
          </a:p>
          <a:p>
            <a:r>
              <a:t>Can we simply write ∫pBz/∫Bz without mentioning epsilon?</a:t>
            </a:r>
          </a:p>
          <a:p>
            <a:r>
              <a:t>Expected answer: The two integrals diverge. The physical regularization is part of the definition.</a:t>
            </a:r>
          </a:p>
          <a:p>
            <a:endParaRPr/>
          </a:p>
          <a:p>
            <a:r>
              <a:t>SOURCES AND EVIDENCE</a:t>
            </a:r>
          </a:p>
          <a:p>
            <a:r>
              <a:t>Project: Magnetostatics and Triangle Centers, Sections 3–9.</a:t>
            </a:r>
          </a:p>
          <a:p>
            <a:r>
              <a:t>Project: Attractivity follow-up, 30 September 2026, Sections 1–2.</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25. Lecture 2: Charges, currents and conformal geometry. Suggested time 2.6 minutes; lecture clock 17.2–19.9.</a:t>
            </a:r>
          </a:p>
          <a:p>
            <a:endParaRPr/>
          </a:p>
          <a:p>
            <a:r>
              <a:t>PURPOSE AND EXPLANATION</a:t>
            </a:r>
          </a:p>
          <a:p>
            <a:r>
              <a:t>Represent the plane by complex coordinates. Each axial wire contributes a rotated reciprocal-distance field. Equal currents make its zero condition the sum of reciprocals shown. The product P(z)=(z−zA)(z−zB)(z−zC) has logarithmic derivative P′/P. The two roots of P′ are the Steiner inellipse foci. This is a striking link: mass covariance determines a conic, and a different physical experiment recovers its focal pair. The pair is intrinsic even when no preferred label distinguishes its two points.</a:t>
            </a:r>
          </a:p>
          <a:p>
            <a:endParaRPr/>
          </a:p>
          <a:p>
            <a:r>
              <a:t>DERIVATION</a:t>
            </a:r>
          </a:p>
          <a:p>
            <a:r>
              <a:t>Center coordinates at G so ∑zi=0. Then P′(z)=3z²−(1/2)∑zi². Its zeros obey z²=(1/6)∑zi². For the Steiner shape matrix Q=∑vi viᵀ/6, the complex focal square is Qxx−Qyy+2iQxy, exactly the same expression.</a:t>
            </a:r>
          </a:p>
          <a:p>
            <a:endParaRPr/>
          </a:p>
          <a:p>
            <a:r>
              <a:t>DEMONSTRATION</a:t>
            </a:r>
          </a:p>
          <a:p>
            <a:r>
              <a:t>Reveal the ellipse, then its two foci, then the zero-field markers. Ask students to predict the equilateral limit.</a:t>
            </a:r>
          </a:p>
          <a:p>
            <a:endParaRPr/>
          </a:p>
          <a:p>
            <a:r>
              <a:t>ASK THE CLASS</a:t>
            </a:r>
          </a:p>
          <a:p>
            <a:r>
              <a:t>What happens to the two foci at equilateral?</a:t>
            </a:r>
          </a:p>
          <a:p>
            <a:r>
              <a:t>Expected answer: The inellipse is a circle, and the two foci merge at the common center.</a:t>
            </a:r>
          </a:p>
          <a:p>
            <a:endParaRPr/>
          </a:p>
          <a:p>
            <a:r>
              <a:t>SOURCES AND EVIDENCE</a:t>
            </a:r>
          </a:p>
          <a:p>
            <a:r>
              <a:t>Project: Magnetostatics and Triangle Centers, Sections 3–9.</a:t>
            </a:r>
          </a:p>
          <a:p>
            <a:r>
              <a:t>Project: Attractivity follow-up, 30 September 2026, Sections 1–2.</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26. Lecture 2: Charges, currents and conformal geometry. Suggested time 2.2 minutes; lecture clock 19.9–22.1.</a:t>
            </a:r>
          </a:p>
          <a:p>
            <a:endParaRPr/>
          </a:p>
          <a:p>
            <a:r>
              <a:t>PURPOSE AND EXPLANATION</a:t>
            </a:r>
          </a:p>
          <a:p>
            <a:r>
              <a:t>For equal point-like vertex currents, the magnetic energy density diverges like 1/r² near each source. Inside the triangle, a small annulus around a vertex occupies only its interior angular sector. Its divergent energy is therefore proportional to that angle. Equal circular core cutoffs yield weights α, β, γ and the angle-weighted mean M3. This is the ETC center X360, whose center function contains an angle. Its ETC membership directly refutes the idea that every ETC center must have an algebraic formula.</a:t>
            </a:r>
          </a:p>
          <a:p>
            <a:endParaRPr/>
          </a:p>
          <a:p>
            <a:r>
              <a:t>DERIVATION</a:t>
            </a:r>
          </a:p>
          <a:p>
            <a:r>
              <a:t>An annular sector contributes ∫epsilon^{r0} (1/r²) r dr dθ=angle×log(r0/epsilon). Cross terms and finite contributions do not affect the leading normalized centroid. The derivative eigenvalues at A are (α±sin α)/π, positive for 0&lt;α&lt;π.</a:t>
            </a:r>
          </a:p>
          <a:p>
            <a:endParaRPr/>
          </a:p>
          <a:p>
            <a:r>
              <a:t>ASK THE CLASS</a:t>
            </a:r>
          </a:p>
          <a:p>
            <a:r>
              <a:t>Why does integrating over the whole plane give different vertex weights?</a:t>
            </a:r>
          </a:p>
          <a:p>
            <a:r>
              <a:t>Expected answer: Each vertex then sees a full angular neighborhood, rather than its unequal interior sector.</a:t>
            </a:r>
          </a:p>
          <a:p>
            <a:endParaRPr/>
          </a:p>
          <a:p>
            <a:r>
              <a:t>SOURCES AND EVIDENCE</a:t>
            </a:r>
          </a:p>
          <a:p>
            <a:r>
              <a:t>Project: Magnetostatics and Triangle Centers, Sections 3–9.</a:t>
            </a:r>
          </a:p>
          <a:p>
            <a:r>
              <a:t>Project: Attractivity follow-up, 30 September 2026, Sections 1–2.</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27. Lecture 2: Charges, currents and conformal geometry. Suggested time 2.2 minutes; lecture clock 22.1–24.3.</a:t>
            </a:r>
          </a:p>
          <a:p>
            <a:endParaRPr/>
          </a:p>
          <a:p>
            <a:r>
              <a:t>PURPOSE AND EXPLANATION</a:t>
            </a:r>
          </a:p>
          <a:p>
            <a:r>
              <a:t>Take an infinitely long prism with uniform axial current density over its triangular cross section. Integrate the two-dimensional reciprocal-distance kernel over that area. A boundary log-distance formula evaluates the field without a singular area-panel self term. The field magnitude is continuous inside, including at its zeros. Its positive first moment defines M6. The source current itself has centroid G, but the centroid of field magnitude generally differs. This is currently our strongest positive attractivity conjecture beyond the four proved points.</a:t>
            </a:r>
          </a:p>
          <a:p>
            <a:endParaRPr/>
          </a:p>
          <a:p>
            <a:r>
              <a:t>DERIVATION</a:t>
            </a:r>
          </a:p>
          <a:p>
            <a:r>
              <a:t>Pull back p=A+Bξ to a fixed reference triangle. Differentiate both the affine transport and the induced field magnitude. The redistribution term has no obvious sign. The new screen uses complex-step differentiation on 512 new extreme shapes and 100 repeated ones. Ten difficult cases retain positive responses through quadrature order 256.</a:t>
            </a:r>
          </a:p>
          <a:p>
            <a:endParaRPr/>
          </a:p>
          <a:p>
            <a:r>
              <a:t>ASK THE CLASS</a:t>
            </a:r>
          </a:p>
          <a:p>
            <a:r>
              <a:t>Would positivity of |B| alone prove attractivity?</a:t>
            </a:r>
          </a:p>
          <a:p>
            <a:r>
              <a:t>Expected answer: It proves interiority of the mean, but gives no universal sign for its response to changing the domain.</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28. Lecture 2: Charges, currents and conformal geometry. Suggested time 1.8 minutes; lecture clock 24.3–26.0.</a:t>
            </a:r>
          </a:p>
          <a:p>
            <a:endParaRPr/>
          </a:p>
          <a:p>
            <a:r>
              <a:t>PURPOSE AND EXPLANATION</a:t>
            </a:r>
          </a:p>
          <a:p>
            <a:r>
              <a:t>A field extremum describes variation of position within one fixed triangle. Vertex response changes the field problem itself. The domains, field values and selected points all change. A negative dot product can occur even when both equilibrium problems are stable and uniquely solvable. Show the certified M1 motion and contrast it with the exact G motion from lecture 1. The center arrow is exaggerated for visibility, with the magnification stated. Numerical optimizer jitter can create a false negative arrow, so the actual dot product must be evaluated with controlled errors.</a:t>
            </a:r>
          </a:p>
          <a:p>
            <a:endParaRPr/>
          </a:p>
          <a:p>
            <a:r>
              <a:t>DEMONSTRATION</a:t>
            </a:r>
          </a:p>
          <a:p>
            <a:r>
              <a:t>Run the before-and-after center motions. State the sign first, then let students interpret the directions. The exact magnitude shown in the notes is the evidence; the arrow is a visualization.</a:t>
            </a:r>
          </a:p>
          <a:p>
            <a:endParaRPr/>
          </a:p>
          <a:p>
            <a:r>
              <a:t>ASK THE CLASS</a:t>
            </a:r>
          </a:p>
          <a:p>
            <a:r>
              <a:t>Which calculation could settle a failure globally?</a:t>
            </a:r>
          </a:p>
          <a:p>
            <a:r>
              <a:t>Expected answer: One strict negative finite motion with rigorously enclosed center coordinates.</a:t>
            </a:r>
          </a:p>
          <a:p>
            <a:endParaRPr/>
          </a:p>
          <a:p>
            <a:r>
              <a:t>SOURCES AND EVIDENCE</a:t>
            </a:r>
          </a:p>
          <a:p>
            <a:r>
              <a:t>Project: Magnetostatics and Triangle Centers, Sections 3–9.</a:t>
            </a:r>
          </a:p>
          <a:p>
            <a:r>
              <a:t>Project: Attractivity follow-up, 30 September 2026, Sections 1–2.</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29. Lecture 2: Charges, currents and conformal geometry. Suggested time 2.2 minutes; lecture clock 26.0–28.2.</a:t>
            </a:r>
          </a:p>
          <a:p>
            <a:endParaRPr/>
          </a:p>
          <a:p>
            <a:r>
              <a:t>PURPOSE AND EXPLANATION</a:t>
            </a:r>
          </a:p>
          <a:p>
            <a:r>
              <a:t>This is the newest correction in the atlas. The test triangle has A=(0,0), B=(1,0) and C approximately (0.996364,0.001599). Move A by ten to the minus five times the stated nearly horizontal vector. The normalized dot product is negative by a narrow outward-rounded interval enclosure. The effect is too small for a reliable ordinary difference of double-precision positions. The certificate computes the incomplete-beta map in two bounded stages, using a power series inside the unit disk and an analytic continuation with an explicit remainder. Its proof is in the companion addendum.</a:t>
            </a:r>
          </a:p>
          <a:p>
            <a:endParaRPr/>
          </a:p>
          <a:p>
            <a:r>
              <a:t>DERIVATION</a:t>
            </a:r>
          </a:p>
          <a:p>
            <a:r>
              <a:t>The certified ratio lies strictly between −3.13100322614×10⁻⁷ and −3.13100322613×10⁻⁷. The exact decimal inputs define the witness. Independent high-precision evaluations agree at 45, 75 and 105 digits, while the interval enclosure supplies the actual sign proof.</a:t>
            </a:r>
          </a:p>
          <a:p>
            <a:endParaRPr/>
          </a:p>
          <a:p>
            <a:r>
              <a:t>ASK THE CLASS</a:t>
            </a:r>
          </a:p>
          <a:p>
            <a:r>
              <a:t>What would 612 positive numerical cases have established?</a:t>
            </a:r>
          </a:p>
          <a:p>
            <a:r>
              <a:t>Expected answer: Only that no failure was found in those cases. The strict certified counterexample refutes a global conjecture.</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30. Lecture 2: Charges, currents and conformal geometry. Suggested time 1.8 minutes; lecture clock 28.2–30.0.</a:t>
            </a:r>
          </a:p>
          <a:p>
            <a:endParaRPr/>
          </a:p>
          <a:p>
            <a:r>
              <a:t>PURPOSE AND EXPLANATION</a:t>
            </a:r>
          </a:p>
          <a:p>
            <a:r>
              <a:t>Review four examples. E2 is a well-defined charge mean with a certified failure of attractivity. M1 is a unique minimum and is nonattractive. M3 is exactly X360 and strictly attractive. M6 is an interior mean with strong positive screens and an open global theorem. These differences guide numerical work. A laboratory demonstration can measure a field map and then compute its digital weighted mean. It need not imply that a freely moving test particle seeks that mean.</a:t>
            </a:r>
          </a:p>
          <a:p>
            <a:endParaRPr/>
          </a:p>
          <a:p>
            <a:r>
              <a:t>DEMONSTRATION</a:t>
            </a:r>
          </a:p>
          <a:p>
            <a:r>
              <a:t>For a practical loop demonstration, use low current, finite wire radius, a three-axis Hall probe and a fixed-height scan. Record lead geometry and probe averaging. For equal long axial wires, search for the focal zero pair rather than an energy centroid.</a:t>
            </a:r>
          </a:p>
          <a:p>
            <a:endParaRPr/>
          </a:p>
          <a:p>
            <a:r>
              <a:t>ASK THE CLASS</a:t>
            </a:r>
          </a:p>
          <a:p>
            <a:r>
              <a:t>Which new positive theorem would be most useful now?</a:t>
            </a:r>
          </a:p>
          <a:p>
            <a:r>
              <a:t>Expected answer: A global M6 response inequality, or a validated counterexample if one exists.</a:t>
            </a:r>
          </a:p>
          <a:p>
            <a:endParaRPr/>
          </a:p>
          <a:p>
            <a:r>
              <a:t>SOURCES AND EVIDENCE</a:t>
            </a:r>
          </a:p>
          <a:p>
            <a:r>
              <a:t>Project: Magnetostatics and Triangle Centers, Sections 3–9.</a:t>
            </a:r>
          </a:p>
          <a:p>
            <a:r>
              <a:t>Project: Attractivity follow-up, 30 September 2026, Sections 1–2.</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31. Lecture 3: Membranes, elasticity and fluids. Suggested time 0.9 minutes; lecture clock 0.0–0.9.</a:t>
            </a:r>
          </a:p>
          <a:p>
            <a:endParaRPr/>
          </a:p>
          <a:p>
            <a:r>
              <a:t>PURPOSE AND EXPLANATION</a:t>
            </a:r>
          </a:p>
          <a:p>
            <a:r>
              <a:t>The triangle now supports a displacement field. A taut membrane resists changes in slope, while an elastic plate resists curvature. Their mathematical difference is physical: tension and bending store different energies. The linear membrane equation will reappear in viscous duct flow and Brownian lifetime. We will also see an exact incenter experiment, but only after carefully restricting what shapes the sheet may form.</a:t>
            </a:r>
          </a:p>
          <a:p>
            <a:endParaRPr/>
          </a:p>
          <a:p>
            <a:r>
              <a:t>DEMONSTRATION</a:t>
            </a:r>
          </a:p>
          <a:p>
            <a:r>
              <a:t>Hold a flexible stretched fabric and a stiff thin sheet, or display them in a thought experiment. Ask which quantity each material resists: slope or curvature.</a:t>
            </a:r>
          </a:p>
          <a:p>
            <a:endParaRPr/>
          </a:p>
          <a:p>
            <a:r>
              <a:t>SOURCES AND EVIDENCE</a:t>
            </a:r>
          </a:p>
          <a:p>
            <a:r>
              <a:t>Project: Membranes and Elastic Triangle Centers, Sections 2–11.</a:t>
            </a:r>
          </a:p>
          <a:p>
            <a:r>
              <a:t>https://arxiv.org/abs/2201.12788</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32. Lecture 3: Membranes, elasticity and fluids. Suggested time 1.8 minutes; lecture clock 0.9–2.6.</a:t>
            </a:r>
          </a:p>
          <a:p>
            <a:endParaRPr/>
          </a:p>
          <a:p>
            <a:r>
              <a:t>PURPOSE AND EXPLANATION</a:t>
            </a:r>
          </a:p>
          <a:p>
            <a:r>
              <a:t>Assume a massless or lightly massive membrane under a prescribed uniform downward load. The edge is fixed at zero displacement and the tension is isotropic and constant. For small slopes, the vertical components of tension across a small patch depend on the curvature of its graph. Their net upward force balances q times the patch area. This approximation ignores stretching changes of tension and bending stiffness. It is a clean physical model rather than a claim about every metallic sheet.</a:t>
            </a:r>
          </a:p>
          <a:p>
            <a:endParaRPr/>
          </a:p>
          <a:p>
            <a:r>
              <a:t>DERIVATION</a:t>
            </a:r>
          </a:p>
          <a:p>
            <a:r>
              <a:t>For a rectangular patch, the difference of tension slopes across opposite edges is τ(wxx+wyy)dA. With downward w positive and load q positive, the equilibrium sign convention is −τΔw=q.</a:t>
            </a:r>
          </a:p>
          <a:p>
            <a:endParaRPr/>
          </a:p>
          <a:p>
            <a:r>
              <a:t>DEMONSTRATION</a:t>
            </a:r>
          </a:p>
          <a:p>
            <a:r>
              <a:t>Reveal edge support, downward load arrows and the displacement field in successive steps.</a:t>
            </a:r>
          </a:p>
          <a:p>
            <a:endParaRPr/>
          </a:p>
          <a:p>
            <a:r>
              <a:t>ASK THE CLASS</a:t>
            </a:r>
          </a:p>
          <a:p>
            <a:r>
              <a:t>What physical assumption permits a constant coefficient τ?</a:t>
            </a:r>
          </a:p>
          <a:p>
            <a:r>
              <a:t>Expected answer: The imposed tension is uniform and changes little under the small deflection.</a:t>
            </a:r>
          </a:p>
          <a:p>
            <a:endParaRPr/>
          </a:p>
          <a:p>
            <a:r>
              <a:t>SOURCES AND EVIDENCE</a:t>
            </a:r>
          </a:p>
          <a:p>
            <a:r>
              <a:t>Project: Membranes and Elastic Triangle Centers, Sections 2–11.</a:t>
            </a:r>
          </a:p>
          <a:p>
            <a:r>
              <a:t>https://arxiv.org/abs/2201.12788</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33. Lecture 3: Membranes, elasticity and fluids. Suggested time 2.2 minutes; lecture clock 2.6–4.9.</a:t>
            </a:r>
          </a:p>
          <a:p>
            <a:endParaRPr/>
          </a:p>
          <a:p>
            <a:r>
              <a:t>PURPOSE AND EXPLANATION</a:t>
            </a:r>
          </a:p>
          <a:p>
            <a:r>
              <a:t>The Laplacian is the sum of second derivatives in the two in-plane directions. It measures how the local slope changes around a point. Dividing by q/τ rescales the displacement but leaves its maximizing position unchanged. The normalized torsion equation is therefore −Δu=1 with zero boundary values. This is the central boundary-value problem of the lecture. The word torsion originally refers to the equivalent Prandtl stress function of a twisted rod, but it is equally useful here for a membrane.</a:t>
            </a:r>
          </a:p>
          <a:p>
            <a:endParaRPr/>
          </a:p>
          <a:p>
            <a:r>
              <a:t>DERIVATION</a:t>
            </a:r>
          </a:p>
          <a:p>
            <a:r>
              <a:t>The coefficient τ has units force per length, q force per area, and Δw inverse length, so the units balance. If u=τw/q, then u has units length squared and satisfies −Δu=1.</a:t>
            </a:r>
          </a:p>
          <a:p>
            <a:endParaRPr/>
          </a:p>
          <a:p>
            <a:r>
              <a:t>ASK THE CLASS</a:t>
            </a:r>
          </a:p>
          <a:p>
            <a:r>
              <a:t>Would doubling the uniform load move the linear membrane center?</a:t>
            </a:r>
          </a:p>
          <a:p>
            <a:r>
              <a:t>Expected answer: No. It multiplies the solution by two and preserves its maximum location.</a:t>
            </a:r>
          </a:p>
          <a:p>
            <a:endParaRPr/>
          </a:p>
          <a:p>
            <a:r>
              <a:t>SOURCES AND EVIDENCE</a:t>
            </a:r>
          </a:p>
          <a:p>
            <a:r>
              <a:t>Project: Membranes and Elastic Triangle Centers, Sections 2–11.</a:t>
            </a:r>
          </a:p>
          <a:p>
            <a:r>
              <a:t>https://arxiv.org/abs/2201.12788</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34. Lecture 3: Membranes, elasticity and fluids. Suggested time 2.2 minutes; lecture clock 4.9–7.1.</a:t>
            </a:r>
          </a:p>
          <a:p>
            <a:endParaRPr/>
          </a:p>
          <a:p>
            <a:r>
              <a:t>PURPOSE AND EXPLANATION</a:t>
            </a:r>
          </a:p>
          <a:p>
            <a:r>
              <a:t>Small slopes stretch a membrane locally by an area proportional to one half the squared slope. At fixed imposed tension this gives the displayed quadratic energy. The load lowers the potential energy when the membrane moves downward. Vary w by a test function that vanishes at the boundary. Integrate the gradient term by parts. The stationary equation is exactly the force-balance equation. The positive quadratic term makes the linear field solution unique. Energy stability of this field still says nothing about how the maximum moves when the boundary triangle changes.</a:t>
            </a:r>
          </a:p>
          <a:p>
            <a:endParaRPr/>
          </a:p>
          <a:p>
            <a:r>
              <a:t>DERIVATION</a:t>
            </a:r>
          </a:p>
          <a:p>
            <a:r>
              <a:t>δE=∫[τ∇w·∇η−qη]dA=∫[−τΔw−q]ηdA. The boundary contribution vanishes because η=0 on ∂T. A second variation τ∫|∇η|² is positive for every nonzero admissible perturbation.</a:t>
            </a:r>
          </a:p>
          <a:p>
            <a:endParaRPr/>
          </a:p>
          <a:p>
            <a:r>
              <a:t>DEMONSTRATION</a:t>
            </a:r>
          </a:p>
          <a:p>
            <a:r>
              <a:t>Pause before the integration by parts and let students identify the disappearing boundary term.</a:t>
            </a:r>
          </a:p>
          <a:p>
            <a:endParaRPr/>
          </a:p>
          <a:p>
            <a:r>
              <a:t>ASK THE CLASS</a:t>
            </a:r>
          </a:p>
          <a:p>
            <a:r>
              <a:t>Where did the boundary condition enter the derivation?</a:t>
            </a:r>
          </a:p>
          <a:p>
            <a:r>
              <a:t>Expected answer: It restricts the test functions and removes the boundary term.</a:t>
            </a:r>
          </a:p>
          <a:p>
            <a:endParaRPr/>
          </a:p>
          <a:p>
            <a:r>
              <a:t>SOURCES AND EVIDENCE</a:t>
            </a:r>
          </a:p>
          <a:p>
            <a:r>
              <a:t>Project: Membranes and Elastic Triangle Centers, Sections 2–11.</a:t>
            </a:r>
          </a:p>
          <a:p>
            <a:r>
              <a:t>https://arxiv.org/abs/2201.12788</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35. Lecture 3: Membranes, elasticity and fluids. Suggested time 2.2 minutes; lecture clock 7.1–9.3.</a:t>
            </a:r>
          </a:p>
          <a:p>
            <a:endParaRPr/>
          </a:p>
          <a:p>
            <a:r>
              <a:t>PURPOSE AND EXPLANATION</a:t>
            </a:r>
          </a:p>
          <a:p>
            <a:r>
              <a:t>The torsion field is positive in the interior and zero on the boundary. For a convex triangle its maximum is unique. The red marker is F1, while I and G are comparison points. F1 generally differs from both. An independent theorem supports uniqueness, but the attractivity question remains open in this project. Earlier negative numerical witnesses became sensitive to degree refinement, so we do not present them as established continuum counterexamples.</a:t>
            </a:r>
          </a:p>
          <a:p>
            <a:endParaRPr/>
          </a:p>
          <a:p>
            <a:r>
              <a:t>DERIVATION</a:t>
            </a:r>
          </a:p>
          <a:p>
            <a:r>
              <a:t>The maximum principle gives positivity. Stronger concavity and critical-point results give uniqueness for this convex planar torsion problem. The numerical task is to solve a linear system for the field, then locate its maximum accurately inside an element rather than only among mesh vertices.</a:t>
            </a:r>
          </a:p>
          <a:p>
            <a:endParaRPr/>
          </a:p>
          <a:p>
            <a:r>
              <a:t>DEMONSTRATION</a:t>
            </a:r>
          </a:p>
          <a:p>
            <a:r>
              <a:t>Ask students to estimate where a scalene triangle will sag most before revealing the marker. Explain why the maximum need not be at the point farthest from every side.</a:t>
            </a:r>
          </a:p>
          <a:p>
            <a:endParaRPr/>
          </a:p>
          <a:p>
            <a:r>
              <a:t>ASK THE CLASS</a:t>
            </a:r>
          </a:p>
          <a:p>
            <a:r>
              <a:t>Which familiar center maximizes the minimum side distance?</a:t>
            </a:r>
          </a:p>
          <a:p>
            <a:r>
              <a:t>Expected answer: I. That maximin distance problem differs from the Poisson problem.</a:t>
            </a:r>
          </a:p>
          <a:p>
            <a:endParaRPr/>
          </a:p>
          <a:p>
            <a:r>
              <a:t>SOURCES AND EVIDENCE</a:t>
            </a:r>
          </a:p>
          <a:p>
            <a:r>
              <a:t>Project: Membranes and Elastic Triangle Centers, Sections 2–11.</a:t>
            </a:r>
          </a:p>
          <a:p>
            <a:r>
              <a:t>https://arxiv.org/abs/2201.12788</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36. Lecture 3: Membranes, elasticity and fluids. Suggested time 2.2 minutes; lecture clock 9.3–11.5.</a:t>
            </a:r>
          </a:p>
          <a:p>
            <a:endParaRPr/>
          </a:p>
          <a:p>
            <a:r>
              <a:t>PURPOSE AND EXPLANATION</a:t>
            </a:r>
          </a:p>
          <a:p>
            <a:r>
              <a:t>The scalar field u supplies at least two natural points. Its maximum gives F1. Its first moment gives the center of the volume beneath its graph, called Abs(0) in the reaction family. The energy density is |∇u|². A special affine integration identity says that its centroid equals the u-weighted centroid, even though their spatial densities look very different. This is a genuine equality of two physical means, not a visual coincidence.</a:t>
            </a:r>
          </a:p>
          <a:p>
            <a:endParaRPr/>
          </a:p>
          <a:p>
            <a:r>
              <a:t>DERIVATION</a:t>
            </a:r>
          </a:p>
          <a:p>
            <a:r>
              <a:t>Multiply −Δu=1 by an affine coordinate p_i u. Integrate by parts. The extra term ∫u∂i u is one half the integral of a derivative of u², and vanishes because u=0 on the boundary. Thus ∫p_i|∇u|²=∫p_i u. The same identity without p_i gives ∫|∇u|²=∫u.</a:t>
            </a:r>
          </a:p>
          <a:p>
            <a:endParaRPr/>
          </a:p>
          <a:p>
            <a:r>
              <a:t>ASK THE CLASS</a:t>
            </a:r>
          </a:p>
          <a:p>
            <a:r>
              <a:t>Must equal centroids imply equal densities?</a:t>
            </a:r>
          </a:p>
          <a:p>
            <a:r>
              <a:t>Expected answer: No. Here the u and |∇u|² distributions give an explicit counterexample.</a:t>
            </a:r>
          </a:p>
          <a:p>
            <a:endParaRPr/>
          </a:p>
          <a:p>
            <a:r>
              <a:t>SOURCES AND EVIDENCE</a:t>
            </a:r>
          </a:p>
          <a:p>
            <a:r>
              <a:t>Project: Membranes and Elastic Triangle Centers, Sections 2–11.</a:t>
            </a:r>
          </a:p>
          <a:p>
            <a:r>
              <a:t>https://arxiv.org/abs/2201.12788</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37. Lecture 3: Membranes, elasticity and fluids. Suggested time 2.2 minutes; lecture clock 11.5–13.7.</a:t>
            </a:r>
          </a:p>
          <a:p>
            <a:endParaRPr/>
          </a:p>
          <a:p>
            <a:r>
              <a:t>PURPOSE AND EXPLANATION</a:t>
            </a:r>
          </a:p>
          <a:p>
            <a:r>
              <a:t>Take a long straight triangular pipe. In steady fully developed laminar flow, velocity has only an axial component v(x,y). The convective term vanishes because the profile does not vary along the pipe. Viscous diffusion balances the constant pressure gradient. No slip at the walls gives v=0. After division by constants this is the same torsion problem. Therefore the fastest streamline passes through F1, while the flux centroid is Abs(0). The dissipation centroid agrees with the flux centroid by the preceding identity.</a:t>
            </a:r>
          </a:p>
          <a:p>
            <a:endParaRPr/>
          </a:p>
          <a:p>
            <a:r>
              <a:t>DERIVATION</a:t>
            </a:r>
          </a:p>
          <a:p>
            <a:r>
              <a:t>In the axial Navier–Stokes component, 0=−dp/dz+ηΔv. A decreasing pressure along z gives −dp/dz&gt;0 and a positive profile. Viscosity and pressure change only the amplitude under these assumptions.</a:t>
            </a:r>
          </a:p>
          <a:p>
            <a:endParaRPr/>
          </a:p>
          <a:p>
            <a:r>
              <a:t>DEMONSTRATION</a:t>
            </a:r>
          </a:p>
          <a:p>
            <a:r>
              <a:t>Show the prism cross section and reveal a slow wall region and fast interior region. Compare a maximum marker with a flux-weighted mean.</a:t>
            </a:r>
          </a:p>
          <a:p>
            <a:endParaRPr/>
          </a:p>
          <a:p>
            <a:r>
              <a:t>ASK THE CLASS</a:t>
            </a:r>
          </a:p>
          <a:p>
            <a:r>
              <a:t>Which center would a uniformly chosen position in the duct select?</a:t>
            </a:r>
          </a:p>
          <a:p>
            <a:r>
              <a:t>Expected answer: G. Sampling particles by flux gives the velocity-weighted mean instead.</a:t>
            </a:r>
          </a:p>
          <a:p>
            <a:endParaRPr/>
          </a:p>
          <a:p>
            <a:r>
              <a:t>SOURCES AND EVIDENCE</a:t>
            </a:r>
          </a:p>
          <a:p>
            <a:r>
              <a:t>Project: Membranes and Elastic Triangle Centers, Sections 2–11.</a:t>
            </a:r>
          </a:p>
          <a:p>
            <a:r>
              <a:t>https://arxiv.org/abs/2201.12788</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38. Lecture 3: Membranes, elasticity and fluids. Suggested time 1.8 minutes; lecture clock 13.7–15.4.</a:t>
            </a:r>
          </a:p>
          <a:p>
            <a:endParaRPr/>
          </a:p>
          <a:p>
            <a:r>
              <a:t>PURPOSE AND EXPLANATION</a:t>
            </a:r>
          </a:p>
          <a:p>
            <a:r>
              <a:t>A Brownian particle with diffusion coefficient D is absorbed at the boundary. Its expected remaining lifetime obeys this equation. To see why, evolve for a small time dt: the expected lifetime at the initial point equals dt plus the expected lifetime after the small Brownian step, unless the boundary has been hit. The Brownian average adds DΔτ times dt. Cancel the common τ and divide by dt. Consequently F1 is also the point with the largest expected survival time. Lecture 4 will distinguish this lifetime maximum from long-time conditioned particle means.</a:t>
            </a:r>
          </a:p>
          <a:p>
            <a:endParaRPr/>
          </a:p>
          <a:p>
            <a:r>
              <a:t>DERIVATION</a:t>
            </a:r>
          </a:p>
          <a:p>
            <a:r>
              <a:t>The infinitesimal generator is DΔ for a Brownian process whose coordinate variance is 2Dt. The boundary value is zero because absorption there is immediate.</a:t>
            </a:r>
          </a:p>
          <a:p>
            <a:endParaRPr/>
          </a:p>
          <a:p>
            <a:r>
              <a:t>ASK THE CLASS</a:t>
            </a:r>
          </a:p>
          <a:p>
            <a:r>
              <a:t>Does longest mean lifetime imply equal exit probabilities through the three sides?</a:t>
            </a:r>
          </a:p>
          <a:p>
            <a:r>
              <a:t>Expected answer: No. Equal exit probabilities select E0.</a:t>
            </a:r>
          </a:p>
          <a:p>
            <a:endParaRPr/>
          </a:p>
          <a:p>
            <a:r>
              <a:t>SOURCES AND EVIDENCE</a:t>
            </a:r>
          </a:p>
          <a:p>
            <a:r>
              <a:t>Project: Membranes and Elastic Triangle Centers, Sections 2–11.</a:t>
            </a:r>
          </a:p>
          <a:p>
            <a:r>
              <a:t>https://arxiv.org/abs/2201.12788</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39. Lecture 3: Membranes, elasticity and fluids. Suggested time 1.8 minutes; lecture clock 15.4–17.2.</a:t>
            </a:r>
          </a:p>
          <a:p>
            <a:endParaRPr/>
          </a:p>
          <a:p>
            <a:r>
              <a:t>PURPOSE AND EXPLANATION</a:t>
            </a:r>
          </a:p>
          <a:p>
            <a:r>
              <a:t>A plate has finite bending stiffness D, proportional to Young’s modulus times thickness cubed. Its bending energy contains second derivatives of the deflection. Varying a quadratic curvature energy produces a fourth-order equation. The plate needs two boundary conditions per edge. For a clamped edge, both displacement and normal slope vanish. A membrane needs only the displacement condition because its equation is second order. This distinction changes the field and its center, even when the footprint and load are identical.</a:t>
            </a:r>
          </a:p>
          <a:p>
            <a:endParaRPr/>
          </a:p>
          <a:p>
            <a:r>
              <a:t>DERIVATION</a:t>
            </a:r>
          </a:p>
          <a:p>
            <a:r>
              <a:t>For an isotropic plate, the full bending energy includes Poisson ratio. With clamped boundary, the Euler equation is DΔ²w=q. The biharmonic operator is Δ applied twice. Do not replace the clamped conditions by the different simply supported conditions.</a:t>
            </a:r>
          </a:p>
          <a:p>
            <a:endParaRPr/>
          </a:p>
          <a:p>
            <a:r>
              <a:t>ASK THE CLASS</a:t>
            </a:r>
          </a:p>
          <a:p>
            <a:r>
              <a:t>Why is specifying “fixed boundary” insufficient for a plate?</a:t>
            </a:r>
          </a:p>
          <a:p>
            <a:r>
              <a:t>Expected answer: It must specify whether the slope is clamped or whether bending moments are prescribed.</a:t>
            </a:r>
          </a:p>
          <a:p>
            <a:endParaRPr/>
          </a:p>
          <a:p>
            <a:r>
              <a:t>SOURCES AND EVIDENCE</a:t>
            </a:r>
          </a:p>
          <a:p>
            <a:r>
              <a:t>Project: Membranes and Elastic Triangle Centers, Sections 2–11.</a:t>
            </a:r>
          </a:p>
          <a:p>
            <a:r>
              <a:t>https://arxiv.org/abs/2201.12788</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40. Lecture 3: Membranes, elasticity and fluids. Suggested time 2.2 minutes; lecture clock 17.2–19.4.</a:t>
            </a:r>
          </a:p>
          <a:p>
            <a:endParaRPr/>
          </a:p>
          <a:p>
            <a:r>
              <a:t>PURPOSE AND EXPLANATION</a:t>
            </a:r>
          </a:p>
          <a:p>
            <a:r>
              <a:t>Here the material has uniform thickness, isotropic stiffness and a uniform gravitational load. In linear small-deflection theory q and D multiply the field amplitude and do not move its maximum. The plate maximum is Pgrav in the atlas. Its numerical position differs from F1 because the energy penalizes curvature rather than slope. For general fourth-order problems a maximum principle is not available in the simple Laplacian form. The project keeps global maximum-uniqueness and attractivity qualifications explicit.</a:t>
            </a:r>
          </a:p>
          <a:p>
            <a:endParaRPr/>
          </a:p>
          <a:p>
            <a:r>
              <a:t>DERIVATION</a:t>
            </a:r>
          </a:p>
          <a:p>
            <a:r>
              <a:t>A conforming Ritz method uses basis functions containing the square of the barycentric bubble, so both displacement and normal derivative vanish at each edge. Assemble curvature energy, solve the resulting positive system, and refine the maximum search. Compare polynomial degree and integration order separately.</a:t>
            </a:r>
          </a:p>
          <a:p>
            <a:endParaRPr/>
          </a:p>
          <a:p>
            <a:r>
              <a:t>ASK THE CLASS</a:t>
            </a:r>
          </a:p>
          <a:p>
            <a:r>
              <a:t>Why should we not import every membrane theorem into the plate problem?</a:t>
            </a:r>
          </a:p>
          <a:p>
            <a:r>
              <a:t>Expected answer: The operator and boundary conditions differ, and fourth-order positivity is more delicate.</a:t>
            </a:r>
          </a:p>
          <a:p>
            <a:endParaRPr/>
          </a:p>
          <a:p>
            <a:r>
              <a:t>SOURCES AND EVIDENCE</a:t>
            </a:r>
          </a:p>
          <a:p>
            <a:r>
              <a:t>Project: Membranes and Elastic Triangle Centers, Sections 2–11.</a:t>
            </a:r>
          </a:p>
          <a:p>
            <a:r>
              <a:t>https://arxiv.org/abs/2201.12788</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41. Lecture 3: Membranes, elasticity and fluids. Suggested time 1.8 minutes; lecture clock 19.4–21.2.</a:t>
            </a:r>
          </a:p>
          <a:p>
            <a:endParaRPr/>
          </a:p>
          <a:p>
            <a:r>
              <a:t>PURPOSE AND EXPLANATION</a:t>
            </a:r>
          </a:p>
          <a:p>
            <a:r>
              <a:t>A heated metal lamina wants to expand. Holding its boundary can generate in-plane compression. A linearized buckling model balances bending stiffness against compressive loading, producing an eigenvalue problem. Below threshold, a perfect initially flat plate may remain flat except for gravity-induced bias. Above threshold, a bifurcation can give several symmetry-related shapes. Imperfections, gravity, anisotropy and nonlinear stretching can select a branch. Thus “uniformly heated sheet” alone does not define one unique lowest point or one density extremum.</a:t>
            </a:r>
          </a:p>
          <a:p>
            <a:endParaRPr/>
          </a:p>
          <a:p>
            <a:r>
              <a:t>DERIVATION</a:t>
            </a:r>
          </a:p>
          <a:p>
            <a:r>
              <a:t>A schematic equation is DΔ²w+NΔw=q for compressive N&gt;0 with the chosen sign convention. The critical N is the lowest generalized eigenvalue comparing bending and gradient energies. A density question also needs an in-plane displacement law and a convention for mass per actual versus reference area.</a:t>
            </a:r>
          </a:p>
          <a:p>
            <a:endParaRPr/>
          </a:p>
          <a:p>
            <a:r>
              <a:t>DEMONSTRATION</a:t>
            </a:r>
          </a:p>
          <a:p>
            <a:r>
              <a:t>Reveal a flat state and two opposite buckling branches. Explain that the animation is a branch schematic, not a solved temperature-dependent material model.</a:t>
            </a:r>
          </a:p>
          <a:p>
            <a:endParaRPr/>
          </a:p>
          <a:p>
            <a:r>
              <a:t>ASK THE CLASS</a:t>
            </a:r>
          </a:p>
          <a:p>
            <a:r>
              <a:t>What additional data would you ask for before predicting an extremal-density point?</a:t>
            </a:r>
          </a:p>
          <a:p>
            <a:r>
              <a:t>Expected answer: Material law, support constraints, thickness, temperature, and which density measure is intended.</a:t>
            </a:r>
          </a:p>
          <a:p>
            <a:endParaRPr/>
          </a:p>
          <a:p>
            <a:r>
              <a:t>SOURCES AND EVIDENCE</a:t>
            </a:r>
          </a:p>
          <a:p>
            <a:r>
              <a:t>Project: Membranes and Elastic Triangle Centers, Sections 2–11.</a:t>
            </a:r>
          </a:p>
          <a:p>
            <a:r>
              <a:t>https://arxiv.org/abs/2201.12788</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42. Lecture 3: Membranes, elasticity and fluids. Suggested time 2.6 minutes; lecture clock 21.2–23.8.</a:t>
            </a:r>
          </a:p>
          <a:p>
            <a:endParaRPr/>
          </a:p>
          <a:p>
            <a:r>
              <a:t>PURPOSE AND EXPLANATION</a:t>
            </a:r>
          </a:p>
          <a:p>
            <a:r>
              <a:t>This exact construction uses a restricted geometry. Join a downward apex to the three boundary sides with three planar triangular faces. Let its horizontal projection have signed side distances d_i and depth h. Each face area is one half its base length times √(h²+d_i²). The length-weighted average of the signed distances is the inradius r because ∑a_i d_i=2K. Convexity of √(h²+d²) and Jensen’s inequality give the displayed bound. Equality requires all side distances equal, so the projection is I.</a:t>
            </a:r>
          </a:p>
          <a:p>
            <a:endParaRPr/>
          </a:p>
          <a:p>
            <a:r>
              <a:t>DERIVATION</a:t>
            </a:r>
          </a:p>
          <a:p>
            <a:r>
              <a:t>With perimeter 2s, Slat=(1/2)∑a_i√(h²+d_i²)≥s√(h²+r²). At fixed Slat=S&gt;K, hmax=√[(S/s)²−r²]. For the 3–4–5 triangle and S=12, the depth is √3. The mass centroid of every planar face lies at depth h/3, so uniform face mass also minimizes gravitational energy by maximizing h.</a:t>
            </a:r>
          </a:p>
          <a:p>
            <a:endParaRPr/>
          </a:p>
          <a:p>
            <a:r>
              <a:t>DEMONSTRATION</a:t>
            </a:r>
          </a:p>
          <a:p>
            <a:r>
              <a:t>Show the three faces and the projection to I. Explicitly state that an unrestricted fixed-area sheet can make arbitrarily thin deep spikes. The three-face constraint is essential.</a:t>
            </a:r>
          </a:p>
          <a:p>
            <a:endParaRPr/>
          </a:p>
          <a:p>
            <a:r>
              <a:t>ASK THE CLASS</a:t>
            </a:r>
          </a:p>
          <a:p>
            <a:r>
              <a:t>Does total sheet area alone force the incenter?</a:t>
            </a:r>
          </a:p>
          <a:p>
            <a:r>
              <a:t>Expected answer: No. Without additional mechanical or geometric restrictions the fixed-area gravity problem can be unbounded.</a:t>
            </a:r>
          </a:p>
          <a:p>
            <a:endParaRPr/>
          </a:p>
          <a:p>
            <a:r>
              <a:t>SOURCES AND EVIDENCE</a:t>
            </a:r>
          </a:p>
          <a:p>
            <a:r>
              <a:t>Project: Membranes and Elastic Triangle Centers, Sections 2–11.</a:t>
            </a:r>
          </a:p>
          <a:p>
            <a:r>
              <a:t>https://arxiv.org/abs/2201.12788</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43. Lecture 3: Membranes, elasticity and fluids. Suggested time 2.2 minutes; lecture clock 23.8–26.0.</a:t>
            </a:r>
          </a:p>
          <a:p>
            <a:endParaRPr/>
          </a:p>
          <a:p>
            <a:r>
              <a:t>PURPOSE AND EXPLANATION</a:t>
            </a:r>
          </a:p>
          <a:p>
            <a:r>
              <a:t>Divide the triangle into small elements. Represent u as a weighted sum of basis functions attached to nodes. The weak equation says that the residual vanishes against every basis function. This gives a stiffness matrix whose entries integrate overlapping basis gradients. Boundary nodes enforce zero displacement. A field solution is then a linear solve. Computing an extremum requires interpolation within an element, while a mean requires coordinate-weighted quadrature. Mesh refinement, quadrature refinement and maximum-location refinement are different checks.</a:t>
            </a:r>
          </a:p>
          <a:p>
            <a:endParaRPr/>
          </a:p>
          <a:p>
            <a:r>
              <a:t>DERIVATION</a:t>
            </a:r>
          </a:p>
          <a:p>
            <a:r>
              <a:t>For −Δu=1, test with φ_i to obtain ∑j Kij u_j=∫φ_i. For a quantum problem the same K will meet a mass matrix instead of a load vector. This reuse is one reason the lecture sequence is useful.</a:t>
            </a:r>
          </a:p>
          <a:p>
            <a:endParaRPr/>
          </a:p>
          <a:p>
            <a:r>
              <a:t>DEMONSTRATION</a:t>
            </a:r>
          </a:p>
          <a:p>
            <a:r>
              <a:t>Reveal a coarse triangular mesh, one local basis function, then a refined mesh. Ask why a coarse nodal maximum can be misplaced.</a:t>
            </a:r>
          </a:p>
          <a:p>
            <a:endParaRPr/>
          </a:p>
          <a:p>
            <a:r>
              <a:t>ASK THE CLASS</a:t>
            </a:r>
          </a:p>
          <a:p>
            <a:r>
              <a:t>Which center calculation is often smoother numerically, a mean or a maximum?</a:t>
            </a:r>
          </a:p>
          <a:p>
            <a:r>
              <a:t>Expected answer: A mean, because it integrates the field. A maximum depends on local derivatives and localization.</a:t>
            </a:r>
          </a:p>
          <a:p>
            <a:endParaRPr/>
          </a:p>
          <a:p>
            <a:r>
              <a:t>SOURCES AND EVIDENCE</a:t>
            </a:r>
          </a:p>
          <a:p>
            <a:r>
              <a:t>Project: Membranes and Elastic Triangle Centers, Sections 2–11.</a:t>
            </a:r>
          </a:p>
          <a:p>
            <a:r>
              <a:t>https://arxiv.org/abs/2201.12788</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44. Lecture 3: Membranes, elasticity and fluids. Suggested time 2.2 minutes; lecture clock 26.0–28.2.</a:t>
            </a:r>
          </a:p>
          <a:p>
            <a:endParaRPr/>
          </a:p>
          <a:p>
            <a:r>
              <a:t>PURPOSE AND EXPLANATION</a:t>
            </a:r>
          </a:p>
          <a:p>
            <a:r>
              <a:t>An isosceles triangle has vertices (−1,0),(1,0),(0,h). Its center stays on the vertical axis, so one function y(h) describes its position. In a right-triangle family two coordinate functions are needed. Their derivatives reveal sensitivity to changing the height. The displayed native charts compare F1 with familiar centers and shortlisted ETC neighbors. A neighbor rank uses RMS position error divided by triangle diameter on the declared 100-shape grid. It is a sample-dependent numerical comparison, not a proof of an identity.</a:t>
            </a:r>
          </a:p>
          <a:p>
            <a:endParaRPr/>
          </a:p>
          <a:p>
            <a:r>
              <a:t>DERIVATION</a:t>
            </a:r>
          </a:p>
          <a:p>
            <a:r>
              <a:t>The course appendix shows the independent right-triangle and derivative fingerprints. The live project survey visits X1 through X72807, with 70853 finite supported candidates and 1954 exclusions. A close location match can still have a very different response Jacobian.</a:t>
            </a:r>
          </a:p>
          <a:p>
            <a:endParaRPr/>
          </a:p>
          <a:p>
            <a:r>
              <a:t>ASK THE CLASS</a:t>
            </a:r>
          </a:p>
          <a:p>
            <a:r>
              <a:t>Can a center share an isosceles curve with another center and differ on scalene triangles?</a:t>
            </a:r>
          </a:p>
          <a:p>
            <a:r>
              <a:t>Expected answer: Yes. A one-parameter symmetry family is only a slice of shape space.</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45. Lecture 3: Membranes, elasticity and fluids. Suggested time 1.8 minutes; lecture clock 28.2–30.0.</a:t>
            </a:r>
          </a:p>
          <a:p>
            <a:endParaRPr/>
          </a:p>
          <a:p>
            <a:r>
              <a:t>PURPOSE AND EXPLANATION</a:t>
            </a:r>
          </a:p>
          <a:p>
            <a:r>
              <a:t>The restricted tetrahedral sheet gives I exactly. The linear membrane, Newtonian duct and Brownian-lifetime maximum give the same F1. Their weighted mean is Abs(0), also equal to a dissipation mean. A clamped plate gives Pgrav, with separate analytical and numerical challenges. The nonlinear p-torsion family gives power-law membrane and fluid analogues, but its parameter and response still need careful study. Unique equilibria and positive energy Hessians do not establish geometric attractivity.</a:t>
            </a:r>
          </a:p>
          <a:p>
            <a:endParaRPr/>
          </a:p>
          <a:p>
            <a:r>
              <a:t>DEMONSTRATION</a:t>
            </a:r>
          </a:p>
          <a:p>
            <a:r>
              <a:t>Run a final comparison of the two fields and their mean markers. Have students identify which equalities were derived and which locations came from computation.</a:t>
            </a:r>
          </a:p>
          <a:p>
            <a:endParaRPr/>
          </a:p>
          <a:p>
            <a:r>
              <a:t>ASK THE CLASS</a:t>
            </a:r>
          </a:p>
          <a:p>
            <a:r>
              <a:t>What physical change moves F1 to Pgrav?</a:t>
            </a:r>
          </a:p>
          <a:p>
            <a:r>
              <a:t>Expected answer: Replacing slope energy by curvature energy and imposing clamped plate boundary conditions.</a:t>
            </a:r>
          </a:p>
          <a:p>
            <a:endParaRPr/>
          </a:p>
          <a:p>
            <a:r>
              <a:t>SOURCES AND EVIDENCE</a:t>
            </a:r>
          </a:p>
          <a:p>
            <a:r>
              <a:t>Project: Membranes and Elastic Triangle Centers, Sections 2–11.</a:t>
            </a:r>
          </a:p>
          <a:p>
            <a:r>
              <a:t>https://arxiv.org/abs/2201.12788</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46. Lecture 4: Quantum confinement, Brownian motion and billiards. Suggested time 0.9 minutes; lecture clock 0.0–0.9.</a:t>
            </a:r>
          </a:p>
          <a:p>
            <a:endParaRPr/>
          </a:p>
          <a:p>
            <a:r>
              <a:t>PURPOSE AND EXPLANATION</a:t>
            </a:r>
          </a:p>
          <a:p>
            <a:r>
              <a:t>Quantum confinement, absorbing Brownian motion and heat share the Dirichlet Laplacian. Their selected means use different weights. Classical billiards adds a different challenge: a single deterministic trajectory may explore its triangle slowly or fail to do so in an exceptional direction. We will distinguish ensemble expectations, stationary distributions and individual time averages.</a:t>
            </a:r>
          </a:p>
          <a:p>
            <a:endParaRPr/>
          </a:p>
          <a:p>
            <a:r>
              <a:t>DEMONSTRATION</a:t>
            </a:r>
          </a:p>
          <a:p>
            <a:r>
              <a:t>Ask students whether the position of the highest wave amplitude must equal the probability expectation. Let them keep the prediction until slide four.</a:t>
            </a:r>
          </a:p>
          <a:p>
            <a:endParaRPr/>
          </a:p>
          <a:p>
            <a:r>
              <a:t>SOURCES AND EVIDENCE</a:t>
            </a:r>
          </a:p>
          <a:p>
            <a:r>
              <a:t>Project: Quantum Confinement, Billiards and Brownian Motion.</a:t>
            </a:r>
          </a:p>
          <a:p>
            <a:r>
              <a:t>https://arxiv.org/abs/2305.14063</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47. Lecture 4: Quantum confinement, Brownian motion and billiards. Suggested time 1.8 minutes; lecture clock 0.9–2.7.</a:t>
            </a:r>
          </a:p>
          <a:p>
            <a:endParaRPr/>
          </a:p>
          <a:p>
            <a:r>
              <a:t>PURPOSE AND EXPLANATION</a:t>
            </a:r>
          </a:p>
          <a:p>
            <a:r>
              <a:t>The stationary Schrödinger equation inside a zero-potential infinite well is −ℏ²Δψ/(2m)=Eψ. Dividing by the common physical factor gives the Dirichlet eigenproblem shown. The energy is E_j=ℏ²λ_j/(2m). The shape of the eigenfunction depends on the triangle, while the mass and ℏ change the energy scale. The lowest eigenfunction can be chosen positive and normalized. The boundary condition models infinite confinement, not a finite barrier or a leaky cavity.</a:t>
            </a:r>
          </a:p>
          <a:p>
            <a:endParaRPr/>
          </a:p>
          <a:p>
            <a:r>
              <a:t>DERIVATION</a:t>
            </a:r>
          </a:p>
          <a:p>
            <a:r>
              <a:t>Normalize ∫|ψ_j|²dA=1. Then the first moment ∫p|ψ_j|²dA already has the form of a normalized barycentric mean. Under a similarity of scale s, λ scales as s⁻² and the normalized eigenfunction rescales accordingly.</a:t>
            </a:r>
          </a:p>
          <a:p>
            <a:endParaRPr/>
          </a:p>
          <a:p>
            <a:r>
              <a:t>ASK THE CLASS</a:t>
            </a:r>
          </a:p>
          <a:p>
            <a:r>
              <a:t>Does changing the particle mass move the ground-state expectation in this ideal well?</a:t>
            </a:r>
          </a:p>
          <a:p>
            <a:r>
              <a:t>Expected answer: No. It changes the energy scale but preserves the normalized spatial eigenfunction.</a:t>
            </a:r>
          </a:p>
          <a:p>
            <a:endParaRPr/>
          </a:p>
          <a:p>
            <a:r>
              <a:t>SOURCES AND EVIDENCE</a:t>
            </a:r>
          </a:p>
          <a:p>
            <a:r>
              <a:t>Project: Quantum Confinement, Billiards and Brownian Motion.</a:t>
            </a:r>
          </a:p>
          <a:p>
            <a:r>
              <a:t>https://arxiv.org/abs/2305.14063</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48. Lecture 4: Quantum confinement, Brownian motion and billiards. Suggested time 2.3 minutes; lecture clock 2.7–5.0.</a:t>
            </a:r>
          </a:p>
          <a:p>
            <a:endParaRPr/>
          </a:p>
          <a:p>
            <a:r>
              <a:t>PURPOSE AND EXPLANATION</a:t>
            </a:r>
          </a:p>
          <a:p>
            <a:r>
              <a:t>A wavefunction that changes rapidly has high kinetic energy. The zero boundary condition forces it to fall to zero near each side. The ground state makes the smallest possible ratio of gradient energy to probability mass. This Rayleigh quotient is a variational characterization, so the equation can be understood before solving a partial differential equation. Higher states minimize under orthogonality constraints and acquire nodes. The field is not generally a simple polynomial on an arbitrary triangle.</a:t>
            </a:r>
          </a:p>
          <a:p>
            <a:endParaRPr/>
          </a:p>
          <a:p>
            <a:r>
              <a:t>DERIVATION</a:t>
            </a:r>
          </a:p>
          <a:p>
            <a:r>
              <a:t>Vary the numerator subject to fixed denominator. A Lagrange multiplier gives −Δψ=λψ. In a finite-element basis the quotient becomes cᵀKc/(cᵀMc), giving the generalized eigenproblem Kc=λMc.</a:t>
            </a:r>
          </a:p>
          <a:p>
            <a:endParaRPr/>
          </a:p>
          <a:p>
            <a:r>
              <a:t>DEMONSTRATION</a:t>
            </a:r>
          </a:p>
          <a:p>
            <a:r>
              <a:t>Reveal a broad single peak and then a rapidly oscillating candidate. Ask which carries larger kinetic energy under the same normalization.</a:t>
            </a:r>
          </a:p>
          <a:p>
            <a:endParaRPr/>
          </a:p>
          <a:p>
            <a:r>
              <a:t>ASK THE CLASS</a:t>
            </a:r>
          </a:p>
          <a:p>
            <a:r>
              <a:t>Why is normalization necessary in the minimization?</a:t>
            </a:r>
          </a:p>
          <a:p>
            <a:r>
              <a:t>Expected answer: Otherwise multiplying the wavefunction by zero would make the unnormalized energy vanish.</a:t>
            </a:r>
          </a:p>
          <a:p>
            <a:endParaRPr/>
          </a:p>
          <a:p>
            <a:r>
              <a:t>SOURCES AND EVIDENCE</a:t>
            </a:r>
          </a:p>
          <a:p>
            <a:r>
              <a:t>Project: Quantum Confinement, Billiards and Brownian Motion.</a:t>
            </a:r>
          </a:p>
          <a:p>
            <a:r>
              <a:t>https://arxiv.org/abs/2305.14063</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49. Lecture 4: Quantum confinement, Brownian motion and billiards. Suggested time 2.3 minutes; lecture clock 5.0–7.3.</a:t>
            </a:r>
          </a:p>
          <a:p>
            <a:endParaRPr/>
          </a:p>
          <a:p>
            <a:r>
              <a:t>PURPOSE AND EXPLANATION</a:t>
            </a:r>
          </a:p>
          <a:p>
            <a:r>
              <a:t>The positive ground-state amplitude ψ0 has a unique interior maximum, Q0m. Squaring it gives the position probability density. Its maximum has the same location, but its mean Q0 integrates the whole distribution. A skewed distribution separates mode and mean. In the 3–4–5 triangle the two points are close but not identical, so the diagram includes a magnified comparison without exaggerating the stated coordinates. Q0 has stable negative numerical vertex-response witnesses. Q0m has a small refinement-sensitive negative candidate, so the project does not claim a certified response result for it.</a:t>
            </a:r>
          </a:p>
          <a:p>
            <a:endParaRPr/>
          </a:p>
          <a:p>
            <a:r>
              <a:t>DERIVATION</a:t>
            </a:r>
          </a:p>
          <a:p>
            <a:r>
              <a:t>An expectation is affine in coordinates. Its barycentric weights are ∫u_i|ψ0|²dA, all positive. This immediately proves strict interiority. It does not prove a formula for the center function or geometric attractivity.</a:t>
            </a:r>
          </a:p>
          <a:p>
            <a:endParaRPr/>
          </a:p>
          <a:p>
            <a:r>
              <a:t>DEMONSTRATION</a:t>
            </a:r>
          </a:p>
          <a:p>
            <a:r>
              <a:t>Show the amplitude field and the measurement-point animation on the later slide. Accumulate their sample mean, keeping the maximum marker fixed.</a:t>
            </a:r>
          </a:p>
          <a:p>
            <a:endParaRPr/>
          </a:p>
          <a:p>
            <a:r>
              <a:t>ASK THE CLASS</a:t>
            </a:r>
          </a:p>
          <a:p>
            <a:r>
              <a:t>Could a wavefunction have its expectation on a nodal line?</a:t>
            </a:r>
          </a:p>
          <a:p>
            <a:r>
              <a:t>Expected answer: Yes, for an excited state. The first moment averages probability on both sides of nodes.</a:t>
            </a:r>
          </a:p>
          <a:p>
            <a:endParaRPr/>
          </a:p>
          <a:p>
            <a:r>
              <a:t>SOURCES AND EVIDENCE</a:t>
            </a:r>
          </a:p>
          <a:p>
            <a:r>
              <a:t>Project: Quantum Confinement, Billiards and Brownian Motion.</a:t>
            </a:r>
          </a:p>
          <a:p>
            <a:r>
              <a:t>https://arxiv.org/abs/2305.14063</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50. Lecture 4: Quantum confinement, Brownian motion and billiards. Suggested time 2.3 minutes; lecture clock 7.3–9.5.</a:t>
            </a:r>
          </a:p>
          <a:p>
            <a:endParaRPr/>
          </a:p>
          <a:p>
            <a:r>
              <a:t>PURPOSE AND EXPLANATION</a:t>
            </a:r>
          </a:p>
          <a:p>
            <a:r>
              <a:t>For a simple isolated eigenvalue, the sign of ψ does not affect |ψ|², so the expectation is unambiguous. Excited probability densities can have several peaks separated by nodal curves. Their expectation need not sit at any peak. Display the first few computed densities as successive native field frames so students can see how nodes and probability lobes change. The atlas compares the means, not arbitrarily chosen lobe maxima. The excited-state mean must be handled differently if the eigenspace is degenerate.</a:t>
            </a:r>
          </a:p>
          <a:p>
            <a:endParaRPr/>
          </a:p>
          <a:p>
            <a:r>
              <a:t>DERIVATION</a:t>
            </a:r>
          </a:p>
          <a:p>
            <a:r>
              <a:t>Orthogonality is ∫ψ_iψ_j=0 for distinct normalized eigenfunctions. It concerns signed amplitudes, not disjoint probabilities. A moment uses |ψ_j|², so both positive and negative amplitude lobes contribute positively.</a:t>
            </a:r>
          </a:p>
          <a:p>
            <a:endParaRPr/>
          </a:p>
          <a:p>
            <a:r>
              <a:t>ASK THE CLASS</a:t>
            </a:r>
          </a:p>
          <a:p>
            <a:r>
              <a:t>Do two orthogonal states necessarily have different expectation positions?</a:t>
            </a:r>
          </a:p>
          <a:p>
            <a:r>
              <a:t>Expected answer: No. Symmetry may force the same expectation for several states.</a:t>
            </a:r>
          </a:p>
          <a:p>
            <a:endParaRPr/>
          </a:p>
          <a:p>
            <a:r>
              <a:t>SOURCES AND EVIDENCE</a:t>
            </a:r>
          </a:p>
          <a:p>
            <a:r>
              <a:t>Project: Quantum Confinement, Billiards and Brownian Motion.</a:t>
            </a:r>
          </a:p>
          <a:p>
            <a:r>
              <a:t>https://arxiv.org/abs/2305.14063</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51. Lecture 4: Quantum confinement, Brownian motion and billiards. Suggested time 2.3 minutes; lecture clock 9.5–11.8.</a:t>
            </a:r>
          </a:p>
          <a:p>
            <a:endParaRPr/>
          </a:p>
          <a:p>
            <a:r>
              <a:t>PURPOSE AND EXPLANATION</a:t>
            </a:r>
          </a:p>
          <a:p>
            <a:r>
              <a:t>At an equilateral triangle, some energy levels form symmetry-related doublets. Any orthonormal rotation within a degenerate eigenspace is still a valid eigenbasis. An individual member’s density and moment can change under that rotation. Therefore its index alone does not define a canonical center at the degeneracy. Summing the squared amplitudes over a complete eigenspace gives the diagonal of the spectral projector. Dividing by its dimension normalizes it and removes the basis choice. Its mean is intrinsic.</a:t>
            </a:r>
          </a:p>
          <a:p>
            <a:endParaRPr/>
          </a:p>
          <a:p>
            <a:r>
              <a:t>DERIVATION</a:t>
            </a:r>
          </a:p>
          <a:p>
            <a:r>
              <a:t>If ψ′_a=∑b U_ab ψ_b with U unitary, then ∑a|ψ′_a|²=∑b|ψ_b|². A partially retained cluster does not have this invariance. Across nearby shapes, track the entire isolated cluster and inspect adjacent gaps.</a:t>
            </a:r>
          </a:p>
          <a:p>
            <a:endParaRPr/>
          </a:p>
          <a:p>
            <a:r>
              <a:t>DEMONSTRATION</a:t>
            </a:r>
          </a:p>
          <a:p>
            <a:r>
              <a:t>Use the equilateral diagram to explain why the complete projector density respects triangle symmetry and has mean G. The basis labels describe freedom inside the doublet, not computed nodal patterns.</a:t>
            </a:r>
          </a:p>
          <a:p>
            <a:endParaRPr/>
          </a:p>
          <a:p>
            <a:r>
              <a:t>ASK THE CLASS</a:t>
            </a:r>
          </a:p>
          <a:p>
            <a:r>
              <a:t>What is the smallest canonical unit at a double eigenvalue?</a:t>
            </a:r>
          </a:p>
          <a:p>
            <a:r>
              <a:t>Expected answer: The full two-dimensional eigenspace, unless additional physical state preparation is specified.</a:t>
            </a:r>
          </a:p>
          <a:p>
            <a:endParaRPr/>
          </a:p>
          <a:p>
            <a:r>
              <a:t>SOURCES AND EVIDENCE</a:t>
            </a:r>
          </a:p>
          <a:p>
            <a:r>
              <a:t>Project: Quantum Confinement, Billiards and Brownian Motion.</a:t>
            </a:r>
          </a:p>
          <a:p>
            <a:r>
              <a:t>https://arxiv.org/abs/2305.14063</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52. Lecture 4: Quantum confinement, Brownian motion and billiards. Suggested time 1.8 minutes; lecture clock 11.8–13.6.</a:t>
            </a:r>
          </a:p>
          <a:p>
            <a:endParaRPr/>
          </a:p>
          <a:p>
            <a:r>
              <a:t>PURPOSE AND EXPLANATION</a:t>
            </a:r>
          </a:p>
          <a:p>
            <a:r>
              <a:t>Prepare the same normalized state repeatedly and measure position. Each result is random with density |ψ|². A finite sample mean fluctuates around Qj. It is a statistical estimator of the quantum expectation. This experiment differs from following one classical billiard trajectory in time. It also differs from tracking a localized wave packet, whose density evolves and may interfere. The slide animation illustrates independent measurements and accumulation, not a measurement-induced path of one particle.</a:t>
            </a:r>
          </a:p>
          <a:p>
            <a:endParaRPr/>
          </a:p>
          <a:p>
            <a:r>
              <a:t>DERIVATION</a:t>
            </a:r>
          </a:p>
          <a:p>
            <a:r>
              <a:t>For independent measurements with covariance Σψ, the sample-mean covariance is Σψ/N. The standard deviation along a chosen direction therefore scales as N⁻¹/². This statement is about independent draws, not correlated billiard observations.</a:t>
            </a:r>
          </a:p>
          <a:p>
            <a:endParaRPr/>
          </a:p>
          <a:p>
            <a:r>
              <a:t>DEMONSTRATION</a:t>
            </a:r>
          </a:p>
          <a:p>
            <a:r>
              <a:t>Reveal twelve illustrative sample points and the accumulating mean. State that the animation is schematic and the companion app can draw an actual normalized archived ground-state sample.</a:t>
            </a:r>
          </a:p>
          <a:p>
            <a:endParaRPr/>
          </a:p>
          <a:p>
            <a:r>
              <a:t>ASK THE CLASS</a:t>
            </a:r>
          </a:p>
          <a:p>
            <a:r>
              <a:t>Why is a quantum expectation not a prediction of every measured position?</a:t>
            </a:r>
          </a:p>
          <a:p>
            <a:r>
              <a:t>Expected answer: It is the average over the distribution, while each individual measurement is random.</a:t>
            </a:r>
          </a:p>
          <a:p>
            <a:endParaRPr/>
          </a:p>
          <a:p>
            <a:r>
              <a:t>SOURCES AND EVIDENCE</a:t>
            </a:r>
          </a:p>
          <a:p>
            <a:r>
              <a:t>Project: Quantum Confinement, Billiards and Brownian Motion.</a:t>
            </a:r>
          </a:p>
          <a:p>
            <a:r>
              <a:t>https://arxiv.org/abs/2305.14063</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53. Lecture 4: Quantum confinement, Brownian motion and billiards. Suggested time 1.8 minutes; lecture clock 13.6–15.5.</a:t>
            </a:r>
          </a:p>
          <a:p>
            <a:endParaRPr/>
          </a:p>
          <a:p>
            <a:r>
              <a:t>PURPOSE AND EXPLANATION</a:t>
            </a:r>
          </a:p>
          <a:p>
            <a:r>
              <a:t>Use the same local basis and stiffness matrix introduced in the membrane lecture. The mass matrix contains ∫φ_iφ_j. Solve the smallest generalized eigenpairs, normalize in M, and integrate coordinate-weighted probability moments. Quadratic elements give an interpolated maximum inside an element. Check eigenvalue gaps before naming an individual state. A right-isosceles triangle has exact separated eigenstates that provide an independent test of this solver.</a:t>
            </a:r>
          </a:p>
          <a:p>
            <a:endParaRPr/>
          </a:p>
          <a:p>
            <a:r>
              <a:t>DERIVATION</a:t>
            </a:r>
          </a:p>
          <a:p>
            <a:r>
              <a:t>For a coordinate p_i, define M_i with entries ∫p_i φ_aφ_b. Then Q_i=cᵀM_i c/(cᵀMc). This makes the first moment a matrix calculation with exact polynomial quadrature in the finite-element space.</a:t>
            </a:r>
          </a:p>
          <a:p>
            <a:endParaRPr/>
          </a:p>
          <a:p>
            <a:r>
              <a:t>ASK THE CLASS</a:t>
            </a:r>
          </a:p>
          <a:p>
            <a:r>
              <a:t>Why does ordinary Euclidean normalization of the coefficient vector fail?</a:t>
            </a:r>
          </a:p>
          <a:p>
            <a:r>
              <a:t>Expected answer: The basis is not orthonormal in physical area. Probability normalization uses M.</a:t>
            </a:r>
          </a:p>
          <a:p>
            <a:endParaRPr/>
          </a:p>
          <a:p>
            <a:r>
              <a:t>SOURCES AND EVIDENCE</a:t>
            </a:r>
          </a:p>
          <a:p>
            <a:r>
              <a:t>Project: Quantum Confinement, Billiards and Brownian Motion.</a:t>
            </a:r>
          </a:p>
          <a:p>
            <a:r>
              <a:t>https://arxiv.org/abs/2305.14063</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54. Lecture 4: Quantum confinement, Brownian motion and billiards. Suggested time 2.3 minutes; lecture clock 15.5–17.7.</a:t>
            </a:r>
          </a:p>
          <a:p>
            <a:endParaRPr/>
          </a:p>
          <a:p>
            <a:r>
              <a:t>PURPOSE AND EXPLANATION</a:t>
            </a:r>
          </a:p>
          <a:p>
            <a:r>
              <a:t>The same fingerprint machinery applies to the ground-state expectation. The isosceles curve is easy to view, but the right-triangle curve and derivative slices supply independent information. The neighbor labels and errors come from the frozen ETC location survey. No algebraic identity follows from small RMS error. Individual excited-state fingerprints may have gaps where the state branch is undefined or unresolved. Those gaps should remain visible rather than being interpolated into a false center.</a:t>
            </a:r>
          </a:p>
          <a:p>
            <a:endParaRPr/>
          </a:p>
          <a:p>
            <a:r>
              <a:t>DERIVATION</a:t>
            </a:r>
          </a:p>
          <a:p>
            <a:r>
              <a:t>A similarity-normalized location error is |Q−X| divided by triangle diameter. Derivative-fingerprint RMS and symmetric-Jacobian response discrepancies are separate diagnostics. A center can match location well but behave differently under vertex motion.</a:t>
            </a:r>
          </a:p>
          <a:p>
            <a:endParaRPr/>
          </a:p>
          <a:p>
            <a:r>
              <a:t>ASK THE CLASS</a:t>
            </a:r>
          </a:p>
          <a:p>
            <a:r>
              <a:t>What would persuade us that Q0 equals an ETC entry?</a:t>
            </a:r>
          </a:p>
          <a:p>
            <a:r>
              <a:t>Expected answer: An independent identity theorem, not merely a close numerical rank.</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55. Lecture 4: Quantum confinement, Brownian motion and billiards. Suggested time 1.8 minutes; lecture clock 17.7–19.5.</a:t>
            </a:r>
          </a:p>
          <a:p>
            <a:endParaRPr/>
          </a:p>
          <a:p>
            <a:r>
              <a:t>PURPOSE AND EXPLANATION</a:t>
            </a:r>
          </a:p>
          <a:p>
            <a:r>
              <a:t>The atlas uses four complementary special classes. Isosceles triangles reduce the point to one coordinate. Right triangles retain two coordinates with a simple boundary. Thin triangles expose singular limits and boundary layers. Nearly equilateral triangles expose symmetry constraints and local Taylor coefficients. A separate two-dimensional shape sample is necessary because none of these one-parameter families covers every scalene triangle. Excited-state degeneracies make the equilateral limit especially delicate.</a:t>
            </a:r>
          </a:p>
          <a:p>
            <a:endParaRPr/>
          </a:p>
          <a:p>
            <a:r>
              <a:t>DERIVATION</a:t>
            </a:r>
          </a:p>
          <a:p>
            <a:r>
              <a:t>The thin normalization is A=(−1,0), B=(1,0), C=(x,epsilon), with 0≤x≤1. Nearly equilateral triangles use C=(x,√3+y) with small x and y. Always record which lengths remain fixed during differentiation.</a:t>
            </a:r>
          </a:p>
          <a:p>
            <a:endParaRPr/>
          </a:p>
          <a:p>
            <a:r>
              <a:t>ASK THE CLASS</a:t>
            </a:r>
          </a:p>
          <a:p>
            <a:r>
              <a:t>Which family is most likely to reveal singular numerical conditioning?</a:t>
            </a:r>
          </a:p>
          <a:p>
            <a:r>
              <a:t>Expected answer: The nearly collinear family, especially when a vertex also approaches another vertex.</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56. Lecture 4: Quantum confinement, Brownian motion and billiards. Suggested time 1.8 minutes; lecture clock 19.5–21.4.</a:t>
            </a:r>
          </a:p>
          <a:p>
            <a:endParaRPr/>
          </a:p>
          <a:p>
            <a:r>
              <a:t>PURPOSE AND EXPLANATION</a:t>
            </a:r>
          </a:p>
          <a:p>
            <a:r>
              <a:t>An ideal reflecting wall returns diffusing particles rather than absorbing them. The stationary diffusion equation with zero normal flux admits a constant density. On a connected triangle it is the normalized invariant distribution. Its mean is therefore G. Long-time ensemble density and ergodic time averages recover this area mean under the standard reflecting process. The implementation of reflection near corners needs care, but the invariant measure statement does not require our particular animation algorithm.</a:t>
            </a:r>
          </a:p>
          <a:p>
            <a:endParaRPr/>
          </a:p>
          <a:p>
            <a:r>
              <a:t>DERIVATION</a:t>
            </a:r>
          </a:p>
          <a:p>
            <a:r>
              <a:t>Integrate the diffusion equation over T. The boundary flux vanishes, so total probability is conserved. At stationarity, ∫|∇ρ|²=0 follows by integration by parts, hence ρ is constant.</a:t>
            </a:r>
          </a:p>
          <a:p>
            <a:endParaRPr/>
          </a:p>
          <a:p>
            <a:r>
              <a:t>DEMONSTRATION</a:t>
            </a:r>
          </a:p>
          <a:p>
            <a:r>
              <a:t>Run the offline reflecting-walk illustration or use its native path excerpt. Explain that the short path is a schematic sample, not proof of uniform exploration.</a:t>
            </a:r>
          </a:p>
          <a:p>
            <a:endParaRPr/>
          </a:p>
          <a:p>
            <a:r>
              <a:t>ASK THE CLASS</a:t>
            </a:r>
          </a:p>
          <a:p>
            <a:r>
              <a:t>What changes if the walls absorb particles?</a:t>
            </a:r>
          </a:p>
          <a:p>
            <a:r>
              <a:t>Expected answer: Total probability decays, and a uniform stationary density is no longer available.</a:t>
            </a:r>
          </a:p>
          <a:p>
            <a:endParaRPr/>
          </a:p>
          <a:p>
            <a:r>
              <a:t>SOURCES AND EVIDENCE</a:t>
            </a:r>
          </a:p>
          <a:p>
            <a:r>
              <a:t>Project: Quantum Confinement, Billiards and Brownian Motion.</a:t>
            </a:r>
          </a:p>
          <a:p>
            <a:r>
              <a:t>https://arxiv.org/abs/2305.14063</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57. Lecture 4: Quantum confinement, Brownian motion and billiards. Suggested time 2.3 minutes; lecture clock 21.4–23.6.</a:t>
            </a:r>
          </a:p>
          <a:p>
            <a:endParaRPr/>
          </a:p>
          <a:p>
            <a:r>
              <a:t>PURPOSE AND EXPLANATION</a:t>
            </a:r>
          </a:p>
          <a:p>
            <a:r>
              <a:t>An absorbing particle is removed at its first boundary hit. At long times, the lowest Dirichlet mode dominates the transition density. Condition only on surviving up to the observation time, and the endpoint density is proportional to ψ0. Its mean differs from the quantum expectation because the amplitude is not squared. A different construction conditions the process never to be killed, using the ground-state Doob transform. Its invariant density is proportional to ψ0², so its mean is Q0. Meanwhile the longest expected lifetime still selects F1, and equal exit probabilities select E0.</a:t>
            </a:r>
          </a:p>
          <a:p>
            <a:endParaRPr/>
          </a:p>
          <a:p>
            <a:r>
              <a:t>DERIVATION</a:t>
            </a:r>
          </a:p>
          <a:p>
            <a:r>
              <a:t>The transition kernel has leading form e^(−Dλ0t)ψ0(x)ψ0(y). For fixed start x, conditioning on survival normalizes the y-dependence ψ0(y). The Doob transformed generator includes drift 2D∇log ψ0 and has stationary density ψ0².</a:t>
            </a:r>
          </a:p>
          <a:p>
            <a:endParaRPr/>
          </a:p>
          <a:p>
            <a:r>
              <a:t>ASK THE CLASS</a:t>
            </a:r>
          </a:p>
          <a:p>
            <a:r>
              <a:t>How many different Brownian centers have we met?</a:t>
            </a:r>
          </a:p>
          <a:p>
            <a:r>
              <a:t>Expected answer: At least G, the ψ0 mean, Q0, F1 and E0, because the experimental questions differ.</a:t>
            </a:r>
          </a:p>
          <a:p>
            <a:endParaRPr/>
          </a:p>
          <a:p>
            <a:r>
              <a:t>SOURCES AND EVIDENCE</a:t>
            </a:r>
          </a:p>
          <a:p>
            <a:r>
              <a:t>Project: Quantum Confinement, Billiards and Brownian Motion.</a:t>
            </a:r>
          </a:p>
          <a:p>
            <a:r>
              <a:t>https://arxiv.org/abs/2305.14063</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58. Lecture 4: Quantum confinement, Brownian motion and billiards. Suggested time 2.3 minutes; lecture clock 23.6–25.9.</a:t>
            </a:r>
          </a:p>
          <a:p>
            <a:endParaRPr/>
          </a:p>
          <a:p>
            <a:r>
              <a:t>PURPOSE AND EXPLANATION</a:t>
            </a:r>
          </a:p>
          <a:p>
            <a:r>
              <a:t>A point particle travels in straight lines and reflects at a side with equal incidence and reflection angles. Its speed stays one. The position mean must weight continuous time, not give every collision equal weight. Each straight flight contributes duration times its midpoint, including a final partial flight. A rational-angle polygon has strong almost-every-direction exploration results, while exceptional periodic directions can fail. The 3–4–5 triangle is not a rational-angle triangle, so that theorem does not settle every trajectory here.</a:t>
            </a:r>
          </a:p>
          <a:p>
            <a:endParaRPr/>
          </a:p>
          <a:p>
            <a:r>
              <a:t>DERIVATION</a:t>
            </a:r>
          </a:p>
          <a:p>
            <a:r>
              <a:t>For velocity v and outward unit normal n, reflection is v′=v−2(v·n)n. On a flight of duration Δt from p, ∫r ds=Δt[p+vΔt/2]. Sum these contributions and divide by total t.</a:t>
            </a:r>
          </a:p>
          <a:p>
            <a:endParaRPr/>
          </a:p>
          <a:p>
            <a:r>
              <a:t>DEMONSTRATION</a:t>
            </a:r>
          </a:p>
          <a:p>
            <a:r>
              <a:t>Play the native moving particle along a precomputed exact flight path. The companion app reports its time mean. Ask why equal averaging of collision locations would bias the result.</a:t>
            </a:r>
          </a:p>
          <a:p>
            <a:endParaRPr/>
          </a:p>
          <a:p>
            <a:r>
              <a:t>ASK THE CLASS</a:t>
            </a:r>
          </a:p>
          <a:p>
            <a:r>
              <a:t>Does speed one imply the particle must visit every region equally?</a:t>
            </a:r>
          </a:p>
          <a:p>
            <a:r>
              <a:t>Expected answer: No. It constrains time along a flight but does not prove ergodicity of the direction.</a:t>
            </a:r>
          </a:p>
          <a:p>
            <a:endParaRPr/>
          </a:p>
          <a:p>
            <a:r>
              <a:t>SOURCES AND EVIDENCE</a:t>
            </a:r>
          </a:p>
          <a:p>
            <a:r>
              <a:t>https://doi.org/10.2307/1971280</a:t>
            </a:r>
          </a:p>
          <a:p>
            <a:r>
              <a:t>https://doi.org/10.4171/JST/23</a:t>
            </a:r>
          </a:p>
          <a:p>
            <a:r>
              <a:t>Project: 3–4–5 billiard run, 1,024 launches per law, duration 30,000 at unit diameter and speed.</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59. Lecture 4: Quantum confinement, Brownian motion and billiards. Suggested time 2.3 minutes; lecture clock 25.9–28.2.</a:t>
            </a:r>
          </a:p>
          <a:p>
            <a:endParaRPr/>
          </a:p>
          <a:p>
            <a:r>
              <a:t>PURPOSE AND EXPLANATION</a:t>
            </a:r>
          </a:p>
          <a:p>
            <a:r>
              <a:t>The archived experiment uses 1024 random boundary launches per law, unit diameter and unit speed, through time 30000. It reports mean distance from G, the standard deviation of that distance and RMS distance. At the last time the RMS is about 0.0204 triangle diameters. The simulations show slow finite-time behavior and do not establish a vanishing asymptotic RMS for this triangle. A small bias of the ensemble-average vector would not imply that each individual trajectory mean is close to G. The choice of uniform inward angle or cosine-flux angle is also recorded.</a:t>
            </a:r>
          </a:p>
          <a:p>
            <a:endParaRPr/>
          </a:p>
          <a:p>
            <a:r>
              <a:t>DERIVATION</a:t>
            </a:r>
          </a:p>
          <a:p>
            <a:r>
              <a:t>For distances d, RMS²=mean(d)²+SD(d)². The SD here is the standard deviation of distance, not either coordinate’s standard deviation. If almost every trajectory mean converges to G, boundedness would also force these distance statistics to vanish by dominated convergence.</a:t>
            </a:r>
          </a:p>
          <a:p>
            <a:endParaRPr/>
          </a:p>
          <a:p>
            <a:r>
              <a:t>ASK THE CLASS</a:t>
            </a:r>
          </a:p>
          <a:p>
            <a:r>
              <a:t>Why can the vector average of the cloud look good while the RMS stays large?</a:t>
            </a:r>
          </a:p>
          <a:p>
            <a:r>
              <a:t>Expected answer: Errors in opposite directions can cancel in the vector average.</a:t>
            </a:r>
          </a:p>
          <a:p>
            <a:endParaRPr/>
          </a:p>
          <a:p>
            <a:r>
              <a:t>SOURCES AND EVIDENCE</a:t>
            </a:r>
          </a:p>
          <a:p>
            <a:r>
              <a:t>https://doi.org/10.2307/1971280</a:t>
            </a:r>
          </a:p>
          <a:p>
            <a:r>
              <a:t>https://doi.org/10.4171/JST/23</a:t>
            </a:r>
          </a:p>
          <a:p>
            <a:r>
              <a:t>Project: 3–4–5 billiard run, 1,024 launches per law, duration 30,000 at unit diameter and speed.</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60. Lecture 4: Quantum confinement, Brownian motion and billiards. Suggested time 1.8 minutes; lecture clock 28.2–30.0.</a:t>
            </a:r>
          </a:p>
          <a:p>
            <a:endParaRPr/>
          </a:p>
          <a:p>
            <a:r>
              <a:t>PURPOSE AND EXPLANATION</a:t>
            </a:r>
          </a:p>
          <a:p>
            <a:r>
              <a:t>A classical uniform spatial measure suggests G, but passing from classical motion to quantum eigenstates needs a theorem. For rational polygons, quantum spatial equidistribution results concern a density-one subsequence of eigenstates, not necessarily every state. Individual eigenstates can have special structure, and degeneracies require a projector convention. For a general triangular shape, do not turn the heuristic Qj→G into a universal identity. A thermal quantum mean has a different, well-defined high-temperature route toward the area mean.</a:t>
            </a:r>
          </a:p>
          <a:p>
            <a:endParaRPr/>
          </a:p>
          <a:p>
            <a:r>
              <a:t>DERIVATION</a:t>
            </a:r>
          </a:p>
          <a:p>
            <a:r>
              <a:t>The thermal density uses the diagonal sum ∑e^(−τλj)|ψj|² divided by its total mass. Low temperature selects Q0. The small-τ limit is related to heat-kernel asymptotics, with enough modes required numerically.</a:t>
            </a:r>
          </a:p>
          <a:p>
            <a:endParaRPr/>
          </a:p>
          <a:p>
            <a:r>
              <a:t>DEMONSTRATION</a:t>
            </a:r>
          </a:p>
          <a:p>
            <a:r>
              <a:t>End with three labels: independent measurements, one billiard orbit, and thermal mixture. Let students match the averaging procedure to each one.</a:t>
            </a:r>
          </a:p>
          <a:p>
            <a:endParaRPr/>
          </a:p>
          <a:p>
            <a:r>
              <a:t>ASK THE CLASS</a:t>
            </a:r>
          </a:p>
          <a:p>
            <a:r>
              <a:t>Which quantity is basis-independent at a degenerate energy?</a:t>
            </a:r>
          </a:p>
          <a:p>
            <a:r>
              <a:t>Expected answer: The full eigenspace projector or a properly defined thermal mixture.</a:t>
            </a:r>
          </a:p>
          <a:p>
            <a:endParaRPr/>
          </a:p>
          <a:p>
            <a:r>
              <a:t>SOURCES AND EVIDENCE</a:t>
            </a:r>
          </a:p>
          <a:p>
            <a:r>
              <a:t>Project: Quantum Confinement, Billiards and Brownian Motion.</a:t>
            </a:r>
          </a:p>
          <a:p>
            <a:r>
              <a:t>https://arxiv.org/abs/2305.14063</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61. Lecture 5: Heat, reaction and the numerical atlas. Suggested time 0.9 minutes; lecture clock 0.0–0.9.</a:t>
            </a:r>
          </a:p>
          <a:p>
            <a:endParaRPr/>
          </a:p>
          <a:p>
            <a:r>
              <a:t>PURPOSE AND EXPLANATION</a:t>
            </a:r>
          </a:p>
          <a:p>
            <a:r>
              <a:t>Heat diffusion gives a family of centers indexed by time. Production and removal give another family indexed by a dimensionless rate. These examples show why a physically meaningful center needs a parameter convention, a numerical method and a statement of evidence. The second half of this lecture develops the atlas tools that let us compare implicit centers with classical ones without inventing an exact formula.</a:t>
            </a:r>
          </a:p>
          <a:p>
            <a:endParaRPr/>
          </a:p>
          <a:p>
            <a:r>
              <a:t>DEMONSTRATION</a:t>
            </a:r>
          </a:p>
          <a:p>
            <a:r>
              <a:t>Recall that the membrane and ground state already came from the same Laplacian. Ask which one the late-time heat field might resemble.</a:t>
            </a:r>
          </a:p>
          <a:p>
            <a:endParaRPr/>
          </a:p>
          <a:p>
            <a:r>
              <a:t>SOURCES AND EVIDENCE</a:t>
            </a:r>
          </a:p>
          <a:p>
            <a:r>
              <a:t>Project: Fluids, Heat Diffusion and Reaction Centers.</a:t>
            </a:r>
          </a:p>
          <a:p>
            <a:r>
              <a:t>https://arxiv.org/abs/2207.13449</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62. Lecture 5: Heat, reaction and the numerical atlas. Suggested time 1.8 minutes; lecture clock 0.9–2.7.</a:t>
            </a:r>
          </a:p>
          <a:p>
            <a:endParaRPr/>
          </a:p>
          <a:p>
            <a:r>
              <a:t>PURPOSE AND EXPLANATION</a:t>
            </a:r>
          </a:p>
          <a:p>
            <a:r>
              <a:t>Assume isotropic, constant thermal diffusivity κ and no internal source. The plate begins with uniform excess temperature one in its interior. At time zero its boundary is clamped to the bath temperature zero. At positive times heat flows out. The ideal initial boundary jump is allowed in the weak heat equation. The spatial temperature maximum is a natural center, but its position can move even though the initial temperature was uniform. All lengths must be scaled consistently when comparing different triangles.</a:t>
            </a:r>
          </a:p>
          <a:p>
            <a:endParaRPr/>
          </a:p>
          <a:p>
            <a:r>
              <a:t>DERIVATION</a:t>
            </a:r>
          </a:p>
          <a:p>
            <a:r>
              <a:t>Energy balance says heat-capacity density times ∂tT equals the divergence of thermal conductivity times the gradient. With uniform coefficients, κ is conductivity divided by heat-capacity density.</a:t>
            </a:r>
          </a:p>
          <a:p>
            <a:endParaRPr/>
          </a:p>
          <a:p>
            <a:r>
              <a:t>ASK THE CLASS</a:t>
            </a:r>
          </a:p>
          <a:p>
            <a:r>
              <a:t>Why is the incenter a plausible short-time candidate?</a:t>
            </a:r>
          </a:p>
          <a:p>
            <a:r>
              <a:t>Expected answer: It lies farthest from the boundary and initially loses heat least strongly.</a:t>
            </a:r>
          </a:p>
          <a:p>
            <a:endParaRPr/>
          </a:p>
          <a:p>
            <a:r>
              <a:t>SOURCES AND EVIDENCE</a:t>
            </a:r>
          </a:p>
          <a:p>
            <a:r>
              <a:t>Project: Fluids, Heat Diffusion and Reaction Centers.</a:t>
            </a:r>
          </a:p>
          <a:p>
            <a:r>
              <a:t>https://arxiv.org/abs/2207.13449</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63. Lecture 5: Heat, reaction and the numerical atlas. Suggested time 2.2 minutes; lecture clock 2.7–4.9.</a:t>
            </a:r>
          </a:p>
          <a:p>
            <a:endParaRPr/>
          </a:p>
          <a:p>
            <a:r>
              <a:t>PURPOSE AND EXPLANATION</a:t>
            </a:r>
          </a:p>
          <a:p>
            <a:r>
              <a:t>Expand the initial temperature in the Dirichlet eigenfunctions from the quantum lecture. Substituting one spatial eigenmode into the heat equation gives an exponential time factor. High eigenvalues decay faster, leaving the positive ground mode at late times. The coefficients are integrals of ψj against the initial condition, so for uniform initial temperature c_j=∫ψj. They differ from the thermal quantum weights, which involve the diagonal heat kernel. We use Δ=κt/L² with L²=(a²+b²+c²)/3.</a:t>
            </a:r>
          </a:p>
          <a:p>
            <a:endParaRPr/>
          </a:p>
          <a:p>
            <a:r>
              <a:t>DERIVATION</a:t>
            </a:r>
          </a:p>
          <a:p>
            <a:r>
              <a:t>Because Δψj=−λjψj, a mode amplitude satisfies a′=−κλj a. Orthogonality gives c_j. Writing κt=ΔL² makes the mode exponent −ΔL²λj dimensionless.</a:t>
            </a:r>
          </a:p>
          <a:p>
            <a:endParaRPr/>
          </a:p>
          <a:p>
            <a:r>
              <a:t>ASK THE CLASS</a:t>
            </a:r>
          </a:p>
          <a:p>
            <a:r>
              <a:t>Why do many modes matter at very early time?</a:t>
            </a:r>
          </a:p>
          <a:p>
            <a:r>
              <a:t>Expected answer: The initial constant interior field with a zero boundary requires a sharp boundary layer that a few smooth modes cannot represent.</a:t>
            </a:r>
          </a:p>
          <a:p>
            <a:endParaRPr/>
          </a:p>
          <a:p>
            <a:r>
              <a:t>SOURCES AND EVIDENCE</a:t>
            </a:r>
          </a:p>
          <a:p>
            <a:r>
              <a:t>Project: Fluids, Heat Diffusion and Reaction Centers.</a:t>
            </a:r>
          </a:p>
          <a:p>
            <a:r>
              <a:t>https://arxiv.org/abs/2207.13449</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64. Lecture 5: Heat, reaction and the numerical atlas. Suggested time 2.2 minutes; lecture clock 4.9–7.2.</a:t>
            </a:r>
          </a:p>
          <a:p>
            <a:endParaRPr/>
          </a:p>
          <a:p>
            <a:r>
              <a:t>PURPOSE AND EXPLANATION</a:t>
            </a:r>
          </a:p>
          <a:p>
            <a:r>
              <a:t>At early time the temperature is nearly flat except near the sides, making maximum localization numerically difficult. In the vanishing-time limit, the point with greatest boundary distance is the incenter. At late time the lowest eigenmode dominates and the maximum tends to Q0m. The finite-time path between these endpoints is a new family of centers. The atlas uses Δ=.01,.03,.1,.3,1. Its retained refined witnesses have negative numerical responses, but they lack continuum interval certificates.</a:t>
            </a:r>
          </a:p>
          <a:p>
            <a:endParaRPr/>
          </a:p>
          <a:p>
            <a:r>
              <a:t>DERIVATION</a:t>
            </a:r>
          </a:p>
          <a:p>
            <a:r>
              <a:t>A positive heat field on a convex triangle preserves log-concavity in the relevant setting. Interior analyticity and zero boundary values support uniqueness of its maximum. This theorem does not give reliable coordinates from a truncated early-time expansion.</a:t>
            </a:r>
          </a:p>
          <a:p>
            <a:endParaRPr/>
          </a:p>
          <a:p>
            <a:r>
              <a:t>DEMONSTRATION</a:t>
            </a:r>
          </a:p>
          <a:p>
            <a:r>
              <a:t>Run the center motion across the five archived heat times. Keep the visible center path separate from the normalized field colors.</a:t>
            </a:r>
          </a:p>
          <a:p>
            <a:endParaRPr/>
          </a:p>
          <a:p>
            <a:r>
              <a:t>ASK THE CLASS</a:t>
            </a:r>
          </a:p>
          <a:p>
            <a:r>
              <a:t>Does H(Δ) equal I at every sufficiently small positive Δ?</a:t>
            </a:r>
          </a:p>
          <a:p>
            <a:r>
              <a:t>Expected answer: The statement here is a limiting one. Exact equality at finite time is not asserted.</a:t>
            </a:r>
          </a:p>
          <a:p>
            <a:endParaRPr/>
          </a:p>
          <a:p>
            <a:r>
              <a:t>SOURCES AND EVIDENCE</a:t>
            </a:r>
          </a:p>
          <a:p>
            <a:r>
              <a:t>Project: Fluids, Heat Diffusion and Reaction Centers.</a:t>
            </a:r>
          </a:p>
          <a:p>
            <a:r>
              <a:t>https://arxiv.org/abs/2207.13449</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65. Lecture 5: Heat, reaction and the numerical atlas. Suggested time 2.7 minutes; lecture clock 7.2–9.9.</a:t>
            </a:r>
          </a:p>
          <a:p>
            <a:endParaRPr/>
          </a:p>
          <a:p>
            <a:r>
              <a:t>PURPOSE AND EXPLANATION</a:t>
            </a:r>
          </a:p>
          <a:p>
            <a:r>
              <a:t>This slide is a visual experiment. The boundary cools first, then the interior temperature decreases. The center drifts only slightly in our reference triangle, so the marker and its endpoints should remain easy to see. The field animation uses selected archived spectral snapshots, with continuous interpolation for display only. Interpolated frames do not count as fresh PDE solves. If presenting the static handout, compare the initial and final frames and use the companion slider.</a:t>
            </a:r>
          </a:p>
          <a:p>
            <a:endParaRPr/>
          </a:p>
          <a:p>
            <a:r>
              <a:t>DEMONSTRATION</a:t>
            </a:r>
          </a:p>
          <a:p>
            <a:r>
              <a:t>Pause the animation near Δ=.01 and ask where the boundary layer is thickest. Resume to the late field and ask students to recognize the ground-state shape. Explain that normalized comparison slides may remove amplitude decay, and that this animation normalizes each frame to its own peak.</a:t>
            </a:r>
          </a:p>
          <a:p>
            <a:endParaRPr/>
          </a:p>
          <a:p>
            <a:r>
              <a:t>ASK THE CLASS</a:t>
            </a:r>
          </a:p>
          <a:p>
            <a:r>
              <a:t>What disappears when every frame is normalized to its own maximum?</a:t>
            </a:r>
          </a:p>
          <a:p>
            <a:r>
              <a:t>Expected answer: The actual cooling amplitude. Shape comparisons and energy decay need different visual conventions.</a:t>
            </a:r>
          </a:p>
          <a:p>
            <a:endParaRPr/>
          </a:p>
          <a:p>
            <a:r>
              <a:t>SOURCES AND EVIDENCE</a:t>
            </a:r>
          </a:p>
          <a:p>
            <a:r>
              <a:t>Project: Fluids, Heat Diffusion and Reaction Centers.</a:t>
            </a:r>
          </a:p>
          <a:p>
            <a:r>
              <a:t>https://arxiv.org/abs/2207.13449</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66. Lecture 5: Heat, reaction and the numerical atlas. Suggested time 1.8 minutes; lecture clock 9.9–11.6.</a:t>
            </a:r>
          </a:p>
          <a:p>
            <a:endParaRPr/>
          </a:p>
          <a:p>
            <a:r>
              <a:t>PURPOSE AND EXPLANATION</a:t>
            </a:r>
          </a:p>
          <a:p>
            <a:r>
              <a:t>A heat center depends on both dimensionless time and triangle shape. A fingerprint fixes the physical time parameter and varies a normalized triangle height. A center trajectory instead fixes the triangle and varies time. These are different curves. The diagram fixes Δ=.03 and compares the isosceles fingerprint with its retained ETC neighbors and I, G and W. The derivative along the family measures shape response only in that special direction. It cannot replace the full three-vertex response test.</a:t>
            </a:r>
          </a:p>
          <a:p>
            <a:endParaRPr/>
          </a:p>
          <a:p>
            <a:r>
              <a:t>DERIVATION</a:t>
            </a:r>
          </a:p>
          <a:p>
            <a:r>
              <a:t>For a fixed Δ, increasing a triangle height also changes L² in the physical time κt=ΔL². Holding the dimensional time fixed instead would define a different comparison.</a:t>
            </a:r>
          </a:p>
          <a:p>
            <a:endParaRPr/>
          </a:p>
          <a:p>
            <a:r>
              <a:t>ASK THE CLASS</a:t>
            </a:r>
          </a:p>
          <a:p>
            <a:r>
              <a:t>What must be written beside a heat fingerprint?</a:t>
            </a:r>
          </a:p>
          <a:p>
            <a:r>
              <a:t>Expected answer: The triangle normalization and the fixed dimensionless time parameter.</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67. Lecture 5: Heat, reaction and the numerical atlas. Suggested time 1.8 minutes; lecture clock 11.6–13.4.</a:t>
            </a:r>
          </a:p>
          <a:p>
            <a:endParaRPr/>
          </a:p>
          <a:p>
            <a:r>
              <a:t>PURPOSE AND EXPLANATION</a:t>
            </a:r>
          </a:p>
          <a:p>
            <a:r>
              <a:t>The diagram shows temperature means at Δ=.03 and 1, computed by exact integration of the archived piecewise-linear field on its fine triangulation; these are numerical illustrations, not continuum certificates. A thermometer maximum locates H. A spatially integrated thermal image can also give a temperature-weighted mean. The total heat is proportional to ∫u, and the first moment gives its balance-like center. At late time this mean tends to the ψ0-weighted mean from the absorbing Brownian endpoint distribution, rather than the ψ0² quantum expectation. If a uniform source balances losses at steady state, the field instead solves a Poisson or screened-Poisson equation. This makes a direct link to concentration and flow means.</a:t>
            </a:r>
          </a:p>
          <a:p>
            <a:endParaRPr/>
          </a:p>
          <a:p>
            <a:r>
              <a:t>DERIVATION</a:t>
            </a:r>
          </a:p>
          <a:p>
            <a:r>
              <a:t>Insert the lowest-mode approximation u≈c0 e^(−κλ0t)ψ0 into the moment quotient. Both the coefficient and the exponential cancel, leaving ∫pψ0/∫ψ0.</a:t>
            </a:r>
          </a:p>
          <a:p>
            <a:endParaRPr/>
          </a:p>
          <a:p>
            <a:r>
              <a:t>ASK THE CLASS</a:t>
            </a:r>
          </a:p>
          <a:p>
            <a:r>
              <a:t>Does a late heat-image mean recover Q0?</a:t>
            </a:r>
          </a:p>
          <a:p>
            <a:r>
              <a:t>Expected answer: Generally no. Q0 uses ψ0 squared; the heat image uses ψ0 itself.</a:t>
            </a:r>
          </a:p>
          <a:p>
            <a:endParaRPr/>
          </a:p>
          <a:p>
            <a:r>
              <a:t>SOURCES AND EVIDENCE</a:t>
            </a:r>
          </a:p>
          <a:p>
            <a:r>
              <a:t>Project: Fluids, Heat Diffusion and Reaction Centers.</a:t>
            </a:r>
          </a:p>
          <a:p>
            <a:r>
              <a:t>https://arxiv.org/abs/2207.13449</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68. Lecture 5: Heat, reaction and the numerical atlas. Suggested time 2.2 minutes; lecture clock 13.4–15.7.</a:t>
            </a:r>
          </a:p>
          <a:p>
            <a:endParaRPr/>
          </a:p>
          <a:p>
            <a:r>
              <a:t>PURPOSE AND EXPLANATION</a:t>
            </a:r>
          </a:p>
          <a:p>
            <a:r>
              <a:t>Imagine a concentration generated uniformly in the triangle, diffusing with a fixed coefficient, removed at a uniform rate, and lost at the boundary. Dividing the steady balance by the diffusivity gives a screened-Poisson problem. Its positive concentration mean is Abs(μ). At μ=0 it becomes the torsion-volume and flow-flux mean. At very large μ on a fixed triangle the bulk concentration is nearly uniform, with boundary layers, so the mean tends to G. The dimensionless parameter is removal rate times L² divided by diffusivity.</a:t>
            </a:r>
          </a:p>
          <a:p>
            <a:endParaRPr/>
          </a:p>
          <a:p>
            <a:r>
              <a:t>DERIVATION</a:t>
            </a:r>
          </a:p>
          <a:p>
            <a:r>
              <a:t>The weak matrix is K+(μ/L²)M. Differentiate at fixed μ: the derivative of L² contributes −μ dot(L²) M/L⁴. Omitting it tests a different physical convention. Positivity gives interiority of the mean.</a:t>
            </a:r>
          </a:p>
          <a:p>
            <a:endParaRPr/>
          </a:p>
          <a:p>
            <a:r>
              <a:t>ASK THE CLASS</a:t>
            </a:r>
          </a:p>
          <a:p>
            <a:r>
              <a:t>Does a fixed-triangle limit toward an attractive point prove all family members attractive?</a:t>
            </a:r>
          </a:p>
          <a:p>
            <a:r>
              <a:t>Expected answer: No. Attraction requires a statement uniform over changes of triangle shape.</a:t>
            </a:r>
          </a:p>
          <a:p>
            <a:endParaRPr/>
          </a:p>
          <a:p>
            <a:r>
              <a:t>SOURCES AND EVIDENCE</a:t>
            </a:r>
          </a:p>
          <a:p>
            <a:r>
              <a:t>Project: Fluids, Heat Diffusion and Reaction Centers.</a:t>
            </a:r>
          </a:p>
          <a:p>
            <a:r>
              <a:t>https://arxiv.org/abs/2207.13449</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69. Lecture 5: Heat, reaction and the numerical atlas. Suggested time 2.2 minutes; lecture clock 15.7–17.9.</a:t>
            </a:r>
          </a:p>
          <a:p>
            <a:endParaRPr/>
          </a:p>
          <a:p>
            <a:r>
              <a:t>PURPOSE AND EXPLANATION</a:t>
            </a:r>
          </a:p>
          <a:p>
            <a:r>
              <a:t>A very thin triangle is nearly a collection of vertical strips. Within one strip of height H, neglect the small longitudinal derivative and solve −u″+k²u=1 with zero values at its two ends. Integrating the solution gives F(H), the concentration mass per unit longitudinal distance. For small kH, the field is parabolic and F is H cubed over twelve. For large kH, the nearly uniform bulk gives F≈H/k². These two powers weight the triangular thickness very differently, so the center can shift horizontally while a vertex moves mostly vertically.</a:t>
            </a:r>
          </a:p>
          <a:p>
            <a:endParaRPr/>
          </a:p>
          <a:p>
            <a:r>
              <a:t>DERIVATION</a:t>
            </a:r>
          </a:p>
          <a:p>
            <a:r>
              <a:t>The strip solution is k⁻²[1−cosh(k(t−H/2))/cosh(kH/2)]. Integrate from 0 to H. This exact local profile also suggests a numerically stable basis for thin-domain calculations.</a:t>
            </a:r>
          </a:p>
          <a:p>
            <a:endParaRPr/>
          </a:p>
          <a:p>
            <a:r>
              <a:t>DEMONSTRATION</a:t>
            </a:r>
          </a:p>
          <a:p>
            <a:r>
              <a:t>Use the vertical-strip schematic to sketch a parabolic profile and a flat-core profile on the board. Ask which one gives more relative weight to narrow parts of the triangle.</a:t>
            </a:r>
          </a:p>
          <a:p>
            <a:endParaRPr/>
          </a:p>
          <a:p>
            <a:r>
              <a:t>ASK THE CLASS</a:t>
            </a:r>
          </a:p>
          <a:p>
            <a:r>
              <a:t>Which weight is more concentrated near the thickest part?</a:t>
            </a:r>
          </a:p>
          <a:p>
            <a:r>
              <a:t>Expected answer: H cubed, compared with a weight proportional to H.</a:t>
            </a:r>
          </a:p>
          <a:p>
            <a:endParaRPr/>
          </a:p>
          <a:p>
            <a:r>
              <a:t>SOURCES AND EVIDENCE</a:t>
            </a:r>
          </a:p>
          <a:p>
            <a:r>
              <a:t>Project: Fluids, Heat Diffusion and Reaction Centers.</a:t>
            </a:r>
          </a:p>
          <a:p>
            <a:r>
              <a:t>https://arxiv.org/abs/2207.13449</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70. Lecture 5: Heat, reaction and the numerical atlas. Suggested time 2.2 minutes; lecture clock 17.9–20.1.</a:t>
            </a:r>
          </a:p>
          <a:p>
            <a:endParaRPr/>
          </a:p>
          <a:p>
            <a:r>
              <a:t>PURPOSE AND EXPLANATION</a:t>
            </a:r>
          </a:p>
          <a:p>
            <a:r>
              <a:t>The new follow-up studied 512 extreme shapes plus the old 100-shape grid. Direct Ritz sensitivities stayed positive for the earlier small and moderate parameters, but μ=10000 produced robust negative values. A different quadratic finite-element solver reproduced one witness through 192 subdivisions and three motion step sizes. This is strong numerical evidence at that exact parameter. A separate thin-domain energy argument proves that every sufficiently large μ has some nonattractive triangle, although it does not provide an explicit threshold.</a:t>
            </a:r>
          </a:p>
          <a:p>
            <a:endParaRPr/>
          </a:p>
          <a:p>
            <a:r>
              <a:t>DERIVATION</a:t>
            </a:r>
          </a:p>
          <a:p>
            <a:r>
              <a:t>Set epsilon=μ⁻¹/². Compare two triangles whose heights are epsilon times two fixed strip heights, while the apex shifts horizontally by epsilon. Their limiting horizontal concentration means differ by a negative constant, whereas the vertical mean motion is O(epsilon). The dot product has a negative term of order epsilon dominating the vertical term of order epsilon squared. The addendum proves field convergence by an energy comparison.</a:t>
            </a:r>
          </a:p>
          <a:p>
            <a:endParaRPr/>
          </a:p>
          <a:p>
            <a:r>
              <a:t>ASK THE CLASS</a:t>
            </a:r>
          </a:p>
          <a:p>
            <a:r>
              <a:t>Why is there no contradiction with Abs(μ)→G on every fixed triangle?</a:t>
            </a:r>
          </a:p>
          <a:p>
            <a:r>
              <a:t>Expected answer: The counterexample triangles become thinner as μ grows, so the fixed-shape limit is not uniform over shape space.</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71. Lecture 5: Heat, reaction and the numerical atlas. Suggested time 2.2 minutes; lecture clock 20.1–22.4.</a:t>
            </a:r>
          </a:p>
          <a:p>
            <a:endParaRPr/>
          </a:p>
          <a:p>
            <a:r>
              <a:t>PURPOSE AND EXPLANATION</a:t>
            </a:r>
          </a:p>
          <a:p>
            <a:r>
              <a:t>Represent a triangle shape by normalized angles θ_i/π. These sum to one and therefore serve as barycentric coordinates in an equilateral angle diagram. Distances to its sides are proportional to the corresponding angles. Permuting the vertices identifies six equivalent sectors. Choose the fundamental region θ1≤θ2≤θ3. Its vertices correspond to the flat limits (0,0,π) and (0,π/2,π/2), and the equilateral shape. Sampling uniformly in its area is different from sampling side lengths or Cartesian apex positions uniformly.</a:t>
            </a:r>
          </a:p>
          <a:p>
            <a:endParaRPr/>
          </a:p>
          <a:p>
            <a:r>
              <a:t>DERIVATION</a:t>
            </a:r>
          </a:p>
          <a:p>
            <a:r>
              <a:t>In the chosen labeled sector the vertices have angle triples (0,0,1), (0,1/2,1/2) and (1/3,1/3,1/3). Boundary points are degenerate or symmetric limits. Generic numerical samples should remain strictly inside.</a:t>
            </a:r>
          </a:p>
          <a:p>
            <a:endParaRPr/>
          </a:p>
          <a:p>
            <a:r>
              <a:t>DEMONSTRATION</a:t>
            </a:r>
          </a:p>
          <a:p>
            <a:r>
              <a:t>Point out the six sectors and the actual 100 archived sample points. Ask students to locate right triangles, where one angle equals π/2.</a:t>
            </a:r>
          </a:p>
          <a:p>
            <a:endParaRPr/>
          </a:p>
          <a:p>
            <a:r>
              <a:t>ASK THE CLASS</a:t>
            </a:r>
          </a:p>
          <a:p>
            <a:r>
              <a:t>Does one point in this space encode the triangle’s size?</a:t>
            </a:r>
          </a:p>
          <a:p>
            <a:r>
              <a:t>Expected answer: No. It encodes shape up to similarity.</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72. Lecture 5: Heat, reaction and the numerical atlas. Suggested time 2.2 minutes; lecture clock 22.4–24.6.</a:t>
            </a:r>
          </a:p>
          <a:p>
            <a:endParaRPr/>
          </a:p>
          <a:p>
            <a:r>
              <a:t>PURPOSE AND EXPLANATION</a:t>
            </a:r>
          </a:p>
          <a:p>
            <a:r>
              <a:t>The supplied snapshot includes 72807 ETC entries. The restricted evaluator retained 70853 candidates finite on all 100 generic training shapes and excluded 1954 unsupported or singular expressions. The location score is RMS Euclidean difference divided by triangle diameter. Forty held-out shapes test transfer beyond the ranking sample. Isosceles and right fingerprints compare curves and derivatives. Symmetric vertex-Jacobian margins compare response behavior. These quantities remain separate, so a good location rank does not conceal a poor derivative match.</a:t>
            </a:r>
          </a:p>
          <a:p>
            <a:endParaRPr/>
          </a:p>
          <a:p>
            <a:r>
              <a:t>DERIVATION</a:t>
            </a:r>
          </a:p>
          <a:p>
            <a:r>
              <a:t>A polynomial or positive-softmax barycentric surrogate can approximate a physical center for practical calculations. Positive weights certify interiority of the surrogate but do not prove equality with the physical center or its attractivity. The quantum linear fit is not globally positivity constrained.</a:t>
            </a:r>
          </a:p>
          <a:p>
            <a:endParaRPr/>
          </a:p>
          <a:p>
            <a:r>
              <a:t>ASK THE CLASS</a:t>
            </a:r>
          </a:p>
          <a:p>
            <a:r>
              <a:t>Why are excluded ETC entries not evidence of dissimilarity?</a:t>
            </a:r>
          </a:p>
          <a:p>
            <a:r>
              <a:t>Expected answer: The evaluator could not test them reliably. Exclusion is a computational limitation.</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73. Lecture 5: Heat, reaction and the numerical atlas. Suggested time 1.8 minutes; lecture clock 24.6–26.4.</a:t>
            </a:r>
          </a:p>
          <a:p>
            <a:endParaRPr/>
          </a:p>
          <a:p>
            <a:r>
              <a:t>PURPOSE AND EXPLANATION</a:t>
            </a:r>
          </a:p>
          <a:p>
            <a:r>
              <a:t>Most studied PITCs have no known exact ETC identity, but we should not explain that by a categorical ban on transcendental formulas. X360 uses angles and already belongs to the ETC. The equal-exit center has an incomplete-beta representation. Other centers require solving a boundary-value problem, an eigenproblem or an integral equation. Their dimensionless parameters create continuous families, and some proposed maxima need uniqueness conventions. A numerical shortlist cannot establish nonmembership or transcendence. The useful claim is that the current atlas supplies definitions and computations beyond the currently identified exact ETC aliases.</a:t>
            </a:r>
          </a:p>
          <a:p>
            <a:endParaRPr/>
          </a:p>
          <a:p>
            <a:r>
              <a:t>DERIVATION</a:t>
            </a:r>
          </a:p>
          <a:p>
            <a:r>
              <a:t>Once normalized barycentric weights are obtained as functions of side lengths or angles, they can in principle define a center function, even if evaluation requires a numerical solver. Simplicity, historical cataloguing and proof of a clean identity are separate questions.</a:t>
            </a:r>
          </a:p>
          <a:p>
            <a:endParaRPr/>
          </a:p>
          <a:p>
            <a:r>
              <a:t>ASK THE CLASS</a:t>
            </a:r>
          </a:p>
          <a:p>
            <a:r>
              <a:t>What exact ETC identity in this course uses a nonalgebraic function?</a:t>
            </a:r>
          </a:p>
          <a:p>
            <a:r>
              <a:t>Expected answer: M3=X360, with angle barycentrics.</a:t>
            </a:r>
          </a:p>
          <a:p>
            <a:endParaRPr/>
          </a:p>
          <a:p>
            <a:r>
              <a:t>SOURCES AND EVIDENCE</a:t>
            </a:r>
          </a:p>
          <a:p>
            <a:r>
              <a:t>Project: Fluids, Heat Diffusion and Reaction Centers.</a:t>
            </a:r>
          </a:p>
          <a:p>
            <a:r>
              <a:t>https://arxiv.org/abs/2207.13449</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74. Lecture 5: Heat, reaction and the numerical atlas. Suggested time 1.8 minutes; lecture clock 26.4–28.2.</a:t>
            </a:r>
          </a:p>
          <a:p>
            <a:endParaRPr/>
          </a:p>
          <a:p>
            <a:r>
              <a:t>PURPOSE AND EXPLANATION</a:t>
            </a:r>
          </a:p>
          <a:p>
            <a:r>
              <a:t>An analytical identity can prove that a physical center equals G or W. A positive-density argument can prove interiority without computing coordinates. An interval enclosure can prove the sign of one finite motion and therefore disprove a global attraction statement. Stable convergence of independent solvers is persuasive numerical evidence but does not provide the same guarantee. A no-failure screen supports a conjecture. A sign that changes under refinement remains unresolved. All these outcomes are useful if labeled correctly.</a:t>
            </a:r>
          </a:p>
          <a:p>
            <a:endParaRPr/>
          </a:p>
          <a:p>
            <a:r>
              <a:t>DERIVATION</a:t>
            </a:r>
          </a:p>
          <a:p>
            <a:r>
              <a:t>The inner-parallel-triangle or barycentric positivity bounds certify location regions. The E0 interval certificate proves a negative motion, not a universal formula for every triangle. M6’s positive sampled margins do not give a uniform positive lower bound.</a:t>
            </a:r>
          </a:p>
          <a:p>
            <a:endParaRPr/>
          </a:p>
          <a:p>
            <a:r>
              <a:t>DEMONSTRATION</a:t>
            </a:r>
          </a:p>
          <a:p>
            <a:r>
              <a:t>Ask students to rank four claims: exact G response, E0 certified negative motion, Abs10000 refined negative motion, and M6 positive screen.</a:t>
            </a:r>
          </a:p>
          <a:p>
            <a:endParaRPr/>
          </a:p>
          <a:p>
            <a:r>
              <a:t>ASK THE CLASS</a:t>
            </a:r>
          </a:p>
          <a:p>
            <a:r>
              <a:t>Which is enough to disprove a universal attractivity conjecture?</a:t>
            </a:r>
          </a:p>
          <a:p>
            <a:r>
              <a:t>Expected answer: A strict rigorously enclosed negative finite motion.</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75. Lecture 5: Heat, reaction and the numerical atlas. Suggested time 1.8 minutes; lecture clock 28.2–30.0.</a:t>
            </a:r>
          </a:p>
          <a:p>
            <a:endParaRPr/>
          </a:p>
          <a:p>
            <a:r>
              <a:t>PURPOSE AND EXPLANATION</a:t>
            </a:r>
          </a:p>
          <a:p>
            <a:r>
              <a:t>The proved attractive points are I, G, W and M3=X360, with their physical aliases. E0, E1, E2 and M1 have certified failures. The full Abs family fails for sufficiently large μ. The solid-angle family fails for sufficiently small heights, by its M1 limit. The particular previously screened Abs(0), Abs(1), Abs(10), Abs(100), Solid(.1), Solid(1) and Solid(10) remain open. We will return to the optical family next. The central lesson is that attraction is a shape-sensitive property, and limiting to an attractive point on each fixed triangle does not settle a whole family.</a:t>
            </a:r>
          </a:p>
          <a:p>
            <a:endParaRPr/>
          </a:p>
          <a:p>
            <a:r>
              <a:t>ASK THE CLASS</a:t>
            </a:r>
          </a:p>
          <a:p>
            <a:r>
              <a:t>Which center would you prioritize for a positive theorem?</a:t>
            </a:r>
          </a:p>
          <a:p>
            <a:r>
              <a:t>Expected answer: M6, while keeping open the possibility of a difficult counterexample.</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76. Lecture 6: Light, imaging and research conclusions. Suggested time 0.9 minutes; lecture clock 0.0–0.9.</a:t>
            </a:r>
          </a:p>
          <a:p>
            <a:endParaRPr/>
          </a:p>
          <a:p>
            <a:r>
              <a:t>PURPOSE AND EXPLANATION</a:t>
            </a:r>
          </a:p>
          <a:p>
            <a:r>
              <a:t>Optics adds two useful styles of mathematical problem. Ray-based illumination selects an extremum of a geometric integral. Fresnel diffraction selects a complex wave field, so interference and normalization matter. Some intuitively appealing dark-point definitions fail because there is no exact interior null or because an extremum is not unique. The clean alternatives use positive weighted means or a carefully defined finite part.</a:t>
            </a:r>
          </a:p>
          <a:p>
            <a:endParaRPr/>
          </a:p>
          <a:p>
            <a:r>
              <a:t>DEMONSTRATION</a:t>
            </a:r>
          </a:p>
          <a:p>
            <a:r>
              <a:t>Ask students to predict whether the darkest point inside a uniformly illuminated triangular aperture must have exactly zero intensity.</a:t>
            </a:r>
          </a:p>
          <a:p>
            <a:endParaRPr/>
          </a:p>
          <a:p>
            <a:r>
              <a:t>SOURCES AND EVIDENCE</a:t>
            </a:r>
          </a:p>
          <a:p>
            <a:r>
              <a:t>Project: Optical and Illumination Triangle Centers.</a:t>
            </a:r>
          </a:p>
          <a:p>
            <a:r>
              <a:t>https://labs.phys.utk.edu/mbreinig/phys421/modules/m6/Fresnel.html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77. Lecture 6: Light, imaging and research conclusions. Suggested time 2.2 minutes; lecture clock 0.9–3.1.</a:t>
            </a:r>
          </a:p>
          <a:p>
            <a:endParaRPr/>
          </a:p>
          <a:p>
            <a:r>
              <a:t>PURPOSE AND EXPLANATION</a:t>
            </a:r>
          </a:p>
          <a:p>
            <a:r>
              <a:t>The solid angle combines inverse-square spreading with a projection cosine. Place an observation point a height h above the aperture plane. A small area dA at separation r subtends h dA/r cubed. Integrating gives the displayed field. Select a point in the projected triangle where the field is largest, and hold eta=h/L fixed under similarities. The maximum lies inside, but the current project does not claim global uniqueness for every shape and height. If several global maxima exist, the set is the intrinsic object until a justified selection convention is supplied.</a:t>
            </a:r>
          </a:p>
          <a:p>
            <a:endParaRPr/>
          </a:p>
          <a:p>
            <a:r>
              <a:t>DERIVATION</a:t>
            </a:r>
          </a:p>
          <a:p>
            <a:r>
              <a:t>For a differential patch, dΩ=cos θ dA/r² with cos θ=h/r. The exact triangle formula uses an atan2 expression in the three vectors from the observation point to its vertices.</a:t>
            </a:r>
          </a:p>
          <a:p>
            <a:endParaRPr/>
          </a:p>
          <a:p>
            <a:r>
              <a:t>ASK THE CLASS</a:t>
            </a:r>
          </a:p>
          <a:p>
            <a:r>
              <a:t>What happens to scale invariance if h stays fixed while the triangle grows?</a:t>
            </a:r>
          </a:p>
          <a:p>
            <a:r>
              <a:t>Expected answer: Eta changes. It is a different member of the family.</a:t>
            </a:r>
          </a:p>
          <a:p>
            <a:endParaRPr/>
          </a:p>
          <a:p>
            <a:r>
              <a:t>SOURCES AND EVIDENCE</a:t>
            </a:r>
          </a:p>
          <a:p>
            <a:r>
              <a:t>Project: Optical and Illumination Triangle Centers.</a:t>
            </a:r>
          </a:p>
          <a:p>
            <a:r>
              <a:t>https://labs.phys.utk.edu/mbreinig/phys421/modules/m6/Fresnel.html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78. Lecture 6: Light, imaging and research conclusions. Suggested time 2.2 minutes; lecture clock 3.1–5.4.</a:t>
            </a:r>
          </a:p>
          <a:p>
            <a:endParaRPr/>
          </a:p>
          <a:p>
            <a:r>
              <a:t>PURPOSE AND EXPLANATION</a:t>
            </a:r>
          </a:p>
          <a:p>
            <a:r>
              <a:t>At large height, expand the kernel in inverse powers of h. The first position-dependent term minimizes mean squared distance to the aperture, giving G. At small height, almost the entire upward half-sphere is covered. The leading missing solid angle is h times the angular boundary integral ∫1/R_p(θ)dθ, which is the loop-field function defining M1. Thus the two endpoints connect magnetostatics and mass geometry. Since M1 has a certified negative finite motion, all sufficiently small-height selections also fail attractivity on those two fixed triangles.</a:t>
            </a:r>
          </a:p>
          <a:p>
            <a:endParaRPr/>
          </a:p>
          <a:p>
            <a:r>
              <a:t>DERIVATION</a:t>
            </a:r>
          </a:p>
          <a:p>
            <a:r>
              <a:t>Polar integration gives Ω=2π−h∫[R²+h²]⁻¹/²dθ. Its compact-interior limit is the M1 coefficient. Boundary estimates keep global maximizers away from the boundary. This convergence transfers the strict finite witness without requiring convergence of shape derivatives.</a:t>
            </a:r>
          </a:p>
          <a:p>
            <a:endParaRPr/>
          </a:p>
          <a:p>
            <a:r>
              <a:t>ASK THE CLASS</a:t>
            </a:r>
          </a:p>
          <a:p>
            <a:r>
              <a:t>Does the small-height theorem refute Solid(.1), Solid(1), or Solid(10)?</a:t>
            </a:r>
          </a:p>
          <a:p>
            <a:r>
              <a:t>Expected answer: No explicit threshold is provided. Those particular parameters retain their open no-failure status.</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79. Lecture 6: Light, imaging and research conclusions. Suggested time 2.2 minutes; lecture clock 5.4–7.6.</a:t>
            </a:r>
          </a:p>
          <a:p>
            <a:endParaRPr/>
          </a:p>
          <a:p>
            <a:r>
              <a:t>PURPOSE AND EXPLANATION</a:t>
            </a:r>
          </a:p>
          <a:p>
            <a:r>
              <a:t>A planar integral of inverse-square illumination diverges near the observation point. Excluding an equal tiny disk at every trial point gives a common logarithmic divergence. The finite part is the angular integral of log ray length to the boundary. This gives Illum. For a triangle, each ray length is the minimum positive ratio of side distance to direction cosine. The logarithm is concave in the observation point, and the angular integral is strictly concave. It diverges downward at the boundary, so Illum has one unique interior maximum.</a:t>
            </a:r>
          </a:p>
          <a:p>
            <a:endParaRPr/>
          </a:p>
          <a:p>
            <a:r>
              <a:t>DERIVATION</a:t>
            </a:r>
          </a:p>
          <a:p>
            <a:r>
              <a:t>In polar coordinates dA=r dr dθ, so ∫dr/r=log R−log epsilon. The subtracted term 2π log epsilon is common to every trial point. For a visible side i, log R=log d_i−log(n_i·e). The first term is concave in p. Strictness comes from positive angular sectors seeing nonparallel side normals.</a:t>
            </a:r>
          </a:p>
          <a:p>
            <a:endParaRPr/>
          </a:p>
          <a:p>
            <a:r>
              <a:t>ASK THE CLASS</a:t>
            </a:r>
          </a:p>
          <a:p>
            <a:r>
              <a:t>Why must the local exclusion disk be uniform across trial positions?</a:t>
            </a:r>
          </a:p>
          <a:p>
            <a:r>
              <a:t>Expected answer: A position-dependent cutoff would add a position-dependent finite term and define a different center.</a:t>
            </a:r>
          </a:p>
          <a:p>
            <a:endParaRPr/>
          </a:p>
          <a:p>
            <a:r>
              <a:t>SOURCES AND EVIDENCE</a:t>
            </a:r>
          </a:p>
          <a:p>
            <a:r>
              <a:t>Project: Optical and Illumination Triangle Centers.</a:t>
            </a:r>
          </a:p>
          <a:p>
            <a:r>
              <a:t>https://labs.phys.utk.edu/mbreinig/phys421/modules/m6/Fresnel.html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80. Lecture 6: Light, imaging and research conclusions. Suggested time 1.8 minutes; lecture clock 7.6–9.4.</a:t>
            </a:r>
          </a:p>
          <a:p>
            <a:endParaRPr/>
          </a:p>
          <a:p>
            <a:r>
              <a:t>PURPOSE AND EXPLANATION</a:t>
            </a:r>
          </a:p>
          <a:p>
            <a:r>
              <a:t>The finite-part objective has a useful derivative. Each side contributes its angular visibility theta_i divided by distance d_i, times the outward normal. Setting the vector sum to zero gives a stationary equation that can be solved directly instead of optimizing a noisy integral. Strict concavity establishes the unique global maximum. The new response screen found a finite-motion witness whose negative ratios repeat at 45 and 75 decimal digits as the step is halved. Those are high-precision numerical values, not outward-rounded interval enclosures.</a:t>
            </a:r>
          </a:p>
          <a:p>
            <a:endParaRPr/>
          </a:p>
          <a:p>
            <a:r>
              <a:t>DERIVATION</a:t>
            </a:r>
          </a:p>
          <a:p>
            <a:r>
              <a:t>In the archived witness the three finite-motion ratios are approximately −.103971, −.101927 and −.100920. The response matrix’s smallest symmetric eigenvalue is about −.099924. The limiting derivative sign is consistent with the finite motions.</a:t>
            </a:r>
          </a:p>
          <a:p>
            <a:endParaRPr/>
          </a:p>
          <a:p>
            <a:r>
              <a:t>ASK THE CLASS</a:t>
            </a:r>
          </a:p>
          <a:p>
            <a:r>
              <a:t>What extra work would promote this numerical failure to a certificate?</a:t>
            </a:r>
          </a:p>
          <a:p>
            <a:r>
              <a:t>Expected answer: Rigorous enclosures of the stationary coordinates and propagated finite-motion dot product.</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81. Lecture 6: Light, imaging and research conclusions. Suggested time 2.7 minutes; lecture clock 9.4–12.1.</a:t>
            </a:r>
          </a:p>
          <a:p>
            <a:endParaRPr/>
          </a:p>
          <a:p>
            <a:r>
              <a:t>PURPOSE AND EXPLANATION</a:t>
            </a:r>
          </a:p>
          <a:p>
            <a:r>
              <a:t>Within scalar paraxial diffraction, the field at a screen point is a common prefactor times the quadratic-phase integral over the aperture. The Fresnel number F=L²/(lambda z) controls phase variation, with propagation distance z and wavelength lambda. Intensity is proportional to |U|². Overall phase and positive amplitude normalization do not move intensity extrema. The triangle is a two-dimensional aperture, while the screen coordinate is a projected point in the same plane. The approximation assumes a coherent uniformly phased incident wave and the usual paraxial regime.</a:t>
            </a:r>
          </a:p>
          <a:p>
            <a:endParaRPr/>
          </a:p>
          <a:p>
            <a:r>
              <a:t>DERIVATION</a:t>
            </a:r>
          </a:p>
          <a:p>
            <a:r>
              <a:t>Expand the path length √(z²+|p−q|²)≈z+|p−q|²/(2z). Multiplying by wave number 2π/lambda gives the quadratic phase π|p−q|²/(lambda z). This establishes the dimensionless parameter and the physical assumptions.</a:t>
            </a:r>
          </a:p>
          <a:p>
            <a:endParaRPr/>
          </a:p>
          <a:p>
            <a:r>
              <a:t>DEMONSTRATION</a:t>
            </a:r>
          </a:p>
          <a:p>
            <a:r>
              <a:t>Reveal a few complex phase contributions before the intensity field. Remind the class that intensity must be computed after summing amplitudes.</a:t>
            </a:r>
          </a:p>
          <a:p>
            <a:endParaRPr/>
          </a:p>
          <a:p>
            <a:r>
              <a:t>ASK THE CLASS</a:t>
            </a:r>
          </a:p>
          <a:p>
            <a:r>
              <a:t>Why cannot we add the intensities of the aperture elements?</a:t>
            </a:r>
          </a:p>
          <a:p>
            <a:r>
              <a:t>Expected answer: Coherent contributions interfere, so their complex amplitudes must be summed first.</a:t>
            </a:r>
          </a:p>
          <a:p>
            <a:endParaRPr/>
          </a:p>
          <a:p>
            <a:r>
              <a:t>SOURCES AND EVIDENCE</a:t>
            </a:r>
          </a:p>
          <a:p>
            <a:r>
              <a:t>Project: Optical and Illumination Triangle Centers.</a:t>
            </a:r>
          </a:p>
          <a:p>
            <a:r>
              <a:t>https://labs.phys.utk.edu/mbreinig/phys421/modules/m6/Fresnel.html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82. Lecture 6: Light, imaging and research conclusions. Suggested time 2.2 minutes; lecture clock 12.1–14.3.</a:t>
            </a:r>
          </a:p>
          <a:p>
            <a:endParaRPr/>
          </a:p>
          <a:p>
            <a:r>
              <a:t>PURPOSE AND EXPLANATION</a:t>
            </a:r>
          </a:p>
          <a:p>
            <a:r>
              <a:t>For a point inside the triangle, rays fill a star-shaped radial region. Integrate exp(ikr²) r dr exactly along each ray. The imaginary part of the resulting angular expression is the integral of [1−cos(kR²)]/(2k). It is nonnegative for every angle. It cannot vanish identically for a triangle at finite positive k, because its ray lengths vary continuously and are not all locked to phase multiples of two pi. Thus the uniformly phased triangular Fresnel aperture has no exact zero at an interior point. A “dark point” must mean a positive local minimum or a positive darkness-weighted mean.</a:t>
            </a:r>
          </a:p>
          <a:p>
            <a:endParaRPr/>
          </a:p>
          <a:p>
            <a:r>
              <a:t>DERIVATION</a:t>
            </a:r>
          </a:p>
          <a:p>
            <a:r>
              <a:t>The radial integral is (exp(ikR²)−1)/(2ik)=sin(kR²)/(2k)+i[1−cos(kR²)]/(2k). A common propagation prefactor may rotate the complex field, but it cannot create a zero. This statement does not apply to phase-shaped apertures or arbitrary points outside the aperture projection.</a:t>
            </a:r>
          </a:p>
          <a:p>
            <a:endParaRPr/>
          </a:p>
          <a:p>
            <a:r>
              <a:t>ASK THE CLASS</a:t>
            </a:r>
          </a:p>
          <a:p>
            <a:r>
              <a:t>Would changing the incident phase mask invalidate the proof?</a:t>
            </a:r>
          </a:p>
          <a:p>
            <a:r>
              <a:t>Expected answer: Yes. The radial integral would no longer have this simple nonnegative imaginary part.</a:t>
            </a:r>
          </a:p>
          <a:p>
            <a:endParaRPr/>
          </a:p>
          <a:p>
            <a:r>
              <a:t>SOURCES AND EVIDENCE</a:t>
            </a:r>
          </a:p>
          <a:p>
            <a:r>
              <a:t>Project: Optical and Illumination Triangle Centers.</a:t>
            </a:r>
          </a:p>
          <a:p>
            <a:r>
              <a:t>https://labs.phys.utk.edu/mbreinig/phys421/modules/m6/Fresnel.html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83. Lecture 6: Light, imaging and research conclusions. Suggested time 2.2 minutes; lecture clock 14.3–16.6.</a:t>
            </a:r>
          </a:p>
          <a:p>
            <a:endParaRPr/>
          </a:p>
          <a:p>
            <a:r>
              <a:t>PURPOSE AND EXPLANATION</a:t>
            </a:r>
          </a:p>
          <a:p>
            <a:r>
              <a:t>The atlas uses an explicitly calibrated exponential detector response, not a reciprocal power of intensity. Divide intensity by its area mean and set w=exp(−beta J). The weight is continuous, bounded and strictly positive on the closed triangle for every finite beta, even if a different optical model has exact zeros. Its first moment is unique and strictly interior because all three barycentric coordinates have positive weighted integrals. Beta controls preference for darkness. Weak weighting often passed retained response screens, while strong weighting at several Fresnel numbers has stable negative numerical witnesses.</a:t>
            </a:r>
          </a:p>
          <a:p>
            <a:endParaRPr/>
          </a:p>
          <a:p>
            <a:r>
              <a:t>DERIVATION</a:t>
            </a:r>
          </a:p>
          <a:p>
            <a:r>
              <a:t>Multiplying the raw intensity by a common constant cancels in J. The response is therefore independent of illumination strength. At beta=0, w=1 and the center is G. As F tends to zero the intensity becomes constant, also giving G for fixed finite beta. An inverse-intensity response would define a different center and requires separate integrability analysis.</a:t>
            </a:r>
          </a:p>
          <a:p>
            <a:endParaRPr/>
          </a:p>
          <a:p>
            <a:r>
              <a:t>ASK THE CLASS</a:t>
            </a:r>
          </a:p>
          <a:p>
            <a:r>
              <a:t>Does increasing beta always improve the center’s geometric behavior?</a:t>
            </a:r>
          </a:p>
          <a:p>
            <a:r>
              <a:t>Expected answer: No. It can amplify narrow dark regions and adverse shape sensitivity.</a:t>
            </a:r>
          </a:p>
          <a:p>
            <a:endParaRPr/>
          </a:p>
          <a:p>
            <a:r>
              <a:t>SOURCES AND EVIDENCE</a:t>
            </a:r>
          </a:p>
          <a:p>
            <a:r>
              <a:t>Project: Optical and Illumination Triangle Centers.</a:t>
            </a:r>
          </a:p>
          <a:p>
            <a:r>
              <a:t>https://labs.phys.utk.edu/mbreinig/phys421/modules/m6/Fresnel.html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84. Lecture 6: Light, imaging and research conclusions. Suggested time 1.8 minutes; lecture clock 16.6–18.4.</a:t>
            </a:r>
          </a:p>
          <a:p>
            <a:endParaRPr/>
          </a:p>
          <a:p>
            <a:r>
              <a:t>PURPOSE AND EXPLANATION</a:t>
            </a:r>
          </a:p>
          <a:p>
            <a:r>
              <a:t>A triangle center cannot depend on an unscaled external wavelength if it is supposed to be intrinsic to the triangle alone. Holding the Fresnel number fixed removes that length ambiguity, but physically this requires adjusting the screen distance as the wavelength changes. It is not an achromatic point on one fixed screen. The atlas persistence mean first averages the normalized intensity J over log F in [1/2,2], then applies exp(−beta Jbar) and takes the first moment. The order of operations, range and measure are part of its definition.</a:t>
            </a:r>
          </a:p>
          <a:p>
            <a:endParaRPr/>
          </a:p>
          <a:p>
            <a:r>
              <a:t>DERIVATION</a:t>
            </a:r>
          </a:p>
          <a:p>
            <a:r>
              <a:t>For the same triangle, z=L²/(lambda F). Thus doubling lambda halves z at fixed F. A log-F average uses dF/F, not dF. Averaging center positions or exponential response images would give different constructions. Persistent dark means with beta one and beta eight have different response evidence.</a:t>
            </a:r>
          </a:p>
          <a:p>
            <a:endParaRPr/>
          </a:p>
          <a:p>
            <a:r>
              <a:t>ASK THE CLASS</a:t>
            </a:r>
          </a:p>
          <a:p>
            <a:r>
              <a:t>What needs to be written beside a “lambda-independent” optical center?</a:t>
            </a:r>
          </a:p>
          <a:p>
            <a:r>
              <a:t>Expected answer: The dimensionless parameter convention and the physical change of screen distance or averaging procedure.</a:t>
            </a:r>
          </a:p>
          <a:p>
            <a:endParaRPr/>
          </a:p>
          <a:p>
            <a:r>
              <a:t>SOURCES AND EVIDENCE</a:t>
            </a:r>
          </a:p>
          <a:p>
            <a:r>
              <a:t>Project: Optical and Illumination Triangle Centers.</a:t>
            </a:r>
          </a:p>
          <a:p>
            <a:r>
              <a:t>https://labs.phys.utk.edu/mbreinig/phys421/modules/m6/Fresnel.html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85. Lecture 6: Light, imaging and research conclusions. Suggested time 2.2 minutes; lecture clock 18.4–20.6.</a:t>
            </a:r>
          </a:p>
          <a:p>
            <a:endParaRPr/>
          </a:p>
          <a:p>
            <a:r>
              <a:t>PURPOSE AND EXPLANATION</a:t>
            </a:r>
          </a:p>
          <a:p>
            <a:r>
              <a:t>Convolve a uniform triangular image with a centered isotropic Gaussian point-spread function. On the entire plane the first moment remains G, because adding an independent zero-mean blur does not change expectation. Covariances add, so the image covariance is the triangle covariance plus s squared times the identity. The same principal axes remain, while the axis ratio moves toward one. This connects optical imaging to the Steiner covariance structure. A detector response proportional to the square of the blurred intensity gives a different nonlinear mean, called Opt(sigma) in the atlas.</a:t>
            </a:r>
          </a:p>
          <a:p>
            <a:endParaRPr/>
          </a:p>
          <a:p>
            <a:r>
              <a:t>DERIVATION</a:t>
            </a:r>
          </a:p>
          <a:p>
            <a:r>
              <a:t>The linear convolution moment follows by switching integrals and writing p=q+r. For the squared image, integrate the product of two Gaussians over p; its center is the midpoint of the two source positions and its weight depends on their separation. This gives a clean exact pair-integral algorithm.</a:t>
            </a:r>
          </a:p>
          <a:p>
            <a:endParaRPr/>
          </a:p>
          <a:p>
            <a:r>
              <a:t>ASK THE CLASS</a:t>
            </a:r>
          </a:p>
          <a:p>
            <a:r>
              <a:t>Would restricting the blurred image to the original aperture preserve G?</a:t>
            </a:r>
          </a:p>
          <a:p>
            <a:r>
              <a:t>Expected answer: Generally no. Truncation removes an asymmetric part of the blurred tails.</a:t>
            </a:r>
          </a:p>
          <a:p>
            <a:endParaRPr/>
          </a:p>
          <a:p>
            <a:r>
              <a:t>SOURCES AND EVIDENCE</a:t>
            </a:r>
          </a:p>
          <a:p>
            <a:r>
              <a:t>Project: Optical and Illumination Triangle Centers.</a:t>
            </a:r>
          </a:p>
          <a:p>
            <a:r>
              <a:t>https://labs.phys.utk.edu/mbreinig/phys421/modules/m6/Fresnel.html</a:t>
            </a:r>
          </a:p>
          <a:p>
            <a:endParaRPr/>
          </a:p>
          <a:p>
            <a:r>
              <a:t>Animation: A native motion, fade reveal or field-color sequence is embedded. Use slideshow mode; the offline companion gives a controllable alternative.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86. Lecture 6: Light, imaging and research conclusions. Suggested time 1.8 minutes; lecture clock 20.6–22.4.</a:t>
            </a:r>
          </a:p>
          <a:p>
            <a:endParaRPr/>
          </a:p>
          <a:p>
            <a:r>
              <a:t>PURPOSE AND EXPLANATION</a:t>
            </a:r>
          </a:p>
          <a:p>
            <a:r>
              <a:t>A complex wave integral leads to a positive weight and then an ordinary barycentric mean. Its shape fingerprints can be compared with the same familiar centers and ETC candidates. Keep Fresnel number and beta fixed across the family. The diagrams show the actual archived darkness center and its location neighbors. A different beta may move the center substantially and change response signs. Numerical field convergence must be checked independently of the ETC fit.</a:t>
            </a:r>
          </a:p>
          <a:p>
            <a:endParaRPr/>
          </a:p>
          <a:p>
            <a:r>
              <a:t>DERIVATION</a:t>
            </a:r>
          </a:p>
          <a:p>
            <a:r>
              <a:t>For the diffraction integral use boundary-adapted or radial quadrature and compare independent formulations. Highly concentrated darkness weights can magnify small intensity errors. The project’s polar and area integrals agree on selected checks, but this does not automatically certify every shape or parameter.</a:t>
            </a:r>
          </a:p>
          <a:p>
            <a:endParaRPr/>
          </a:p>
          <a:p>
            <a:r>
              <a:t>ASK THE CLASS</a:t>
            </a:r>
          </a:p>
          <a:p>
            <a:r>
              <a:t>Why should an optical center’s ETC search use the same shape normalization as a membrane center’s search?</a:t>
            </a:r>
          </a:p>
          <a:p>
            <a:r>
              <a:t>Expected answer: A common normalization makes the location and derivative comparisons meaningful.</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87. Lecture 6: Light, imaging and research conclusions. Suggested time 1.8 minutes; lecture clock 22.4–24.2.</a:t>
            </a:r>
          </a:p>
          <a:p>
            <a:endParaRPr/>
          </a:p>
          <a:p>
            <a:r>
              <a:t>PURPOSE AND EXPLANATION</a:t>
            </a:r>
          </a:p>
          <a:p>
            <a:r>
              <a:t>Review the most intuitive examples without trying to memorize labels. G and W are means of prescribed measures. E2 is a mean of an equilibrium measure. M1 is a scalar-field minimum. F1 is a Poisson maximum that appears in several disciplines. Q0 is a quantum probability mean. H is a time-dependent field maximum. Dark is a positive mean of a coherent-wave intensity transform. The mathematical challenge follows the definition: integration, singular kernels, nonlinear optimization, sparse PDE systems, spectral gaps or oscillatory quadrature.</a:t>
            </a:r>
          </a:p>
          <a:p>
            <a:endParaRPr/>
          </a:p>
          <a:p>
            <a:r>
              <a:t>DEMONSTRATION</a:t>
            </a:r>
          </a:p>
          <a:p>
            <a:r>
              <a:t>Ask students to choose one row and explain its first-principles equation in a sentence. A correct physical assumption matters more than remembering an atlas index.</a:t>
            </a:r>
          </a:p>
          <a:p>
            <a:endParaRPr/>
          </a:p>
          <a:p>
            <a:r>
              <a:t>ASK THE CLASS</a:t>
            </a:r>
          </a:p>
          <a:p>
            <a:r>
              <a:t>Which two entries share exactly the same scalar PDE?</a:t>
            </a:r>
          </a:p>
          <a:p>
            <a:r>
              <a:t>Expected answer: The linear membrane and fully developed Newtonian duct, both producing the torsion field.</a:t>
            </a:r>
          </a:p>
          <a:p>
            <a:endParaRPr/>
          </a:p>
          <a:p>
            <a:r>
              <a:t>SOURCES AND EVIDENCE</a:t>
            </a:r>
          </a:p>
          <a:p>
            <a:r>
              <a:t>Project: Optical and Illumination Triangle Centers.</a:t>
            </a:r>
          </a:p>
          <a:p>
            <a:r>
              <a:t>https://labs.phys.utk.edu/mbreinig/phys421/modules/m6/Fresnel.html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88. Lecture 6: Light, imaging and research conclusions. Suggested time 2.2 minutes; lecture clock 24.2–26.4.</a:t>
            </a:r>
          </a:p>
          <a:p>
            <a:endParaRPr/>
          </a:p>
          <a:p>
            <a:r>
              <a:t>PURPOSE AND EXPLANATION</a:t>
            </a:r>
          </a:p>
          <a:p>
            <a:r>
              <a:t>Offer a practical sequence scaled to an undergraduate project. First locate G and W mechanically with suspension or balancing. Next map a triangular current loop above its plane, documenting wire radius, leads and probe height. A numerical thermal image can be produced by the supplied heat solver and displayed with a time slider. The quantum and Brownian examples need only a Dirichlet mesh and a random-number generator. For diffraction, a triangle aperture and a camera can compare patterns at matched Fresnel number, while the center extraction is done in software. Each experiment should record its physical regularization and its statistical or numerical uncertainty.</a:t>
            </a:r>
          </a:p>
          <a:p>
            <a:endParaRPr/>
          </a:p>
          <a:p>
            <a:r>
              <a:t>DEMONSTRATION</a:t>
            </a:r>
          </a:p>
          <a:p>
            <a:r>
              <a:t>Open the offline demonstrations from the course package. They need no internet. Drag a vertex in the geometry app, cool the triangle, trace a billiard path, then adjust optical scale. Use each demo only after stating the governing assumptions.</a:t>
            </a:r>
          </a:p>
          <a:p>
            <a:endParaRPr/>
          </a:p>
          <a:p>
            <a:r>
              <a:t>ASK THE CLASS</a:t>
            </a:r>
          </a:p>
          <a:p>
            <a:r>
              <a:t>What should a project report include besides a plotted point?</a:t>
            </a:r>
          </a:p>
          <a:p>
            <a:r>
              <a:t>Expected answer: Definition, parameter conventions, numerical convergence, relevant classical comparisons, and a clearly labeled evidence level.</a:t>
            </a:r>
          </a:p>
          <a:p>
            <a:endParaRPr/>
          </a:p>
          <a:p>
            <a:r>
              <a:t>SOURCES AND EVIDENCE</a:t>
            </a:r>
          </a:p>
          <a:p>
            <a:r>
              <a:t>Project: Optical and Illumination Triangle Centers.</a:t>
            </a:r>
          </a:p>
          <a:p>
            <a:r>
              <a:t>https://labs.phys.utk.edu/mbreinig/phys421/modules/m6/Fresnel.html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89. Lecture 6: Light, imaging and research conclusions. Suggested time 1.8 minutes; lecture clock 26.4–28.2.</a:t>
            </a:r>
          </a:p>
          <a:p>
            <a:endParaRPr/>
          </a:p>
          <a:p>
            <a:r>
              <a:t>PURPOSE AND EXPLANATION</a:t>
            </a:r>
          </a:p>
          <a:p>
            <a:r>
              <a:t>The latest record matters more than an attractive-looking contour. The four distinct points I, G, W and X360 remain proved attractive. M6 remains the strongest new positive conjecture after targeted thin-shape testing. E0 has a new interval-certified negative finite motion, correcting the earlier conjecture. The Abs family has a proof of failure for sufficiently large removal, with independent numerical evidence at mu ten thousand. The solid-angle family fails at sufficiently small height through its M1 limit. The moderate parameter members retain separate open statuses.</a:t>
            </a:r>
          </a:p>
          <a:p>
            <a:endParaRPr/>
          </a:p>
          <a:p>
            <a:r>
              <a:t>DERIVATION</a:t>
            </a:r>
          </a:p>
          <a:p>
            <a:r>
              <a:t>The family theorems do not provide explicit thresholds. Their logical quantifiers are “every sufficiently large mu has some counterexample triangle” and “all sufficiently small eta fail on the fixed M1 witness triangles.” Do not turn them into a classification of every parameter.</a:t>
            </a:r>
          </a:p>
          <a:p>
            <a:endParaRPr/>
          </a:p>
          <a:p>
            <a:r>
              <a:t>ASK THE CLASS</a:t>
            </a:r>
          </a:p>
          <a:p>
            <a:r>
              <a:t>Which result changed the interpretation of E0?</a:t>
            </a:r>
          </a:p>
          <a:p>
            <a:r>
              <a:t>Expected answer: A rigorously enclosed negative finite dot product, rather than another numerical location comparison.</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90. Lecture 6: Light, imaging and research conclusions. Suggested time 1.8 minutes; lecture clock 28.2–30.0.</a:t>
            </a:r>
          </a:p>
          <a:p>
            <a:endParaRPr/>
          </a:p>
          <a:p>
            <a:r>
              <a:t>PURPOSE AND EXPLANATION</a:t>
            </a:r>
          </a:p>
          <a:p>
            <a:r>
              <a:t>The course began with the temptation to speak of “the center” of a triangle. We now have a more precise vocabulary. A distribution gives a mean, an energy gives a variational solution, a field gives an extremum, and symmetries can give lines, conics or a focal pair. Their mathematical definitions can be clear even when their barycentric functions require numerical evaluation. The atlas connects them by fingerprints and ETC neighbors, while keeping equality proofs and shape-response evidence distinct. This opens research problems small enough for undergraduates and deep enough to connect geometry with physics.</a:t>
            </a:r>
          </a:p>
          <a:p>
            <a:endParaRPr/>
          </a:p>
          <a:p>
            <a:r>
              <a:t>DEMONSTRATION</a:t>
            </a:r>
          </a:p>
          <a:p>
            <a:r>
              <a:t>Finish with a two-minute retrieval discussion. Ask students to explain the membrane–flow–Brownian equality, the magnetic Steiner foci, one mean-versus-maximum distinction, and one failed attractivity conjecture.</a:t>
            </a:r>
          </a:p>
          <a:p>
            <a:endParaRPr/>
          </a:p>
          <a:p>
            <a:r>
              <a:t>ASK THE CLASS</a:t>
            </a:r>
          </a:p>
          <a:p>
            <a:r>
              <a:t>What is the next step for M6?</a:t>
            </a:r>
          </a:p>
          <a:p>
            <a:r>
              <a:t>Expected answer: Control the field-redistribution term in its shape derivative globally, or find a validated counterexample.</a:t>
            </a:r>
          </a:p>
          <a:p>
            <a:endParaRPr/>
          </a:p>
          <a:p>
            <a:r>
              <a:t>SOURCES AND EVIDENCE</a:t>
            </a:r>
          </a:p>
          <a:p>
            <a:r>
              <a:t>Project: Optical and Illumination Triangle Centers.</a:t>
            </a:r>
          </a:p>
          <a:p>
            <a:r>
              <a:t>https://labs.phys.utk.edu/mbreinig/phys421/modules/m6/Fresnel.html</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91. Optional appendix.</a:t>
            </a:r>
          </a:p>
          <a:p>
            <a:endParaRPr/>
          </a:p>
          <a:p>
            <a:r>
              <a:t>PURPOSE AND EXPLANATION</a:t>
            </a:r>
          </a:p>
          <a:p>
            <a:r>
              <a:t>Keep the coordinate convention beside every numerical comparison. The base normalization A=(-1,0), B=(1,0) used for shape fingerprints differs from the 3–4–5 laboratory coordinates. Shape means side ratios or angles, not absolute length. A normalized RMS divided by diameter is dimensionless. External scales such as wire radius, screen distance and diffusion time must be declared.</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92. Optional appendix.</a:t>
            </a:r>
          </a:p>
          <a:p>
            <a:endParaRPr/>
          </a:p>
          <a:p>
            <a:r>
              <a:t>PURPOSE AND EXPLANATION</a:t>
            </a:r>
          </a:p>
          <a:p>
            <a:r>
              <a:t>In the isosceles family only the vertical coordinate varies by reflection symmetry. The right-triangle family supplies two coordinates and breaks this symmetry. Differentiate numerical curves only after a convergence check. Near an eigenvalue crossing, replace a single eigenstate by the entire cluster projector. Thin limits reveal behavior missed by moderate shapes. This appendix shows the Q0 right-family position traces; the bundled JSON also contains derivative traces.</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93. Optional appendix.</a:t>
            </a:r>
          </a:p>
          <a:p>
            <a:endParaRPr/>
          </a:p>
          <a:p>
            <a:r>
              <a:t>PURPOSE AND EXPLANATION</a:t>
            </a:r>
          </a:p>
          <a:p>
            <a:r>
              <a:t>Every inscribed ellipse is sent to an inscribed ellipse and every area is multiplied by the same determinant. In the equilateral reference triangle the incircle is the unique maximum-area inscribed ellipse. Its affine image touches all three side midpoints, is centered at G and is the Steiner inellipse. This argument explains affine invariance and uniqueness; a full proof of the reference maximum is available in the mass chapter. Ellipse Q describes (p-G)ᵀQ⁻¹(p-G)=1. It is not an inertia tensor.</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94. Optional appendix.</a:t>
            </a:r>
          </a:p>
          <a:p>
            <a:endParaRPr/>
          </a:p>
          <a:p>
            <a:r>
              <a:t>PURPOSE AND EXPLANATION</a:t>
            </a:r>
          </a:p>
          <a:p>
            <a:r>
              <a:t>For a distribution in the plane, I=M(tr(Σ)1−Σ). If Σ has eigenvalues λ1≥λ2, then the moments about the corresponding principal lines are Mλ2 and Mλ1. Thus the ellipse major axis and the smaller inertia moment share an eigenvector. This reversal matters when comparing geometric axis ratios with rotational measurements. Isotropic covariance removes the distinction between principal directions.</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95. Optional appendix.</a:t>
            </a:r>
          </a:p>
          <a:p>
            <a:endParaRPr/>
          </a:p>
          <a:p>
            <a:r>
              <a:t>PURPOSE AND EXPLANATION</a:t>
            </a:r>
          </a:p>
          <a:p>
            <a:r>
              <a:t>A wire is a mixture of uniform segments. Each segment has midpoint m_i, length mass w_i and covariance e_i e_iᵀ/12, where e_i is its full vector. The total covariance is the weighted mean of segment covariances plus (m_i-W)(m_i-W)ᵀ. A covariance ellipse always exists. What fails is the coincidence with the midpoint-tangent, centroid-centered Steiner ellipse. The 3–4–5 wire center is W=(3/2,1), already different from G.</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96. Optional appendix.</a:t>
            </a:r>
          </a:p>
          <a:p>
            <a:endParaRPr/>
          </a:p>
          <a:p>
            <a:r>
              <a:t>PURPOSE AND EXPLANATION</a:t>
            </a:r>
          </a:p>
          <a:p>
            <a:r>
              <a:t>For three equal axial vertex currents, magnetic energy diverges logarithmically inside each interior angular sector. Equal circular core radii give weights equal to those angles. The symmetric derivative at A has eigenvalues (α+sin α)/π and (α−sin α)/π, both positive for 0&lt;α&lt;π. Integrating along a vertex displacement that remains in the same nondegenerate half-plane proves strict attraction. The whole-plane source neighborhoods instead have equal full angular weights and select G. The full derivation is in the magnetostatics chapter.</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97. Optional appendix.</a:t>
            </a:r>
          </a:p>
          <a:p>
            <a:endParaRPr/>
          </a:p>
          <a:p>
            <a:r>
              <a:t>PURPOSE AND EXPLANATION</a:t>
            </a:r>
          </a:p>
          <a:p>
            <a:r>
              <a:t>For a conformal map from T to the unit disk taking p to zero, the inverse derivative gives conformal radius. Maximizing it minimizes the corresponding logarithmic self-energy after subtraction of the pole singularity. Constants and signs depend on the Green-function convention. In n≥3 use a Newtonian Green function and its regular part; planar conformal equivalence does not survive unchanged in higher dimension. Distinguish a moving point charge self-energy from the equilibrium distribution on a whole conductor.</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98. Optional appendix.</a:t>
            </a:r>
          </a:p>
          <a:p>
            <a:endParaRPr/>
          </a:p>
          <a:p>
            <a:r>
              <a:t>PURPOSE AND EXPLANATION</a:t>
            </a:r>
          </a:p>
          <a:p>
            <a:r>
              <a:t>Choose continuous piecewise-polynomial basis functions. Dirichlet boundary degrees of freedom are removed. A Poisson solve uses Ku=f. A reaction solve uses (K+μM)u=f. A quantum solve uses Kv=λMv, not an ordinary Euclidean eigenproblem. The eigenvector normalization is vᵀMv=1. Curved maxima require local optimization or interpolation; a largest mesh node alone is not a certified maximum. Compare meshes and polynomial orders before reporting response signs.</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99. Optional appendix.</a:t>
            </a:r>
          </a:p>
          <a:p>
            <a:endParaRPr/>
          </a:p>
          <a:p>
            <a:r>
              <a:t>PURPOSE AND EXPLANATION</a:t>
            </a:r>
          </a:p>
          <a:p>
            <a:r>
              <a:t>Inside a degenerate eigenspace, orthogonal basis rotations change an individual squared eigenfunction and its expectation. The sum of squared amplitudes is invariant because it is the diagonal of the orthogonal projector. Divide by dimension m to normalize the density. At an exact crossing this cluster convention restores geometric meaning. A single numbered excited center can have discontinuous limits if the definition ignores degeneracy.</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100. Optional appendix.</a:t>
            </a:r>
          </a:p>
          <a:p>
            <a:endParaRPr/>
          </a:p>
          <a:p>
            <a:r>
              <a:t>PURPOSE AND EXPLANATION</a:t>
            </a:r>
          </a:p>
          <a:p>
            <a:r>
              <a:t>For E0 the archived interval certificate encloses both equal-exit centers before and after the perturbation, and the resulting normalized dot product lies strictly below zero. The triangle is extremely thin: C=(0.9963640131614389,0.00159917388623184), A=(0,0), B=(1,0). Move A by 10⁻⁵ times approximately (−0.999796684,−0.020164095). Two convergent beta-function series with explicit tail bounds enclose the conformal integrals. A small negative floating-point number by itself would not suffice.</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101. Optional appendix.</a:t>
            </a:r>
          </a:p>
          <a:p>
            <a:endParaRPr/>
          </a:p>
          <a:p>
            <a:r>
              <a:t>PURPOSE AND EXPLANATION</a:t>
            </a:r>
          </a:p>
          <a:p>
            <a:r>
              <a:t>In a thin triangle of height ετ the leading reaction field is a vertical strip profile. Its normalized horizontal first moment contains R(τ), which decreases from 4/5 toward 2/3. For x&gt;1/2, increasing τ while moving the apex slightly right can move the center left. The horizontal dot-product term dominates the smaller vertical term. An energy estimate controls the strip limit. This proves failure for every sufficiently large μ, without giving an explicit threshold. Independent numerical methods support a witness at μ=10000 but do not certify that exact parameter.</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102. Optional appendix.</a:t>
            </a:r>
          </a:p>
          <a:p>
            <a:endParaRPr/>
          </a:p>
          <a:p>
            <a:r>
              <a:t>PURPOSE AND EXPLANATION</a:t>
            </a:r>
          </a:p>
          <a:p>
            <a:r>
              <a:t>Use the atlas and six chapters as a starting point. Good undergraduate projects include estimating Q0 with a refined mesh, checking the membrane–flow–Brownian identity, reproducing the wire covariance, comparing matched Fresnel numbers and investigating M6 response. Keep source conventions, solver tolerances and evidence status beside each result. The bundle manifest gives the exact data sources and distinguishes archival field illustrations from new certificates.</a:t>
            </a:r>
          </a:p>
          <a:p>
            <a:endParaRPr/>
          </a:p>
          <a:p>
            <a:r>
              <a:t>SOURCES AND EVIDENCE</a:t>
            </a:r>
          </a:p>
          <a:p>
            <a:r>
              <a:t>Supplied ETC snapshot X1–X72807. Location ranks are sample-dependent.</a:t>
            </a:r>
          </a:p>
          <a:p>
            <a:r>
              <a:t>Live project atlas and the attractivity addendum dated 30 September 2026.</a:t>
            </a:r>
          </a:p>
          <a:p>
            <a:r>
              <a:t>https://ismaa3iil.fyi/attractive-centers/</a:t>
            </a:r>
          </a:p>
          <a:p>
            <a:endParaRPr/>
          </a:p>
          <a:p>
            <a:r>
              <a:t>Animation: Static slide; pause for the question before moving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58714B8-EB12-40BD-A1B7-FE56B4F0D3D8}"/>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A65035FB-9B12-4C8A-B80D-823C3E3F402C}"/>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A71C8FEA-783F-45CD-9657-E4720118DFA9}"/>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4A49698-B5FD-4AAA-BC6C-445A97EAE0BF}"/>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0E68AC4B-5ED8-4DD1-9461-E275CA78D900}"/>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D86F9A58-C3FF-4356-93A7-1828F643298D}"/>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21EC3447-5A94-42FF-A79F-FA92950E689C}"/>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C3E13109-01D4-4E05-B17D-974CD82E5B3B}"/>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95566F0-A3D1-4634-BA85-BCC363B2AE36}"/>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9046D2F4-0E25-45D3-A68C-9017262AE982}"/>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6.xml"/><Relationship Id="rId1" Type="http://schemas.openxmlformats.org/officeDocument/2006/relationships/slideLayout" Target="../slideLayouts/slideLayout6.xml"/><Relationship Id="rId4" Type="http://schemas.openxmlformats.org/officeDocument/2006/relationships/chart" Target="../charts/char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6.xml"/><Relationship Id="rId1" Type="http://schemas.openxmlformats.org/officeDocument/2006/relationships/slideLayout" Target="../slideLayouts/slideLayout6.xml"/><Relationship Id="rId4" Type="http://schemas.openxmlformats.org/officeDocument/2006/relationships/chart" Target="../charts/chart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2.xml"/><Relationship Id="rId1" Type="http://schemas.openxmlformats.org/officeDocument/2006/relationships/slideLayout" Target="../slideLayouts/slideLayout6.xml"/><Relationship Id="rId4" Type="http://schemas.openxmlformats.org/officeDocument/2006/relationships/chart" Target="../charts/chart1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 name="text">
            <a:extLst>
              <a:ext uri="{FF2B5EF4-FFF2-40B4-BE49-F238E27FC236}">
                <a16:creationId xmlns:a16="http://schemas.microsoft.com/office/drawing/2014/main" id="{7165D4CE-127E-4DB0-B094-29FB15A93EBB}"/>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40FD19C5-2FBC-42A8-A698-0593AD47C751}"/>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Triangle centers inspired by physics</a:t>
            </a:r>
          </a:p>
        </p:txBody>
      </p:sp>
      <p:sp>
        <p:nvSpPr>
          <p:cNvPr id="3" name="line">
            <a:extLst>
              <a:ext uri="{FF2B5EF4-FFF2-40B4-BE49-F238E27FC236}">
                <a16:creationId xmlns:a16="http://schemas.microsoft.com/office/drawing/2014/main" id="{45B5AF12-1933-4263-A6B5-8D8F4BF0646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4E46A1BF-DA0E-41A4-A692-2283A740CFFB}"/>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E239A3D3-FDFD-4908-80CB-8F8E00C4B92E}"/>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FB806968-DD70-41BF-ACD5-AF78B335279B}"/>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105D9173-3BB9-43BF-A762-8C1D8842AB7F}"/>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X1">
            <a:extLst>
              <a:ext uri="{FF2B5EF4-FFF2-40B4-BE49-F238E27FC236}">
                <a16:creationId xmlns:a16="http://schemas.microsoft.com/office/drawing/2014/main" id="{FCD57DF8-0AB1-41C3-87D9-4C36E9F10305}"/>
              </a:ext>
            </a:extLst>
          </p:cNvPr>
          <p:cNvSpPr>
            <a:spLocks noGrp="1"/>
          </p:cNvSpPr>
          <p:nvPr/>
        </p:nvSpPr>
        <p:spPr>
          <a:xfrm>
            <a:off x="2344738" y="4511675"/>
            <a:ext cx="152400" cy="152400"/>
          </a:xfrm>
          <a:prstGeom prst="ellipse">
            <a:avLst/>
          </a:prstGeom>
          <a:solidFill>
            <a:srgbClr val="D74E72"/>
          </a:solidFill>
          <a:ln w="19050">
            <a:solidFill>
              <a:srgbClr val="F8FAFC"/>
            </a:solidFill>
          </a:ln>
        </p:spPr>
        <p:txBody>
          <a:bodyPr/>
          <a:lstStyle/>
          <a:p>
            <a:endParaRPr lang="en-US"/>
          </a:p>
        </p:txBody>
      </p:sp>
      <p:sp>
        <p:nvSpPr>
          <p:cNvPr id="9" name="point">
            <a:extLst>
              <a:ext uri="{FF2B5EF4-FFF2-40B4-BE49-F238E27FC236}">
                <a16:creationId xmlns:a16="http://schemas.microsoft.com/office/drawing/2014/main" id="{84EAF074-75B6-49C6-B6C2-B70B235C2F4B}"/>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7F25B281-1990-40C2-9103-E7BC29493014}"/>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I · </a:t>
            </a:r>
            <a:r>
              <a:rPr sz="1575" b="0">
                <a:solidFill>
                  <a:srgbClr val="D74E72"/>
                </a:solidFill>
                <a:latin typeface="Arial"/>
                <a:ea typeface="Arial"/>
                <a:cs typeface="Arial"/>
              </a:rPr>
              <a:t>X</a:t>
            </a:r>
            <a:r>
              <a:rPr sz="1166" b="0" baseline="-20000">
                <a:solidFill>
                  <a:srgbClr val="D74E72"/>
                </a:solidFill>
                <a:latin typeface="Arial"/>
                <a:ea typeface="Arial"/>
                <a:cs typeface="Arial"/>
              </a:rPr>
              <a:t>1</a:t>
            </a:r>
          </a:p>
        </p:txBody>
      </p:sp>
      <p:sp>
        <p:nvSpPr>
          <p:cNvPr id="11" name="X2">
            <a:extLst>
              <a:ext uri="{FF2B5EF4-FFF2-40B4-BE49-F238E27FC236}">
                <a16:creationId xmlns:a16="http://schemas.microsoft.com/office/drawing/2014/main" id="{3190405D-7007-4667-9767-B41AD5F8D705}"/>
              </a:ext>
            </a:extLst>
          </p:cNvPr>
          <p:cNvSpPr>
            <a:spLocks noGrp="1"/>
          </p:cNvSpPr>
          <p:nvPr/>
        </p:nvSpPr>
        <p:spPr>
          <a:xfrm>
            <a:off x="2736321" y="4511675"/>
            <a:ext cx="152400" cy="152400"/>
          </a:xfrm>
          <a:prstGeom prst="ellipse">
            <a:avLst/>
          </a:prstGeom>
          <a:solidFill>
            <a:srgbClr val="116B70"/>
          </a:solidFill>
          <a:ln w="19050">
            <a:solidFill>
              <a:srgbClr val="F8FAFC"/>
            </a:solidFill>
          </a:ln>
        </p:spPr>
        <p:txBody>
          <a:bodyPr/>
          <a:lstStyle/>
          <a:p>
            <a:endParaRPr lang="en-US"/>
          </a:p>
        </p:txBody>
      </p:sp>
      <p:sp>
        <p:nvSpPr>
          <p:cNvPr id="12" name="point">
            <a:extLst>
              <a:ext uri="{FF2B5EF4-FFF2-40B4-BE49-F238E27FC236}">
                <a16:creationId xmlns:a16="http://schemas.microsoft.com/office/drawing/2014/main" id="{07A7F18A-B333-4311-A22D-774D488BFD18}"/>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C8421F3E-5EA0-43E3-8AD8-D99067933D5E}"/>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G · </a:t>
            </a:r>
            <a:r>
              <a:rPr sz="1575" b="0">
                <a:solidFill>
                  <a:srgbClr val="116B70"/>
                </a:solidFill>
                <a:latin typeface="Arial"/>
                <a:ea typeface="Arial"/>
                <a:cs typeface="Arial"/>
              </a:rPr>
              <a:t>X</a:t>
            </a:r>
            <a:r>
              <a:rPr sz="1166" b="0" baseline="-20000">
                <a:solidFill>
                  <a:srgbClr val="116B70"/>
                </a:solidFill>
                <a:latin typeface="Arial"/>
                <a:ea typeface="Arial"/>
                <a:cs typeface="Arial"/>
              </a:rPr>
              <a:t>2</a:t>
            </a:r>
          </a:p>
        </p:txBody>
      </p:sp>
      <p:sp>
        <p:nvSpPr>
          <p:cNvPr id="14" name="X10">
            <a:extLst>
              <a:ext uri="{FF2B5EF4-FFF2-40B4-BE49-F238E27FC236}">
                <a16:creationId xmlns:a16="http://schemas.microsoft.com/office/drawing/2014/main" id="{4C4F302D-5E20-4220-BF74-2465C0D8B831}"/>
              </a:ext>
            </a:extLst>
          </p:cNvPr>
          <p:cNvSpPr>
            <a:spLocks noGrp="1"/>
          </p:cNvSpPr>
          <p:nvPr/>
        </p:nvSpPr>
        <p:spPr>
          <a:xfrm>
            <a:off x="2932113" y="4511675"/>
            <a:ext cx="152400" cy="152400"/>
          </a:xfrm>
          <a:prstGeom prst="ellipse">
            <a:avLst/>
          </a:prstGeom>
          <a:solidFill>
            <a:srgbClr val="13283C"/>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316A24B2-8F8C-4B7C-83DF-4FAFBE30931F}"/>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2D678888-7C26-4764-8EC5-0C91AB103AEB}"/>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W · </a:t>
            </a:r>
            <a:r>
              <a:rPr sz="1575" b="0">
                <a:solidFill>
                  <a:srgbClr val="13283C"/>
                </a:solidFill>
                <a:latin typeface="Arial"/>
                <a:ea typeface="Arial"/>
                <a:cs typeface="Arial"/>
              </a:rPr>
              <a:t>X</a:t>
            </a:r>
            <a:r>
              <a:rPr sz="1166" b="0" baseline="-20000">
                <a:solidFill>
                  <a:srgbClr val="13283C"/>
                </a:solidFill>
                <a:latin typeface="Arial"/>
                <a:ea typeface="Arial"/>
                <a:cs typeface="Arial"/>
              </a:rPr>
              <a:t>10</a:t>
            </a:r>
          </a:p>
        </p:txBody>
      </p:sp>
      <p:sp>
        <p:nvSpPr>
          <p:cNvPr id="17" name="visible explanation">
            <a:extLst>
              <a:ext uri="{FF2B5EF4-FFF2-40B4-BE49-F238E27FC236}">
                <a16:creationId xmlns:a16="http://schemas.microsoft.com/office/drawing/2014/main" id="{227C28E4-C206-4873-A932-15DCE32344DD}"/>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Lecture 1</a:t>
            </a:r>
          </a:p>
          <a:p>
            <a:pPr>
              <a:defRPr sz="2100" b="0">
                <a:solidFill>
                  <a:srgbClr val="13283C"/>
                </a:solidFill>
                <a:latin typeface="Arial"/>
                <a:ea typeface="Arial"/>
                <a:cs typeface="Arial"/>
              </a:defRPr>
            </a:pPr>
            <a:r>
              <a:rPr sz="2100" b="0">
                <a:solidFill>
                  <a:srgbClr val="13283C"/>
                </a:solidFill>
                <a:latin typeface="Arial"/>
                <a:ea typeface="Arial"/>
                <a:cs typeface="Arial"/>
              </a:rPr>
              <a:t>Balance, shape and invariant geometry</a:t>
            </a:r>
          </a:p>
        </p:txBody>
      </p:sp>
      <p:sp>
        <p:nvSpPr>
          <p:cNvPr id="18" name="student question">
            <a:extLst>
              <a:ext uri="{FF2B5EF4-FFF2-40B4-BE49-F238E27FC236}">
                <a16:creationId xmlns:a16="http://schemas.microsoft.com/office/drawing/2014/main" id="{D16DE5B3-7EB3-4014-85A8-404F6A9A7B86}"/>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Can one triangle have more than one physical center?</a:t>
            </a:r>
          </a:p>
        </p:txBody>
      </p:sp>
      <p:sp>
        <p:nvSpPr>
          <p:cNvPr id="19" name="text">
            <a:extLst>
              <a:ext uri="{FF2B5EF4-FFF2-40B4-BE49-F238E27FC236}">
                <a16:creationId xmlns:a16="http://schemas.microsoft.com/office/drawing/2014/main" id="{4DDFE0B3-7811-4822-A1F4-2E0A24F6D927}"/>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0" name="text">
            <a:extLst>
              <a:ext uri="{FF2B5EF4-FFF2-40B4-BE49-F238E27FC236}">
                <a16:creationId xmlns:a16="http://schemas.microsoft.com/office/drawing/2014/main" id="{A13A4714-6AC1-4A9F-A545-B61F074869FE}"/>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01</a:t>
            </a:r>
          </a:p>
        </p:txBody>
      </p:sp>
    </p:spTree>
    <p:extLst>
      <p:ext uri="{BB962C8B-B14F-4D97-AF65-F5344CB8AC3E}">
        <p14:creationId xmlns:p14="http://schemas.microsoft.com/office/powerpoint/2010/main" val="68130677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 name="text">
            <a:extLst>
              <a:ext uri="{FF2B5EF4-FFF2-40B4-BE49-F238E27FC236}">
                <a16:creationId xmlns:a16="http://schemas.microsoft.com/office/drawing/2014/main" id="{D0DFDBD9-3E2D-49E2-99AA-6AB1B623A817}"/>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6CAEC315-6B78-486D-BF37-4E04D6A5C854}"/>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Several centers of one triangle</a:t>
            </a:r>
          </a:p>
        </p:txBody>
      </p:sp>
      <p:sp>
        <p:nvSpPr>
          <p:cNvPr id="3" name="line">
            <a:extLst>
              <a:ext uri="{FF2B5EF4-FFF2-40B4-BE49-F238E27FC236}">
                <a16:creationId xmlns:a16="http://schemas.microsoft.com/office/drawing/2014/main" id="{DDCB6F75-E181-48A3-86F1-EB2D3750BF9D}"/>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0A180C34-6ED5-46F5-9F88-1DFD959D642E}"/>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48D39CC6-DE6C-4E72-8AEA-B3D62BD084F0}"/>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43F53272-2ABF-4D8B-A148-D6924D07AE2E}"/>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8AF92534-2687-4DC0-92FF-A37F5C00C0AE}"/>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X1">
            <a:extLst>
              <a:ext uri="{FF2B5EF4-FFF2-40B4-BE49-F238E27FC236}">
                <a16:creationId xmlns:a16="http://schemas.microsoft.com/office/drawing/2014/main" id="{196E2129-EDF4-4F73-BB84-C8F00DDD5A73}"/>
              </a:ext>
            </a:extLst>
          </p:cNvPr>
          <p:cNvSpPr>
            <a:spLocks noGrp="1"/>
          </p:cNvSpPr>
          <p:nvPr/>
        </p:nvSpPr>
        <p:spPr>
          <a:xfrm>
            <a:off x="2344738" y="4511675"/>
            <a:ext cx="152400" cy="152400"/>
          </a:xfrm>
          <a:prstGeom prst="ellipse">
            <a:avLst/>
          </a:prstGeom>
          <a:solidFill>
            <a:srgbClr val="D74E72"/>
          </a:solidFill>
          <a:ln w="19050">
            <a:solidFill>
              <a:srgbClr val="F8FAFC"/>
            </a:solidFill>
          </a:ln>
        </p:spPr>
        <p:txBody>
          <a:bodyPr/>
          <a:lstStyle/>
          <a:p>
            <a:endParaRPr lang="en-US"/>
          </a:p>
        </p:txBody>
      </p:sp>
      <p:sp>
        <p:nvSpPr>
          <p:cNvPr id="9" name="point">
            <a:extLst>
              <a:ext uri="{FF2B5EF4-FFF2-40B4-BE49-F238E27FC236}">
                <a16:creationId xmlns:a16="http://schemas.microsoft.com/office/drawing/2014/main" id="{F22FFFBA-A89F-4D9B-A1DC-C4B7F39E2851}"/>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D91DB57E-DCF2-42EF-B6A7-494FBE926F0B}"/>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I · </a:t>
            </a:r>
            <a:r>
              <a:rPr sz="1575" b="0">
                <a:solidFill>
                  <a:srgbClr val="D74E72"/>
                </a:solidFill>
                <a:latin typeface="Arial"/>
                <a:ea typeface="Arial"/>
                <a:cs typeface="Arial"/>
              </a:rPr>
              <a:t>X</a:t>
            </a:r>
            <a:r>
              <a:rPr sz="1166" b="0" baseline="-20000">
                <a:solidFill>
                  <a:srgbClr val="D74E72"/>
                </a:solidFill>
                <a:latin typeface="Arial"/>
                <a:ea typeface="Arial"/>
                <a:cs typeface="Arial"/>
              </a:rPr>
              <a:t>1</a:t>
            </a:r>
          </a:p>
        </p:txBody>
      </p:sp>
      <p:sp>
        <p:nvSpPr>
          <p:cNvPr id="11" name="X2">
            <a:extLst>
              <a:ext uri="{FF2B5EF4-FFF2-40B4-BE49-F238E27FC236}">
                <a16:creationId xmlns:a16="http://schemas.microsoft.com/office/drawing/2014/main" id="{0EFD8C04-D1D1-41E0-B205-ECBE1F1C3502}"/>
              </a:ext>
            </a:extLst>
          </p:cNvPr>
          <p:cNvSpPr>
            <a:spLocks noGrp="1"/>
          </p:cNvSpPr>
          <p:nvPr/>
        </p:nvSpPr>
        <p:spPr>
          <a:xfrm>
            <a:off x="2736321" y="4511675"/>
            <a:ext cx="152400" cy="152400"/>
          </a:xfrm>
          <a:prstGeom prst="ellipse">
            <a:avLst/>
          </a:prstGeom>
          <a:solidFill>
            <a:srgbClr val="116B70"/>
          </a:solidFill>
          <a:ln w="19050">
            <a:solidFill>
              <a:srgbClr val="F8FAFC"/>
            </a:solidFill>
          </a:ln>
        </p:spPr>
        <p:txBody>
          <a:bodyPr/>
          <a:lstStyle/>
          <a:p>
            <a:endParaRPr lang="en-US"/>
          </a:p>
        </p:txBody>
      </p:sp>
      <p:sp>
        <p:nvSpPr>
          <p:cNvPr id="12" name="point">
            <a:extLst>
              <a:ext uri="{FF2B5EF4-FFF2-40B4-BE49-F238E27FC236}">
                <a16:creationId xmlns:a16="http://schemas.microsoft.com/office/drawing/2014/main" id="{30686D57-1FF4-4A18-B15F-9B9D05B79898}"/>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7AA247B0-4BCA-4A14-8EB7-569424493399}"/>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G · </a:t>
            </a:r>
            <a:r>
              <a:rPr sz="1575" b="0">
                <a:solidFill>
                  <a:srgbClr val="116B70"/>
                </a:solidFill>
                <a:latin typeface="Arial"/>
                <a:ea typeface="Arial"/>
                <a:cs typeface="Arial"/>
              </a:rPr>
              <a:t>X</a:t>
            </a:r>
            <a:r>
              <a:rPr sz="1166" b="0" baseline="-20000">
                <a:solidFill>
                  <a:srgbClr val="116B70"/>
                </a:solidFill>
                <a:latin typeface="Arial"/>
                <a:ea typeface="Arial"/>
                <a:cs typeface="Arial"/>
              </a:rPr>
              <a:t>2</a:t>
            </a:r>
          </a:p>
        </p:txBody>
      </p:sp>
      <p:sp>
        <p:nvSpPr>
          <p:cNvPr id="14" name="X10">
            <a:extLst>
              <a:ext uri="{FF2B5EF4-FFF2-40B4-BE49-F238E27FC236}">
                <a16:creationId xmlns:a16="http://schemas.microsoft.com/office/drawing/2014/main" id="{C01E3341-4366-4826-9CE4-509CFB4B20D9}"/>
              </a:ext>
            </a:extLst>
          </p:cNvPr>
          <p:cNvSpPr>
            <a:spLocks noGrp="1"/>
          </p:cNvSpPr>
          <p:nvPr/>
        </p:nvSpPr>
        <p:spPr>
          <a:xfrm>
            <a:off x="2932113" y="4511675"/>
            <a:ext cx="152400" cy="152400"/>
          </a:xfrm>
          <a:prstGeom prst="ellipse">
            <a:avLst/>
          </a:prstGeom>
          <a:solidFill>
            <a:srgbClr val="13283C"/>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7CBD472A-359B-4B54-A6B8-07A3F59EDB22}"/>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FBFCC224-0FE6-41D2-8652-ED7098A2E824}"/>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W · </a:t>
            </a:r>
            <a:r>
              <a:rPr sz="1575" b="0">
                <a:solidFill>
                  <a:srgbClr val="13283C"/>
                </a:solidFill>
                <a:latin typeface="Arial"/>
                <a:ea typeface="Arial"/>
                <a:cs typeface="Arial"/>
              </a:rPr>
              <a:t>X</a:t>
            </a:r>
            <a:r>
              <a:rPr sz="1166" b="0" baseline="-20000">
                <a:solidFill>
                  <a:srgbClr val="13283C"/>
                </a:solidFill>
                <a:latin typeface="Arial"/>
                <a:ea typeface="Arial"/>
                <a:cs typeface="Arial"/>
              </a:rPr>
              <a:t>10</a:t>
            </a:r>
          </a:p>
        </p:txBody>
      </p:sp>
      <p:sp>
        <p:nvSpPr>
          <p:cNvPr id="17" name="visible explanation">
            <a:extLst>
              <a:ext uri="{FF2B5EF4-FFF2-40B4-BE49-F238E27FC236}">
                <a16:creationId xmlns:a16="http://schemas.microsoft.com/office/drawing/2014/main" id="{27F1B71E-BF14-4A23-8DD0-C5EC7A6C87ED}"/>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physical experiment supplies a selection rule.</a:t>
            </a:r>
          </a:p>
          <a:p>
            <a:pPr>
              <a:defRPr sz="2100" b="0">
                <a:solidFill>
                  <a:srgbClr val="13283C"/>
                </a:solidFill>
                <a:latin typeface="Arial"/>
                <a:ea typeface="Arial"/>
                <a:cs typeface="Arial"/>
              </a:defRPr>
            </a:pPr>
            <a:r>
              <a:rPr sz="2100" b="0">
                <a:solidFill>
                  <a:srgbClr val="13283C"/>
                </a:solidFill>
                <a:latin typeface="Arial"/>
                <a:ea typeface="Arial"/>
                <a:cs typeface="Arial"/>
              </a:rPr>
              <a:t>Mean position and field maximum answer different questions.</a:t>
            </a:r>
          </a:p>
        </p:txBody>
      </p:sp>
      <p:sp>
        <p:nvSpPr>
          <p:cNvPr id="18" name="student question">
            <a:extLst>
              <a:ext uri="{FF2B5EF4-FFF2-40B4-BE49-F238E27FC236}">
                <a16:creationId xmlns:a16="http://schemas.microsoft.com/office/drawing/2014/main" id="{9F91A404-C781-4B1C-A66F-25172BF1E03C}"/>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would equal point masses at the vertices select?</a:t>
            </a:r>
          </a:p>
        </p:txBody>
      </p:sp>
      <p:sp>
        <p:nvSpPr>
          <p:cNvPr id="19" name="text">
            <a:extLst>
              <a:ext uri="{FF2B5EF4-FFF2-40B4-BE49-F238E27FC236}">
                <a16:creationId xmlns:a16="http://schemas.microsoft.com/office/drawing/2014/main" id="{5B6C3C10-9D48-45ED-BE6B-56C67105691F}"/>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0" name="text">
            <a:extLst>
              <a:ext uri="{FF2B5EF4-FFF2-40B4-BE49-F238E27FC236}">
                <a16:creationId xmlns:a16="http://schemas.microsoft.com/office/drawing/2014/main" id="{A5122AC1-7240-43B3-9BFA-81D1C88469BD}"/>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02</a:t>
            </a:r>
          </a:p>
        </p:txBody>
      </p:sp>
    </p:spTree>
    <p:extLst>
      <p:ext uri="{BB962C8B-B14F-4D97-AF65-F5344CB8AC3E}">
        <p14:creationId xmlns:p14="http://schemas.microsoft.com/office/powerpoint/2010/main" val="107765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additive="base">
                                        <p:cTn id="7"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7" name="text">
            <a:extLst>
              <a:ext uri="{FF2B5EF4-FFF2-40B4-BE49-F238E27FC236}">
                <a16:creationId xmlns:a16="http://schemas.microsoft.com/office/drawing/2014/main" id="{10F2BCAC-5DB6-4A59-B764-B5C0D059E384}"/>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70640853-EFB7-4928-9F94-CA1B731710EF}"/>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Triangle centers</a:t>
            </a:r>
          </a:p>
        </p:txBody>
      </p:sp>
      <p:sp>
        <p:nvSpPr>
          <p:cNvPr id="3" name="line">
            <a:extLst>
              <a:ext uri="{FF2B5EF4-FFF2-40B4-BE49-F238E27FC236}">
                <a16:creationId xmlns:a16="http://schemas.microsoft.com/office/drawing/2014/main" id="{BA156FE5-99E4-43A4-8387-5D1DE35AAD97}"/>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5F4DDB13-D4AC-4636-B9F5-31CF50A8BA06}"/>
              </a:ext>
            </a:extLst>
          </p:cNvPr>
          <p:cNvSpPr>
            <a:spLocks noGrp="1"/>
          </p:cNvSpPr>
          <p:nvPr/>
        </p:nvSpPr>
        <p:spPr>
          <a:xfrm>
            <a:off x="809625" y="3018234"/>
            <a:ext cx="2428875" cy="1821656"/>
          </a:xfrm>
          <a:custGeom>
            <a:avLst/>
            <a:gdLst/>
            <a:ahLst/>
            <a:cxnLst/>
            <a:rect l="0" t="0" r="0" b="0"/>
            <a:pathLst>
              <a:path w="2428875" h="1821656">
                <a:moveTo>
                  <a:pt x="0" y="1821656"/>
                </a:moveTo>
                <a:lnTo>
                  <a:pt x="2428875" y="1821656"/>
                </a:lnTo>
                <a:lnTo>
                  <a:pt x="0" y="0"/>
                </a:lnTo>
                <a:close/>
              </a:path>
            </a:pathLst>
          </a:custGeom>
          <a:solidFill>
            <a:srgbClr val="E8F2F1"/>
          </a:solidFill>
          <a:ln w="28575">
            <a:solidFill>
              <a:srgbClr val="116B70"/>
            </a:solidFill>
          </a:ln>
        </p:spPr>
        <p:txBody>
          <a:bodyPr/>
          <a:lstStyle/>
          <a:p>
            <a:endParaRPr lang="en-US"/>
          </a:p>
        </p:txBody>
      </p:sp>
      <p:sp>
        <p:nvSpPr>
          <p:cNvPr id="5" name="triangle">
            <a:extLst>
              <a:ext uri="{FF2B5EF4-FFF2-40B4-BE49-F238E27FC236}">
                <a16:creationId xmlns:a16="http://schemas.microsoft.com/office/drawing/2014/main" id="{70AF5F23-F869-40DE-B156-1487B0BA533F}"/>
              </a:ext>
            </a:extLst>
          </p:cNvPr>
          <p:cNvSpPr>
            <a:spLocks noGrp="1"/>
          </p:cNvSpPr>
          <p:nvPr/>
        </p:nvSpPr>
        <p:spPr>
          <a:xfrm>
            <a:off x="4048125" y="2464594"/>
            <a:ext cx="2571750" cy="1928813"/>
          </a:xfrm>
          <a:custGeom>
            <a:avLst/>
            <a:gdLst/>
            <a:ahLst/>
            <a:cxnLst/>
            <a:rect l="0" t="0" r="0" b="0"/>
            <a:pathLst>
              <a:path w="2571750" h="1928813">
                <a:moveTo>
                  <a:pt x="0" y="1928813"/>
                </a:moveTo>
                <a:lnTo>
                  <a:pt x="2571750" y="1928813"/>
                </a:lnTo>
                <a:lnTo>
                  <a:pt x="0" y="0"/>
                </a:lnTo>
                <a:close/>
              </a:path>
            </a:pathLst>
          </a:custGeom>
          <a:solidFill>
            <a:srgbClr val="E8F2F1"/>
          </a:solidFill>
          <a:ln w="28575">
            <a:solidFill>
              <a:srgbClr val="116B70"/>
            </a:solidFill>
          </a:ln>
        </p:spPr>
        <p:txBody>
          <a:bodyPr/>
          <a:lstStyle/>
          <a:p>
            <a:endParaRPr lang="en-US"/>
          </a:p>
        </p:txBody>
      </p:sp>
      <p:sp>
        <p:nvSpPr>
          <p:cNvPr id="6" name="intrinsic center">
            <a:extLst>
              <a:ext uri="{FF2B5EF4-FFF2-40B4-BE49-F238E27FC236}">
                <a16:creationId xmlns:a16="http://schemas.microsoft.com/office/drawing/2014/main" id="{B0973A98-5E12-49CD-893A-68C098A3B53A}"/>
              </a:ext>
            </a:extLst>
          </p:cNvPr>
          <p:cNvSpPr>
            <a:spLocks noGrp="1"/>
          </p:cNvSpPr>
          <p:nvPr/>
        </p:nvSpPr>
        <p:spPr>
          <a:xfrm>
            <a:off x="1524000" y="4137422"/>
            <a:ext cx="190500" cy="190500"/>
          </a:xfrm>
          <a:prstGeom prst="ellipse">
            <a:avLst/>
          </a:prstGeom>
          <a:solidFill>
            <a:srgbClr val="D74E72"/>
          </a:solidFill>
          <a:ln w="19050">
            <a:solidFill>
              <a:srgbClr val="F8FAFC"/>
            </a:solidFill>
          </a:ln>
        </p:spPr>
        <p:txBody>
          <a:bodyPr/>
          <a:lstStyle/>
          <a:p>
            <a:endParaRPr lang="en-US"/>
          </a:p>
        </p:txBody>
      </p:sp>
      <p:sp>
        <p:nvSpPr>
          <p:cNvPr id="7" name="point">
            <a:extLst>
              <a:ext uri="{FF2B5EF4-FFF2-40B4-BE49-F238E27FC236}">
                <a16:creationId xmlns:a16="http://schemas.microsoft.com/office/drawing/2014/main" id="{E3DA6F67-E0C5-410C-8B7E-0CF9FC97AA0C}"/>
              </a:ext>
            </a:extLst>
          </p:cNvPr>
          <p:cNvSpPr>
            <a:spLocks noGrp="1"/>
          </p:cNvSpPr>
          <p:nvPr/>
        </p:nvSpPr>
        <p:spPr>
          <a:xfrm>
            <a:off x="4810125" y="3655219"/>
            <a:ext cx="190500" cy="190500"/>
          </a:xfrm>
          <a:prstGeom prst="ellipse">
            <a:avLst/>
          </a:prstGeom>
          <a:solidFill>
            <a:srgbClr val="116B70"/>
          </a:solidFill>
          <a:ln w="19050">
            <a:solidFill>
              <a:srgbClr val="F8FAFC"/>
            </a:solidFill>
          </a:ln>
        </p:spPr>
        <p:txBody>
          <a:bodyPr/>
          <a:lstStyle/>
          <a:p>
            <a:endParaRPr lang="en-US"/>
          </a:p>
        </p:txBody>
      </p:sp>
      <p:sp>
        <p:nvSpPr>
          <p:cNvPr id="8" name="line">
            <a:extLst>
              <a:ext uri="{FF2B5EF4-FFF2-40B4-BE49-F238E27FC236}">
                <a16:creationId xmlns:a16="http://schemas.microsoft.com/office/drawing/2014/main" id="{6BA6659D-6C70-4A69-B565-5479E9D8BB8D}"/>
              </a:ext>
            </a:extLst>
          </p:cNvPr>
          <p:cNvSpPr>
            <a:spLocks noGrp="1"/>
          </p:cNvSpPr>
          <p:nvPr/>
        </p:nvSpPr>
        <p:spPr>
          <a:xfrm>
            <a:off x="3333750" y="3714750"/>
            <a:ext cx="619125" cy="4763"/>
          </a:xfrm>
          <a:custGeom>
            <a:avLst/>
            <a:gdLst/>
            <a:ahLst/>
            <a:cxnLst/>
            <a:rect l="0" t="0" r="0" b="0"/>
            <a:pathLst>
              <a:path w="619125" h="4763">
                <a:moveTo>
                  <a:pt x="0" y="0"/>
                </a:moveTo>
                <a:lnTo>
                  <a:pt x="619125" y="0"/>
                </a:lnTo>
              </a:path>
            </a:pathLst>
          </a:custGeom>
          <a:noFill/>
          <a:ln w="28575">
            <a:solidFill>
              <a:srgbClr val="116B70"/>
            </a:solidFill>
          </a:ln>
        </p:spPr>
        <p:txBody>
          <a:bodyPr/>
          <a:lstStyle/>
          <a:p>
            <a:endParaRPr lang="en-US"/>
          </a:p>
        </p:txBody>
      </p:sp>
      <p:sp>
        <p:nvSpPr>
          <p:cNvPr id="9" name="arrow">
            <a:extLst>
              <a:ext uri="{FF2B5EF4-FFF2-40B4-BE49-F238E27FC236}">
                <a16:creationId xmlns:a16="http://schemas.microsoft.com/office/drawing/2014/main" id="{488858A4-E701-4A1C-B2FA-73F089B24DBD}"/>
              </a:ext>
            </a:extLst>
          </p:cNvPr>
          <p:cNvSpPr>
            <a:spLocks noGrp="1"/>
          </p:cNvSpPr>
          <p:nvPr/>
        </p:nvSpPr>
        <p:spPr>
          <a:xfrm>
            <a:off x="3818662" y="3665758"/>
            <a:ext cx="134213" cy="97983"/>
          </a:xfrm>
          <a:custGeom>
            <a:avLst/>
            <a:gdLst/>
            <a:ahLst/>
            <a:cxnLst/>
            <a:rect l="0" t="0" r="0" b="0"/>
            <a:pathLst>
              <a:path w="134213" h="97983">
                <a:moveTo>
                  <a:pt x="0" y="97983"/>
                </a:moveTo>
                <a:lnTo>
                  <a:pt x="134213" y="48992"/>
                </a:lnTo>
                <a:lnTo>
                  <a:pt x="0" y="0"/>
                </a:lnTo>
              </a:path>
            </a:pathLst>
          </a:custGeom>
          <a:noFill/>
          <a:ln w="28575">
            <a:solidFill>
              <a:srgbClr val="116B70"/>
            </a:solidFill>
          </a:ln>
        </p:spPr>
        <p:txBody>
          <a:bodyPr/>
          <a:lstStyle/>
          <a:p>
            <a:endParaRPr lang="en-US"/>
          </a:p>
        </p:txBody>
      </p:sp>
      <p:sp>
        <p:nvSpPr>
          <p:cNvPr id="10" name="text">
            <a:extLst>
              <a:ext uri="{FF2B5EF4-FFF2-40B4-BE49-F238E27FC236}">
                <a16:creationId xmlns:a16="http://schemas.microsoft.com/office/drawing/2014/main" id="{177F5058-E79A-4EF2-8610-CD8C0FAA610D}"/>
              </a:ext>
            </a:extLst>
          </p:cNvPr>
          <p:cNvSpPr>
            <a:spLocks noGrp="1"/>
          </p:cNvSpPr>
          <p:nvPr/>
        </p:nvSpPr>
        <p:spPr>
          <a:xfrm>
            <a:off x="1857375" y="5381625"/>
            <a:ext cx="952500" cy="381000"/>
          </a:xfrm>
          <a:prstGeom prst="rect">
            <a:avLst/>
          </a:prstGeom>
          <a:noFill/>
          <a:ln w="0">
            <a:noFill/>
          </a:ln>
        </p:spPr>
        <p:txBody>
          <a:bodyPr anchor="ctr">
            <a:noAutofit/>
          </a:bodyPr>
          <a:lstStyle/>
          <a:p>
            <a:pPr>
              <a:defRPr sz="2250" b="1">
                <a:solidFill>
                  <a:srgbClr val="116B70"/>
                </a:solidFill>
                <a:latin typeface="Arial"/>
                <a:ea typeface="Arial"/>
                <a:cs typeface="Arial"/>
              </a:defRPr>
            </a:pPr>
            <a:r>
              <a:rPr sz="2250" b="1">
                <a:solidFill>
                  <a:srgbClr val="116B70"/>
                </a:solidFill>
                <a:latin typeface="Arial"/>
                <a:ea typeface="Arial"/>
                <a:cs typeface="Arial"/>
              </a:rPr>
              <a:t>T</a:t>
            </a:r>
          </a:p>
        </p:txBody>
      </p:sp>
      <p:sp>
        <p:nvSpPr>
          <p:cNvPr id="11" name="text">
            <a:extLst>
              <a:ext uri="{FF2B5EF4-FFF2-40B4-BE49-F238E27FC236}">
                <a16:creationId xmlns:a16="http://schemas.microsoft.com/office/drawing/2014/main" id="{C53A1643-5D85-4E83-A920-7C7BDF8A038C}"/>
              </a:ext>
            </a:extLst>
          </p:cNvPr>
          <p:cNvSpPr>
            <a:spLocks noGrp="1"/>
          </p:cNvSpPr>
          <p:nvPr/>
        </p:nvSpPr>
        <p:spPr>
          <a:xfrm>
            <a:off x="4524375" y="5381625"/>
            <a:ext cx="1905000" cy="381000"/>
          </a:xfrm>
          <a:prstGeom prst="rect">
            <a:avLst/>
          </a:prstGeom>
          <a:noFill/>
          <a:ln w="0">
            <a:noFill/>
          </a:ln>
        </p:spPr>
        <p:txBody>
          <a:bodyPr anchor="ctr">
            <a:noAutofit/>
          </a:bodyPr>
          <a:lstStyle/>
          <a:p>
            <a:pPr>
              <a:defRPr sz="2250" b="1">
                <a:solidFill>
                  <a:srgbClr val="116B70"/>
                </a:solidFill>
                <a:latin typeface="Arial"/>
                <a:ea typeface="Arial"/>
                <a:cs typeface="Arial"/>
              </a:defRPr>
            </a:pPr>
            <a:r>
              <a:rPr sz="2250" b="1">
                <a:solidFill>
                  <a:srgbClr val="116B70"/>
                </a:solidFill>
                <a:latin typeface="Arial"/>
                <a:ea typeface="Arial"/>
                <a:cs typeface="Arial"/>
              </a:rPr>
              <a:t>sRT + t</a:t>
            </a:r>
          </a:p>
        </p:txBody>
      </p:sp>
      <p:sp>
        <p:nvSpPr>
          <p:cNvPr id="12" name="visible explanation">
            <a:extLst>
              <a:ext uri="{FF2B5EF4-FFF2-40B4-BE49-F238E27FC236}">
                <a16:creationId xmlns:a16="http://schemas.microsoft.com/office/drawing/2014/main" id="{E6342224-526E-41B3-8669-3C649C1D5718}"/>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rule respects translation, rotation, reflection and scale.</a:t>
            </a:r>
          </a:p>
          <a:p>
            <a:pPr>
              <a:defRPr sz="2100" b="0">
                <a:solidFill>
                  <a:srgbClr val="13283C"/>
                </a:solidFill>
                <a:latin typeface="Arial"/>
                <a:ea typeface="Arial"/>
                <a:cs typeface="Arial"/>
              </a:defRPr>
            </a:pPr>
            <a:r>
              <a:rPr sz="2100" b="0">
                <a:solidFill>
                  <a:srgbClr val="13283C"/>
                </a:solidFill>
                <a:latin typeface="Arial"/>
                <a:ea typeface="Arial"/>
                <a:cs typeface="Arial"/>
              </a:rPr>
              <a:t>Relabeling the vertices relabels the formula.</a:t>
            </a:r>
          </a:p>
        </p:txBody>
      </p:sp>
      <p:sp>
        <p:nvSpPr>
          <p:cNvPr id="13" name="governing equation">
            <a:extLst>
              <a:ext uri="{FF2B5EF4-FFF2-40B4-BE49-F238E27FC236}">
                <a16:creationId xmlns:a16="http://schemas.microsoft.com/office/drawing/2014/main" id="{AA596C2A-F0AB-43E5-B9D0-DC7F71856BFE}"/>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m:rPr>
                      <m:scr m:val="script"/>
                    </m:rPr>
                    <a:rPr lang="en-US" sz="2200" b="0">
                      <a:solidFill>
                        <a:srgbClr val="116B70"/>
                      </a:solidFill>
                      <a:latin typeface="Cambria Math"/>
                    </a:rPr>
                    <m:t xml:space="preserve">C</m:t>
                  </m:r>
                  <m:r>
                    <a:rPr lang="en-US" sz="2200" b="0">
                      <a:solidFill>
                        <a:srgbClr val="116B70"/>
                      </a:solidFill>
                      <a:latin typeface="Cambria Math"/>
                    </a:rPr>
                    <m:t xml:space="preserve">(sRT+t)=sR</m:t>
                  </m:r>
                  <m:r>
                    <m:rPr>
                      <m:scr m:val="script"/>
                    </m:rPr>
                    <a:rPr lang="en-US" sz="2200" b="0">
                      <a:solidFill>
                        <a:srgbClr val="116B70"/>
                      </a:solidFill>
                      <a:latin typeface="Cambria Math"/>
                    </a:rPr>
                    <m:t xml:space="preserve">C</m:t>
                  </m:r>
                  <m:r>
                    <a:rPr lang="en-US" sz="2200" b="0">
                      <a:solidFill>
                        <a:srgbClr val="116B70"/>
                      </a:solidFill>
                      <a:latin typeface="Cambria Math"/>
                    </a:rPr>
                    <m:t xml:space="preserve">(T)+t</m:t>
                  </m:r>
                </m:oMath>
              </m:oMathPara>
            </a14:m>
            <a:endParaRPr lang="en-US" sz="2200"/>
          </a:p>
        </p:txBody>
      </p:sp>
      <p:sp>
        <p:nvSpPr>
          <p:cNvPr id="14" name="student question">
            <a:extLst>
              <a:ext uri="{FF2B5EF4-FFF2-40B4-BE49-F238E27FC236}">
                <a16:creationId xmlns:a16="http://schemas.microsoft.com/office/drawing/2014/main" id="{41A124C2-EE6F-4A82-B17B-BE53FB168522}"/>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a fixed physical height respect scale invariance?</a:t>
            </a:r>
          </a:p>
        </p:txBody>
      </p:sp>
      <p:sp>
        <p:nvSpPr>
          <p:cNvPr id="15" name="text">
            <a:extLst>
              <a:ext uri="{FF2B5EF4-FFF2-40B4-BE49-F238E27FC236}">
                <a16:creationId xmlns:a16="http://schemas.microsoft.com/office/drawing/2014/main" id="{E8DFF4EE-0184-4290-B248-B178109B0620}"/>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6" name="text">
            <a:extLst>
              <a:ext uri="{FF2B5EF4-FFF2-40B4-BE49-F238E27FC236}">
                <a16:creationId xmlns:a16="http://schemas.microsoft.com/office/drawing/2014/main" id="{4697C1C4-EC69-4005-87B0-95B194EE8D98}"/>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03</a:t>
            </a:r>
          </a:p>
        </p:txBody>
      </p:sp>
    </p:spTree>
    <p:extLst>
      <p:ext uri="{BB962C8B-B14F-4D97-AF65-F5344CB8AC3E}">
        <p14:creationId xmlns:p14="http://schemas.microsoft.com/office/powerpoint/2010/main" val="9688107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26953125 -0.07031250 E" pathEditMode="relative">
                                      <p:cBhvr additive="base">
                                        <p:cTn id="6" dur="5500" fill="hold"/>
                                        <p:tgtEl>
                                          <p:spTgt spid="6"/>
                                        </p:tgtEl>
                                        <p:attrNameLst>
                                          <p:attrName>ppt_x</p:attrName>
                                          <p:attrName>ppt_y</p:attrName>
                                        </p:attrNameLst>
                                      </p:cBhvr>
                                    </p:animMotion>
                                  </p:childTnLst>
                                </p:cTn>
                              </p:par>
                              <p:par>
                                <p:cTn id="7" presetID="10" presetClass="entr" presetSubtype="0" fill="hold" nodeType="withEffect">
                                  <p:stCondLst>
                                    <p:cond delay="1600"/>
                                  </p:stCondLst>
                                  <p:childTnLst>
                                    <p:set>
                                      <p:cBhvr>
                                        <p:cTn id="8" dur="1" fill="hold">
                                          <p:stCondLst>
                                            <p:cond delay="0"/>
                                          </p:stCondLst>
                                        </p:cTn>
                                        <p:tgtEl>
                                          <p:spTgt spid="13"/>
                                        </p:tgtEl>
                                        <p:attrNameLst>
                                          <p:attrName>style.visibility</p:attrName>
                                        </p:attrNameLst>
                                      </p:cBhvr>
                                      <p:to>
                                        <p:strVal val="visible"/>
                                      </p:to>
                                    </p:set>
                                    <p:animEffect transition="in" filter="fade">
                                      <p:cBhvr additive="base">
                                        <p:cTn id="9" dur="600" fill="hold"/>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 name="text">
            <a:extLst>
              <a:ext uri="{FF2B5EF4-FFF2-40B4-BE49-F238E27FC236}">
                <a16:creationId xmlns:a16="http://schemas.microsoft.com/office/drawing/2014/main" id="{EBF29A06-7144-4841-A6C8-F47EE1DCB55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5BDB6D19-8144-47D9-B25E-093A386B1374}"/>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Barycentric coordinates</a:t>
            </a:r>
          </a:p>
        </p:txBody>
      </p:sp>
      <p:sp>
        <p:nvSpPr>
          <p:cNvPr id="3" name="line">
            <a:extLst>
              <a:ext uri="{FF2B5EF4-FFF2-40B4-BE49-F238E27FC236}">
                <a16:creationId xmlns:a16="http://schemas.microsoft.com/office/drawing/2014/main" id="{D0C11EB8-7531-4F96-B4C4-542D250AEA3E}"/>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6C0C7FC5-AE35-42D6-B495-E3A679724E5D}"/>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89EE3DA2-371B-4950-9932-52682D4180E5}"/>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D6B32313-2BB1-4AE7-AA3A-4BDEDA7AC767}"/>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9948B7F8-1C1A-4C1E-8A27-BB2BACB6DAEE}"/>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geometry">
            <a:extLst>
              <a:ext uri="{FF2B5EF4-FFF2-40B4-BE49-F238E27FC236}">
                <a16:creationId xmlns:a16="http://schemas.microsoft.com/office/drawing/2014/main" id="{DC513174-5A4E-4C20-8DF6-440CA5C7F009}"/>
              </a:ext>
            </a:extLst>
          </p:cNvPr>
          <p:cNvSpPr>
            <a:spLocks noGrp="1"/>
          </p:cNvSpPr>
          <p:nvPr/>
        </p:nvSpPr>
        <p:spPr>
          <a:xfrm>
            <a:off x="1246188" y="4705350"/>
            <a:ext cx="4699000" cy="1057275"/>
          </a:xfrm>
          <a:custGeom>
            <a:avLst/>
            <a:gdLst/>
            <a:ahLst/>
            <a:cxnLst/>
            <a:rect l="0" t="0" r="0" b="0"/>
            <a:pathLst>
              <a:path w="4699000" h="1057275">
                <a:moveTo>
                  <a:pt x="0" y="1057275"/>
                </a:moveTo>
                <a:lnTo>
                  <a:pt x="4699000" y="1057275"/>
                </a:lnTo>
                <a:lnTo>
                  <a:pt x="1409700" y="0"/>
                </a:lnTo>
                <a:close/>
              </a:path>
            </a:pathLst>
          </a:custGeom>
          <a:solidFill>
            <a:srgbClr val="D7EAF5"/>
          </a:solidFill>
          <a:ln w="0">
            <a:noFill/>
          </a:ln>
        </p:spPr>
        <p:txBody>
          <a:bodyPr/>
          <a:lstStyle/>
          <a:p>
            <a:endParaRPr lang="en-US"/>
          </a:p>
        </p:txBody>
      </p:sp>
      <p:sp>
        <p:nvSpPr>
          <p:cNvPr id="9" name="geometry">
            <a:extLst>
              <a:ext uri="{FF2B5EF4-FFF2-40B4-BE49-F238E27FC236}">
                <a16:creationId xmlns:a16="http://schemas.microsoft.com/office/drawing/2014/main" id="{3E9F29D5-6BBE-42DB-983A-3493A305617D}"/>
              </a:ext>
            </a:extLst>
          </p:cNvPr>
          <p:cNvSpPr>
            <a:spLocks noGrp="1"/>
          </p:cNvSpPr>
          <p:nvPr/>
        </p:nvSpPr>
        <p:spPr>
          <a:xfrm>
            <a:off x="1246188" y="2238375"/>
            <a:ext cx="4699000" cy="3524250"/>
          </a:xfrm>
          <a:custGeom>
            <a:avLst/>
            <a:gdLst/>
            <a:ahLst/>
            <a:cxnLst/>
            <a:rect l="0" t="0" r="0" b="0"/>
            <a:pathLst>
              <a:path w="4699000" h="3524250">
                <a:moveTo>
                  <a:pt x="4699000" y="3524250"/>
                </a:moveTo>
                <a:lnTo>
                  <a:pt x="0" y="0"/>
                </a:lnTo>
                <a:lnTo>
                  <a:pt x="1409700" y="2466975"/>
                </a:lnTo>
                <a:close/>
              </a:path>
            </a:pathLst>
          </a:custGeom>
          <a:solidFill>
            <a:srgbClr val="F9E0E8"/>
          </a:solidFill>
          <a:ln w="0">
            <a:noFill/>
          </a:ln>
        </p:spPr>
        <p:txBody>
          <a:bodyPr/>
          <a:lstStyle/>
          <a:p>
            <a:endParaRPr lang="en-US"/>
          </a:p>
        </p:txBody>
      </p:sp>
      <p:sp>
        <p:nvSpPr>
          <p:cNvPr id="10" name="geometry">
            <a:extLst>
              <a:ext uri="{FF2B5EF4-FFF2-40B4-BE49-F238E27FC236}">
                <a16:creationId xmlns:a16="http://schemas.microsoft.com/office/drawing/2014/main" id="{F8734587-F6D5-4128-A883-EABD4DE89FB4}"/>
              </a:ext>
            </a:extLst>
          </p:cNvPr>
          <p:cNvSpPr>
            <a:spLocks noGrp="1"/>
          </p:cNvSpPr>
          <p:nvPr/>
        </p:nvSpPr>
        <p:spPr>
          <a:xfrm>
            <a:off x="1246188" y="2238375"/>
            <a:ext cx="1409700" cy="3524250"/>
          </a:xfrm>
          <a:custGeom>
            <a:avLst/>
            <a:gdLst/>
            <a:ahLst/>
            <a:cxnLst/>
            <a:rect l="0" t="0" r="0" b="0"/>
            <a:pathLst>
              <a:path w="1409700" h="3524250">
                <a:moveTo>
                  <a:pt x="0" y="0"/>
                </a:moveTo>
                <a:lnTo>
                  <a:pt x="0" y="3524250"/>
                </a:lnTo>
                <a:lnTo>
                  <a:pt x="1409700" y="2466975"/>
                </a:lnTo>
                <a:close/>
              </a:path>
            </a:pathLst>
          </a:custGeom>
          <a:solidFill>
            <a:srgbClr val="E6EBD4"/>
          </a:solidFill>
          <a:ln w="0">
            <a:noFill/>
          </a:ln>
        </p:spPr>
        <p:txBody>
          <a:bodyPr/>
          <a:lstStyle/>
          <a:p>
            <a:endParaRPr lang="en-US"/>
          </a:p>
        </p:txBody>
      </p:sp>
      <p:sp>
        <p:nvSpPr>
          <p:cNvPr id="11" name="triangle">
            <a:extLst>
              <a:ext uri="{FF2B5EF4-FFF2-40B4-BE49-F238E27FC236}">
                <a16:creationId xmlns:a16="http://schemas.microsoft.com/office/drawing/2014/main" id="{C2FAA2BF-D3B1-4E14-9440-EA984596F5EB}"/>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12" name="point">
            <a:extLst>
              <a:ext uri="{FF2B5EF4-FFF2-40B4-BE49-F238E27FC236}">
                <a16:creationId xmlns:a16="http://schemas.microsoft.com/office/drawing/2014/main" id="{D6D6E755-60DB-4D93-A103-C36FEA0F6DA2}"/>
              </a:ext>
            </a:extLst>
          </p:cNvPr>
          <p:cNvSpPr>
            <a:spLocks noGrp="1"/>
          </p:cNvSpPr>
          <p:nvPr/>
        </p:nvSpPr>
        <p:spPr>
          <a:xfrm>
            <a:off x="2579688" y="4629150"/>
            <a:ext cx="152400" cy="152400"/>
          </a:xfrm>
          <a:prstGeom prst="ellipse">
            <a:avLst/>
          </a:prstGeom>
          <a:solidFill>
            <a:srgbClr val="D74E72"/>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022286DF-6518-4F12-9AC6-495FB2E68E60}"/>
              </a:ext>
            </a:extLst>
          </p:cNvPr>
          <p:cNvSpPr>
            <a:spLocks noGrp="1"/>
          </p:cNvSpPr>
          <p:nvPr/>
        </p:nvSpPr>
        <p:spPr>
          <a:xfrm>
            <a:off x="3135630" y="4044950"/>
            <a:ext cx="381000" cy="381000"/>
          </a:xfrm>
          <a:prstGeom prst="rect">
            <a:avLst/>
          </a:prstGeom>
          <a:noFill/>
          <a:ln w="0">
            <a:noFill/>
          </a:ln>
        </p:spPr>
        <p:txBody>
          <a:bodyPr anchor="ctr">
            <a:noAutofit/>
          </a:bodyPr>
          <a:lstStyle/>
          <a:p>
            <a:pPr>
              <a:defRPr sz="2400" b="1">
                <a:solidFill>
                  <a:srgbClr val="D74E72"/>
                </a:solidFill>
                <a:latin typeface="Arial"/>
                <a:ea typeface="Arial"/>
                <a:cs typeface="Arial"/>
              </a:defRPr>
            </a:pPr>
            <a:r>
              <a:rPr sz="2400" b="1">
                <a:solidFill>
                  <a:srgbClr val="D74E72"/>
                </a:solidFill>
                <a:latin typeface="Arial"/>
                <a:ea typeface="Arial"/>
                <a:cs typeface="Arial"/>
              </a:rPr>
              <a:t>α</a:t>
            </a:r>
          </a:p>
        </p:txBody>
      </p:sp>
      <p:sp>
        <p:nvSpPr>
          <p:cNvPr id="14" name="text">
            <a:extLst>
              <a:ext uri="{FF2B5EF4-FFF2-40B4-BE49-F238E27FC236}">
                <a16:creationId xmlns:a16="http://schemas.microsoft.com/office/drawing/2014/main" id="{0ACA1BCC-6790-4ADB-A500-5216D31DC7F4}"/>
              </a:ext>
            </a:extLst>
          </p:cNvPr>
          <p:cNvSpPr>
            <a:spLocks noGrp="1"/>
          </p:cNvSpPr>
          <p:nvPr/>
        </p:nvSpPr>
        <p:spPr>
          <a:xfrm>
            <a:off x="1573213" y="4044950"/>
            <a:ext cx="381000" cy="381000"/>
          </a:xfrm>
          <a:prstGeom prst="rect">
            <a:avLst/>
          </a:prstGeom>
          <a:noFill/>
          <a:ln w="0">
            <a:noFill/>
          </a:ln>
        </p:spPr>
        <p:txBody>
          <a:bodyPr anchor="ctr">
            <a:noAutofit/>
          </a:bodyPr>
          <a:lstStyle/>
          <a:p>
            <a:pPr>
              <a:defRPr sz="2400" b="1">
                <a:solidFill>
                  <a:srgbClr val="116B70"/>
                </a:solidFill>
                <a:latin typeface="Arial"/>
                <a:ea typeface="Arial"/>
                <a:cs typeface="Arial"/>
              </a:defRPr>
            </a:pPr>
            <a:r>
              <a:rPr sz="2400" b="1">
                <a:solidFill>
                  <a:srgbClr val="116B70"/>
                </a:solidFill>
                <a:latin typeface="Arial"/>
                <a:ea typeface="Arial"/>
                <a:cs typeface="Arial"/>
              </a:rPr>
              <a:t>β</a:t>
            </a:r>
          </a:p>
        </p:txBody>
      </p:sp>
      <p:sp>
        <p:nvSpPr>
          <p:cNvPr id="15" name="text">
            <a:extLst>
              <a:ext uri="{FF2B5EF4-FFF2-40B4-BE49-F238E27FC236}">
                <a16:creationId xmlns:a16="http://schemas.microsoft.com/office/drawing/2014/main" id="{3706264A-566F-4D47-AA68-F86262063BF5}"/>
              </a:ext>
            </a:extLst>
          </p:cNvPr>
          <p:cNvSpPr>
            <a:spLocks noGrp="1"/>
          </p:cNvSpPr>
          <p:nvPr/>
        </p:nvSpPr>
        <p:spPr>
          <a:xfrm>
            <a:off x="3135630" y="5219700"/>
            <a:ext cx="381000" cy="381000"/>
          </a:xfrm>
          <a:prstGeom prst="rect">
            <a:avLst/>
          </a:prstGeom>
          <a:noFill/>
          <a:ln w="0">
            <a:noFill/>
          </a:ln>
        </p:spPr>
        <p:txBody>
          <a:bodyPr anchor="ctr">
            <a:noAutofit/>
          </a:bodyPr>
          <a:lstStyle/>
          <a:p>
            <a:pPr>
              <a:defRPr sz="2400" b="1">
                <a:solidFill>
                  <a:srgbClr val="315FC2"/>
                </a:solidFill>
                <a:latin typeface="Arial"/>
                <a:ea typeface="Arial"/>
                <a:cs typeface="Arial"/>
              </a:defRPr>
            </a:pPr>
            <a:r>
              <a:rPr sz="2400" b="1">
                <a:solidFill>
                  <a:srgbClr val="315FC2"/>
                </a:solidFill>
                <a:latin typeface="Arial"/>
                <a:ea typeface="Arial"/>
                <a:cs typeface="Arial"/>
              </a:rPr>
              <a:t>γ</a:t>
            </a:r>
          </a:p>
        </p:txBody>
      </p:sp>
      <p:sp>
        <p:nvSpPr>
          <p:cNvPr id="16" name="visible explanation">
            <a:extLst>
              <a:ext uri="{FF2B5EF4-FFF2-40B4-BE49-F238E27FC236}">
                <a16:creationId xmlns:a16="http://schemas.microsoft.com/office/drawing/2014/main" id="{788040C0-8B5B-47B6-8271-52F1E2F05F00}"/>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Normalized weights locate a point.</a:t>
            </a:r>
          </a:p>
          <a:p>
            <a:pPr>
              <a:defRPr sz="2100" b="0">
                <a:solidFill>
                  <a:srgbClr val="13283C"/>
                </a:solidFill>
                <a:latin typeface="Arial"/>
                <a:ea typeface="Arial"/>
                <a:cs typeface="Arial"/>
              </a:defRPr>
            </a:pPr>
            <a:r>
              <a:rPr sz="2100" b="0">
                <a:solidFill>
                  <a:srgbClr val="13283C"/>
                </a:solidFill>
                <a:latin typeface="Arial"/>
                <a:ea typeface="Arial"/>
                <a:cs typeface="Arial"/>
              </a:rPr>
              <a:t>Positive weights place it inside the triangle.</a:t>
            </a:r>
          </a:p>
        </p:txBody>
      </p:sp>
      <p:sp>
        <p:nvSpPr>
          <p:cNvPr id="17" name="governing equation">
            <a:extLst>
              <a:ext uri="{FF2B5EF4-FFF2-40B4-BE49-F238E27FC236}">
                <a16:creationId xmlns:a16="http://schemas.microsoft.com/office/drawing/2014/main" id="{A76E0D86-B126-4BDC-9C25-0725B15A4909}"/>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P=αA+βB+γC</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α+β+γ=1</m:t>
                  </m:r>
                </m:oMath>
              </m:oMathPara>
            </a14:m>
            <a:endParaRPr lang="en-US" sz="2200"/>
          </a:p>
        </p:txBody>
      </p:sp>
      <p:sp>
        <p:nvSpPr>
          <p:cNvPr id="18" name="student question">
            <a:extLst>
              <a:ext uri="{FF2B5EF4-FFF2-40B4-BE49-F238E27FC236}">
                <a16:creationId xmlns:a16="http://schemas.microsoft.com/office/drawing/2014/main" id="{CC41E00A-1DE3-453C-A591-E20695E190AA}"/>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point has weights (1:1:0)?</a:t>
            </a:r>
          </a:p>
        </p:txBody>
      </p:sp>
      <p:sp>
        <p:nvSpPr>
          <p:cNvPr id="19" name="text">
            <a:extLst>
              <a:ext uri="{FF2B5EF4-FFF2-40B4-BE49-F238E27FC236}">
                <a16:creationId xmlns:a16="http://schemas.microsoft.com/office/drawing/2014/main" id="{E1206CFA-F93A-4C44-9C6C-CB8252898534}"/>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0" name="text">
            <a:extLst>
              <a:ext uri="{FF2B5EF4-FFF2-40B4-BE49-F238E27FC236}">
                <a16:creationId xmlns:a16="http://schemas.microsoft.com/office/drawing/2014/main" id="{4312DF25-0A22-4AA5-AB8D-F25B853BC98B}"/>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04</a:t>
            </a:r>
          </a:p>
        </p:txBody>
      </p:sp>
    </p:spTree>
    <p:extLst>
      <p:ext uri="{BB962C8B-B14F-4D97-AF65-F5344CB8AC3E}">
        <p14:creationId xmlns:p14="http://schemas.microsoft.com/office/powerpoint/2010/main" val="14126202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7"/>
                                        </p:tgtEl>
                                        <p:attrNameLst>
                                          <p:attrName>style.visibility</p:attrName>
                                        </p:attrNameLst>
                                      </p:cBhvr>
                                      <p:to>
                                        <p:strVal val="visible"/>
                                      </p:to>
                                    </p:set>
                                    <p:animEffect transition="in" filter="fade">
                                      <p:cBhvr additive="base">
                                        <p:cTn id="7"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8" name="text">
            <a:extLst>
              <a:ext uri="{FF2B5EF4-FFF2-40B4-BE49-F238E27FC236}">
                <a16:creationId xmlns:a16="http://schemas.microsoft.com/office/drawing/2014/main" id="{C4E03773-DF04-4A53-9153-0B03ED2491B5}"/>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EFDF2F7B-C931-40F5-8F09-CC9673B9D80B}"/>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Barycentric center functions</a:t>
            </a:r>
          </a:p>
        </p:txBody>
      </p:sp>
      <p:sp>
        <p:nvSpPr>
          <p:cNvPr id="3" name="line">
            <a:extLst>
              <a:ext uri="{FF2B5EF4-FFF2-40B4-BE49-F238E27FC236}">
                <a16:creationId xmlns:a16="http://schemas.microsoft.com/office/drawing/2014/main" id="{344C05FB-C93A-434B-8FDB-B0ECF43F83EA}"/>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22DF5F15-444A-4D8C-B657-2F5ACB274559}"/>
              </a:ext>
            </a:extLst>
          </p:cNvPr>
          <p:cNvSpPr>
            <a:spLocks noGrp="1"/>
          </p:cNvSpPr>
          <p:nvPr/>
        </p:nvSpPr>
        <p:spPr>
          <a:xfrm>
            <a:off x="1281907"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407EA3BD-C83C-4A4A-9F00-863E814A25FD}"/>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FCB1C4AE-BB4B-4137-93A8-926EAD5738B9}"/>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971075DE-C29C-4FBA-A455-67C3E9A6C75E}"/>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X1">
            <a:extLst>
              <a:ext uri="{FF2B5EF4-FFF2-40B4-BE49-F238E27FC236}">
                <a16:creationId xmlns:a16="http://schemas.microsoft.com/office/drawing/2014/main" id="{11032C80-27F3-44E6-810C-A1DF5ADAEE83}"/>
              </a:ext>
            </a:extLst>
          </p:cNvPr>
          <p:cNvSpPr>
            <a:spLocks noGrp="1"/>
          </p:cNvSpPr>
          <p:nvPr/>
        </p:nvSpPr>
        <p:spPr>
          <a:xfrm>
            <a:off x="2344738" y="4511675"/>
            <a:ext cx="152400" cy="152400"/>
          </a:xfrm>
          <a:prstGeom prst="ellipse">
            <a:avLst/>
          </a:prstGeom>
          <a:solidFill>
            <a:srgbClr val="D74E72"/>
          </a:solidFill>
          <a:ln w="19050">
            <a:solidFill>
              <a:srgbClr val="F8FAFC"/>
            </a:solidFill>
          </a:ln>
        </p:spPr>
        <p:txBody>
          <a:bodyPr/>
          <a:lstStyle/>
          <a:p>
            <a:endParaRPr lang="en-US"/>
          </a:p>
        </p:txBody>
      </p:sp>
      <p:sp>
        <p:nvSpPr>
          <p:cNvPr id="9" name="point">
            <a:extLst>
              <a:ext uri="{FF2B5EF4-FFF2-40B4-BE49-F238E27FC236}">
                <a16:creationId xmlns:a16="http://schemas.microsoft.com/office/drawing/2014/main" id="{481F4DBC-A089-468F-95F5-32E5BDC53C89}"/>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59A196DE-DF68-4EE9-94C3-0C87BEB8525C}"/>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I · </a:t>
            </a:r>
            <a:r>
              <a:rPr sz="1575" b="0">
                <a:solidFill>
                  <a:srgbClr val="D74E72"/>
                </a:solidFill>
                <a:latin typeface="Arial"/>
                <a:ea typeface="Arial"/>
                <a:cs typeface="Arial"/>
              </a:rPr>
              <a:t>X</a:t>
            </a:r>
            <a:r>
              <a:rPr sz="1166" b="0" baseline="-20000">
                <a:solidFill>
                  <a:srgbClr val="D74E72"/>
                </a:solidFill>
                <a:latin typeface="Arial"/>
                <a:ea typeface="Arial"/>
                <a:cs typeface="Arial"/>
              </a:rPr>
              <a:t>1</a:t>
            </a:r>
          </a:p>
        </p:txBody>
      </p:sp>
      <p:sp>
        <p:nvSpPr>
          <p:cNvPr id="11" name="X2">
            <a:extLst>
              <a:ext uri="{FF2B5EF4-FFF2-40B4-BE49-F238E27FC236}">
                <a16:creationId xmlns:a16="http://schemas.microsoft.com/office/drawing/2014/main" id="{421BE656-C565-4A3F-8DCC-55AA4C8A5D48}"/>
              </a:ext>
            </a:extLst>
          </p:cNvPr>
          <p:cNvSpPr>
            <a:spLocks noGrp="1"/>
          </p:cNvSpPr>
          <p:nvPr/>
        </p:nvSpPr>
        <p:spPr>
          <a:xfrm>
            <a:off x="2736321" y="4511675"/>
            <a:ext cx="152400" cy="152400"/>
          </a:xfrm>
          <a:prstGeom prst="ellipse">
            <a:avLst/>
          </a:prstGeom>
          <a:solidFill>
            <a:srgbClr val="116B70"/>
          </a:solidFill>
          <a:ln w="19050">
            <a:solidFill>
              <a:srgbClr val="F8FAFC"/>
            </a:solidFill>
          </a:ln>
        </p:spPr>
        <p:txBody>
          <a:bodyPr/>
          <a:lstStyle/>
          <a:p>
            <a:endParaRPr lang="en-US"/>
          </a:p>
        </p:txBody>
      </p:sp>
      <p:sp>
        <p:nvSpPr>
          <p:cNvPr id="12" name="point">
            <a:extLst>
              <a:ext uri="{FF2B5EF4-FFF2-40B4-BE49-F238E27FC236}">
                <a16:creationId xmlns:a16="http://schemas.microsoft.com/office/drawing/2014/main" id="{19F69989-ED90-4674-AF0D-4DD071EAEEE4}"/>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493A16AD-4640-45F1-85FC-EC974A65DE02}"/>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G · </a:t>
            </a:r>
            <a:r>
              <a:rPr sz="1575" b="0">
                <a:solidFill>
                  <a:srgbClr val="116B70"/>
                </a:solidFill>
                <a:latin typeface="Arial"/>
                <a:ea typeface="Arial"/>
                <a:cs typeface="Arial"/>
              </a:rPr>
              <a:t>X</a:t>
            </a:r>
            <a:r>
              <a:rPr sz="1166" b="0" baseline="-20000">
                <a:solidFill>
                  <a:srgbClr val="116B70"/>
                </a:solidFill>
                <a:latin typeface="Arial"/>
                <a:ea typeface="Arial"/>
                <a:cs typeface="Arial"/>
              </a:rPr>
              <a:t>2</a:t>
            </a:r>
          </a:p>
        </p:txBody>
      </p:sp>
      <p:sp>
        <p:nvSpPr>
          <p:cNvPr id="14" name="X10">
            <a:extLst>
              <a:ext uri="{FF2B5EF4-FFF2-40B4-BE49-F238E27FC236}">
                <a16:creationId xmlns:a16="http://schemas.microsoft.com/office/drawing/2014/main" id="{2A3374D9-2FEE-4F8D-BB29-16F3B70DE9D8}"/>
              </a:ext>
            </a:extLst>
          </p:cNvPr>
          <p:cNvSpPr>
            <a:spLocks noGrp="1"/>
          </p:cNvSpPr>
          <p:nvPr/>
        </p:nvSpPr>
        <p:spPr>
          <a:xfrm>
            <a:off x="2932113" y="4511675"/>
            <a:ext cx="152400" cy="152400"/>
          </a:xfrm>
          <a:prstGeom prst="ellipse">
            <a:avLst/>
          </a:prstGeom>
          <a:solidFill>
            <a:srgbClr val="13283C"/>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F783309C-50E9-4941-9E08-ECB379396DBE}"/>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E027EB8B-E1E8-4088-92DD-3BBD2C3CEF72}"/>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W · </a:t>
            </a:r>
            <a:r>
              <a:rPr sz="1575" b="0">
                <a:solidFill>
                  <a:srgbClr val="13283C"/>
                </a:solidFill>
                <a:latin typeface="Arial"/>
                <a:ea typeface="Arial"/>
                <a:cs typeface="Arial"/>
              </a:rPr>
              <a:t>X</a:t>
            </a:r>
            <a:r>
              <a:rPr sz="1166" b="0" baseline="-20000">
                <a:solidFill>
                  <a:srgbClr val="13283C"/>
                </a:solidFill>
                <a:latin typeface="Arial"/>
                <a:ea typeface="Arial"/>
                <a:cs typeface="Arial"/>
              </a:rPr>
              <a:t>10</a:t>
            </a:r>
          </a:p>
        </p:txBody>
      </p:sp>
      <p:sp>
        <p:nvSpPr>
          <p:cNvPr id="17" name="geometry">
            <a:extLst>
              <a:ext uri="{FF2B5EF4-FFF2-40B4-BE49-F238E27FC236}">
                <a16:creationId xmlns:a16="http://schemas.microsoft.com/office/drawing/2014/main" id="{0EE3AFD6-358F-4609-9C0F-2AB5AEBD8049}"/>
              </a:ext>
            </a:extLst>
          </p:cNvPr>
          <p:cNvSpPr>
            <a:spLocks noGrp="1"/>
          </p:cNvSpPr>
          <p:nvPr/>
        </p:nvSpPr>
        <p:spPr>
          <a:xfrm>
            <a:off x="2625969" y="2381250"/>
            <a:ext cx="3136656" cy="742950"/>
          </a:xfrm>
          <a:custGeom>
            <a:avLst/>
            <a:gdLst/>
            <a:ahLst/>
            <a:cxnLst/>
            <a:rect l="0" t="0" r="0" b="0"/>
            <a:pathLst>
              <a:path w="4524375" h="742950">
                <a:moveTo>
                  <a:pt x="0" y="0"/>
                </a:moveTo>
                <a:lnTo>
                  <a:pt x="4524375" y="0"/>
                </a:lnTo>
                <a:lnTo>
                  <a:pt x="4524375" y="742950"/>
                </a:lnTo>
                <a:lnTo>
                  <a:pt x="0" y="742950"/>
                </a:lnTo>
                <a:close/>
              </a:path>
            </a:pathLst>
          </a:custGeom>
          <a:ln w="0">
            <a:noFill/>
          </a:ln>
          <a:noFill/>
        </p:spPr>
        <p:txBody>
          <a:bodyPr/>
          <a:lstStyle/>
          <a:p>
            <a:endParaRPr lang="en-US"/>
          </a:p>
        </p:txBody>
      </p:sp>
      <p:sp>
        <p:nvSpPr>
          <p:cNvPr id="18" name="text">
            <a:extLst>
              <a:ext uri="{FF2B5EF4-FFF2-40B4-BE49-F238E27FC236}">
                <a16:creationId xmlns:a16="http://schemas.microsoft.com/office/drawing/2014/main" id="{3B636B44-8576-47A9-AE91-15D8E1085C8D}"/>
              </a:ext>
            </a:extLst>
          </p:cNvPr>
          <p:cNvSpPr>
            <a:spLocks noGrp="1"/>
          </p:cNvSpPr>
          <p:nvPr/>
        </p:nvSpPr>
        <p:spPr>
          <a:xfrm>
            <a:off x="2571750" y="2095500"/>
            <a:ext cx="4000500" cy="419100"/>
          </a:xfrm>
          <a:prstGeom prst="rect">
            <a:avLst/>
          </a:prstGeom>
          <a:noFill/>
          <a:ln w="0">
            <a:noFill/>
          </a:ln>
        </p:spPr>
        <p:txBody>
          <a:bodyPr anchor="ctr">
            <a:noAutofit/>
          </a:bodyPr>
          <a:lstStyle/>
          <a:p>
            <a:pPr>
              <a:defRPr sz="1800" b="0">
                <a:solidFill>
                  <a:srgbClr val="116B70"/>
                </a:solidFill>
                <a:latin typeface="Arial"/>
                <a:ea typeface="Arial"/>
                <a:cs typeface="Arial"/>
              </a:defRPr>
            </a:pPr>
            <a:r>
              <a:rPr lang="en-US" sz="1800" b="0" dirty="0">
                <a:solidFill>
                  <a:srgbClr val="116B70"/>
                </a:solidFill>
                <a:latin typeface="Arial"/>
                <a:ea typeface="Arial"/>
                <a:cs typeface="Arial"/>
              </a:rPr>
              <a:t>X</a:t>
            </a:r>
            <a:r>
              <a:rPr lang="en-US" sz="1332" b="0" dirty="0" baseline="-20000">
                <a:solidFill>
                  <a:srgbClr val="116B70"/>
                </a:solidFill>
                <a:latin typeface="Arial"/>
                <a:ea typeface="Arial"/>
                <a:cs typeface="Arial"/>
              </a:rPr>
              <a:t>1</a:t>
            </a:r>
            <a:r>
              <a:rPr lang="en-US" sz="1800" b="0" dirty="0">
                <a:solidFill>
                  <a:srgbClr val="116B70"/>
                </a:solidFill>
                <a:latin typeface="Arial"/>
                <a:ea typeface="Arial"/>
                <a:cs typeface="Arial"/>
              </a:rPr>
              <a:t> = (a : b : c)</a:t>
            </a:r>
          </a:p>
        </p:txBody>
      </p:sp>
      <p:sp>
        <p:nvSpPr>
          <p:cNvPr id="19" name="geometry">
            <a:extLst>
              <a:ext uri="{FF2B5EF4-FFF2-40B4-BE49-F238E27FC236}">
                <a16:creationId xmlns:a16="http://schemas.microsoft.com/office/drawing/2014/main" id="{914F0201-72BD-4030-9F92-3638C308FF92}"/>
              </a:ext>
            </a:extLst>
          </p:cNvPr>
          <p:cNvSpPr>
            <a:spLocks noGrp="1"/>
          </p:cNvSpPr>
          <p:nvPr/>
        </p:nvSpPr>
        <p:spPr>
          <a:xfrm>
            <a:off x="3798277" y="3371850"/>
            <a:ext cx="1964348" cy="742950"/>
          </a:xfrm>
          <a:custGeom>
            <a:avLst/>
            <a:gdLst/>
            <a:ahLst/>
            <a:cxnLst/>
            <a:rect l="0" t="0" r="0" b="0"/>
            <a:pathLst>
              <a:path w="4524375" h="742950">
                <a:moveTo>
                  <a:pt x="0" y="0"/>
                </a:moveTo>
                <a:lnTo>
                  <a:pt x="4524375" y="0"/>
                </a:lnTo>
                <a:lnTo>
                  <a:pt x="4524375" y="742950"/>
                </a:lnTo>
                <a:lnTo>
                  <a:pt x="0" y="742950"/>
                </a:lnTo>
                <a:close/>
              </a:path>
            </a:pathLst>
          </a:custGeom>
          <a:ln w="0">
            <a:noFill/>
          </a:ln>
          <a:noFill/>
        </p:spPr>
        <p:txBody>
          <a:bodyPr/>
          <a:lstStyle/>
          <a:p>
            <a:endParaRPr lang="en-US"/>
          </a:p>
        </p:txBody>
      </p:sp>
      <p:sp>
        <p:nvSpPr>
          <p:cNvPr id="20" name="text">
            <a:extLst>
              <a:ext uri="{FF2B5EF4-FFF2-40B4-BE49-F238E27FC236}">
                <a16:creationId xmlns:a16="http://schemas.microsoft.com/office/drawing/2014/main" id="{E458F47A-ABF0-4F28-AE15-E14C79DC00DE}"/>
              </a:ext>
            </a:extLst>
          </p:cNvPr>
          <p:cNvSpPr>
            <a:spLocks noGrp="1"/>
          </p:cNvSpPr>
          <p:nvPr/>
        </p:nvSpPr>
        <p:spPr>
          <a:xfrm>
            <a:off x="3048000" y="2762250"/>
            <a:ext cx="3524250" cy="41910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dirty="0">
                <a:solidFill>
                  <a:srgbClr val="116B70"/>
                </a:solidFill>
                <a:latin typeface="Arial"/>
                <a:ea typeface="Arial"/>
                <a:cs typeface="Arial"/>
              </a:rPr>
              <a:t>X</a:t>
            </a:r>
            <a:r>
              <a:rPr sz="1332" b="0" dirty="0" baseline="-20000">
                <a:solidFill>
                  <a:srgbClr val="116B70"/>
                </a:solidFill>
                <a:latin typeface="Arial"/>
                <a:ea typeface="Arial"/>
                <a:cs typeface="Arial"/>
              </a:rPr>
              <a:t>2</a:t>
            </a:r>
            <a:r>
              <a:rPr sz="1800" b="0" dirty="0">
                <a:solidFill>
                  <a:srgbClr val="116B70"/>
                </a:solidFill>
                <a:latin typeface="Arial"/>
                <a:ea typeface="Arial"/>
                <a:cs typeface="Arial"/>
              </a:rPr>
              <a:t> = (1 : 1 : 1)</a:t>
            </a:r>
          </a:p>
        </p:txBody>
      </p:sp>
      <p:sp>
        <p:nvSpPr>
          <p:cNvPr id="22" name="text">
            <a:extLst>
              <a:ext uri="{FF2B5EF4-FFF2-40B4-BE49-F238E27FC236}">
                <a16:creationId xmlns:a16="http://schemas.microsoft.com/office/drawing/2014/main" id="{8CC9F334-2B9A-4103-A100-5A1219879929}"/>
              </a:ext>
            </a:extLst>
          </p:cNvPr>
          <p:cNvSpPr>
            <a:spLocks noGrp="1"/>
          </p:cNvSpPr>
          <p:nvPr/>
        </p:nvSpPr>
        <p:spPr>
          <a:xfrm>
            <a:off x="1619250" y="5238750"/>
            <a:ext cx="4762500" cy="41910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anchor="ctr">
            <a:noAutofit/>
          </a:bodyPr>
          <a:lstStyle/>
          <a:p>
            <a:pPr>
              <a:defRPr sz="1650" b="0">
                <a:solidFill>
                  <a:srgbClr val="116B70"/>
                </a:solidFill>
                <a:latin typeface="Arial"/>
                <a:ea typeface="Arial"/>
                <a:cs typeface="Arial"/>
              </a:defRPr>
            </a:pPr>
            <a:r>
              <a:rPr sz="1650" b="0" dirty="0">
                <a:solidFill>
                  <a:srgbClr val="116B70"/>
                </a:solidFill>
                <a:latin typeface="Arial"/>
                <a:ea typeface="Arial"/>
                <a:cs typeface="Arial"/>
              </a:rPr>
              <a:t>X</a:t>
            </a:r>
            <a:r>
              <a:rPr sz="1221" b="0" dirty="0" baseline="-20000">
                <a:solidFill>
                  <a:srgbClr val="116B70"/>
                </a:solidFill>
                <a:latin typeface="Arial"/>
                <a:ea typeface="Arial"/>
                <a:cs typeface="Arial"/>
              </a:rPr>
              <a:t>10</a:t>
            </a:r>
            <a:r>
              <a:rPr sz="1650" b="0" dirty="0">
                <a:solidFill>
                  <a:srgbClr val="116B70"/>
                </a:solidFill>
                <a:latin typeface="Arial"/>
                <a:ea typeface="Arial"/>
                <a:cs typeface="Arial"/>
              </a:rPr>
              <a:t> = (b+c : c+a : a+b)</a:t>
            </a:r>
          </a:p>
        </p:txBody>
      </p:sp>
      <p:sp>
        <p:nvSpPr>
          <p:cNvPr id="23" name="visible explanation">
            <a:extLst>
              <a:ext uri="{FF2B5EF4-FFF2-40B4-BE49-F238E27FC236}">
                <a16:creationId xmlns:a16="http://schemas.microsoft.com/office/drawing/2014/main" id="{DBAAF630-EC8E-45D6-9413-BC3B9DCA5D29}"/>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single function generates the three weights.</a:t>
            </a:r>
          </a:p>
          <a:p>
            <a:pPr>
              <a:defRPr sz="2100" b="0">
                <a:solidFill>
                  <a:srgbClr val="13283C"/>
                </a:solidFill>
                <a:latin typeface="Arial"/>
                <a:ea typeface="Arial"/>
                <a:cs typeface="Arial"/>
              </a:defRPr>
            </a:pPr>
            <a:r>
              <a:rPr sz="2100" b="0">
                <a:solidFill>
                  <a:srgbClr val="13283C"/>
                </a:solidFill>
                <a:latin typeface="Arial"/>
                <a:ea typeface="Arial"/>
                <a:cs typeface="Arial"/>
              </a:rPr>
              <a:t>The side opposite A is a.</a:t>
            </a:r>
          </a:p>
        </p:txBody>
      </p:sp>
      <p:sp>
        <p:nvSpPr>
          <p:cNvPr id="24" name="governing equation">
            <a:extLst>
              <a:ext uri="{FF2B5EF4-FFF2-40B4-BE49-F238E27FC236}">
                <a16:creationId xmlns:a16="http://schemas.microsoft.com/office/drawing/2014/main" id="{E9D4ADDB-3367-475F-AF9D-29E9FB986E63}"/>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000"/>
              <a:spcAft>
                <a:spcPts val="1000"/>
              </a:spcAft>
            </a:pPr>
            <a14:m xmlns:a14="http://schemas.microsoft.com/office/drawing/2010/main">
              <m:oMathPara xmlns:m="http://schemas.openxmlformats.org/officeDocument/2006/math">
                <m:oMathParaPr>
                  <m:jc m:val="left"/>
                </m:oMathParaPr>
                <m:oMath>
                  <m:r>
                    <m:rPr>
                      <m:scr m:val="script"/>
                    </m:rPr>
                    <a:rPr lang="en-US" sz="2000" b="0">
                      <a:solidFill>
                        <a:srgbClr val="116B70"/>
                      </a:solidFill>
                      <a:latin typeface="Cambria Math"/>
                    </a:rPr>
                    <m:t xml:space="preserve">C</m:t>
                  </m:r>
                  <m:r>
                    <a:rPr lang="en-US" sz="2000" b="0">
                      <a:solidFill>
                        <a:srgbClr val="116B70"/>
                      </a:solidFill>
                      <a:latin typeface="Cambria Math"/>
                    </a:rPr>
                    <m:t xml:space="preserve">=(f(a,b,c):f(b,c,a):f(c,a,b))</m:t>
                  </m:r>
                </m:oMath>
              </m:oMathPara>
            </a14:m>
            <a:endParaRPr lang="en-US" sz="2000"/>
          </a:p>
        </p:txBody>
      </p:sp>
      <p:sp>
        <p:nvSpPr>
          <p:cNvPr id="25" name="student question">
            <a:extLst>
              <a:ext uri="{FF2B5EF4-FFF2-40B4-BE49-F238E27FC236}">
                <a16:creationId xmlns:a16="http://schemas.microsoft.com/office/drawing/2014/main" id="{48991864-160A-4BB4-BE60-F7B7C7699767}"/>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does multiplying all three weights by the same number change nothing?</a:t>
            </a:r>
          </a:p>
        </p:txBody>
      </p:sp>
      <p:sp>
        <p:nvSpPr>
          <p:cNvPr id="26" name="text">
            <a:extLst>
              <a:ext uri="{FF2B5EF4-FFF2-40B4-BE49-F238E27FC236}">
                <a16:creationId xmlns:a16="http://schemas.microsoft.com/office/drawing/2014/main" id="{BE915861-ED70-4E38-9FF6-68385D142652}"/>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7" name="text">
            <a:extLst>
              <a:ext uri="{FF2B5EF4-FFF2-40B4-BE49-F238E27FC236}">
                <a16:creationId xmlns:a16="http://schemas.microsoft.com/office/drawing/2014/main" id="{06B1E766-BEFA-43F4-8CE6-E3F4720BC05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05</a:t>
            </a:r>
          </a:p>
        </p:txBody>
      </p:sp>
    </p:spTree>
    <p:extLst>
      <p:ext uri="{BB962C8B-B14F-4D97-AF65-F5344CB8AC3E}">
        <p14:creationId xmlns:p14="http://schemas.microsoft.com/office/powerpoint/2010/main" val="65097845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109333D2-CC2C-4E0C-987C-BC03862560DD}"/>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E695B5AF-90B8-4518-8F89-DB4BD8869B55}"/>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Classical centers with physical meanings</a:t>
            </a:r>
          </a:p>
        </p:txBody>
      </p:sp>
      <p:sp>
        <p:nvSpPr>
          <p:cNvPr id="3" name="line">
            <a:extLst>
              <a:ext uri="{FF2B5EF4-FFF2-40B4-BE49-F238E27FC236}">
                <a16:creationId xmlns:a16="http://schemas.microsoft.com/office/drawing/2014/main" id="{ED530591-65D6-4612-A976-A8D9C06749CD}"/>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1" name="Table 10"/>
          <p:cNvGraphicFramePr/>
          <p:nvPr/>
        </p:nvGraphicFramePr>
        <p:xfrm>
          <a:off x="571500" y="1866900"/>
          <a:ext cx="10953750" cy="4048128"/>
        </p:xfrm>
        <a:graphic>
          <a:graphicData uri="http://schemas.openxmlformats.org/drawingml/2006/table">
            <a:tbl>
              <a:tblPr/>
              <a:tblGrid>
                <a:gridCol w="2381250">
                  <a:extLst>
                    <a:ext uri="{9D8B030D-6E8A-4147-A177-3AD203B41FA5}">
                      <a16:colId xmlns:a16="http://schemas.microsoft.com/office/drawing/2014/main" val="20000"/>
                    </a:ext>
                  </a:extLst>
                </a:gridCol>
                <a:gridCol w="4381500">
                  <a:extLst>
                    <a:ext uri="{9D8B030D-6E8A-4147-A177-3AD203B41FA5}">
                      <a16:colId xmlns:a16="http://schemas.microsoft.com/office/drawing/2014/main" val="20001"/>
                    </a:ext>
                  </a:extLst>
                </a:gridCol>
                <a:gridCol w="4191000">
                  <a:extLst>
                    <a:ext uri="{9D8B030D-6E8A-4147-A177-3AD203B41FA5}">
                      <a16:colId xmlns:a16="http://schemas.microsoft.com/office/drawing/2014/main" val="20002"/>
                    </a:ext>
                  </a:extLst>
                </a:gridCol>
              </a:tblGrid>
              <a:tr h="578304">
                <a:tc>
                  <a:txBody>
                    <a:bodyPr/>
                    <a:lstStyle/>
                    <a:p>
                      <a:r>
                        <a:rPr sz="1800" b="1">
                          <a:solidFill>
                            <a:srgbClr val="FFFFFF"/>
                          </a:solidFill>
                          <a:latin typeface="Arial"/>
                          <a:ea typeface="Arial"/>
                          <a:cs typeface="Arial"/>
                        </a:rPr>
                        <a:t>ETC center</a:t>
                      </a:r>
                    </a:p>
                  </a:txBody>
                  <a:tcPr>
                    <a:solidFill>
                      <a:srgbClr val="13283C"/>
                    </a:solidFill>
                  </a:tcPr>
                </a:tc>
                <a:tc>
                  <a:txBody>
                    <a:bodyPr/>
                    <a:lstStyle/>
                    <a:p>
                      <a:r>
                        <a:rPr sz="1800" b="1">
                          <a:solidFill>
                            <a:srgbClr val="FFFFFF"/>
                          </a:solidFill>
                          <a:latin typeface="Arial"/>
                          <a:ea typeface="Arial"/>
                          <a:cs typeface="Arial"/>
                        </a:rPr>
                        <a:t>Physical selection rule</a:t>
                      </a:r>
                    </a:p>
                  </a:txBody>
                  <a:tcPr>
                    <a:solidFill>
                      <a:srgbClr val="13283C"/>
                    </a:solidFill>
                  </a:tcPr>
                </a:tc>
                <a:tc>
                  <a:txBody>
                    <a:bodyPr/>
                    <a:lstStyle/>
                    <a:p>
                      <a:r>
                        <a:rPr sz="1800" b="1">
                          <a:solidFill>
                            <a:srgbClr val="FFFFFF"/>
                          </a:solidFill>
                          <a:latin typeface="Arial"/>
                          <a:ea typeface="Arial"/>
                          <a:cs typeface="Arial"/>
                        </a:rPr>
                        <a:t>Meaning</a:t>
                      </a:r>
                    </a:p>
                  </a:txBody>
                  <a:tcPr>
                    <a:solidFill>
                      <a:srgbClr val="13283C"/>
                    </a:solidFill>
                  </a:tcPr>
                </a:tc>
                <a:extLst>
                  <a:ext uri="{0D108BD9-81ED-4DB2-BD59-A6C34878D82A}">
                    <a16:rowId xmlns:a16="http://schemas.microsoft.com/office/drawing/2014/main" val="10000"/>
                  </a:ext>
                </a:extLst>
              </a:tr>
              <a:tr h="578304">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1</a:t>
                      </a:r>
                      <a:r>
                        <a:rPr sz="1800" b="0">
                          <a:solidFill>
                            <a:srgbClr val="13283C"/>
                          </a:solidFill>
                          <a:latin typeface="Arial"/>
                          <a:ea typeface="Arial"/>
                          <a:cs typeface="Arial"/>
                        </a:rPr>
                        <a:t> · incenter</a:t>
                      </a:r>
                    </a:p>
                  </a:txBody>
                  <a:tcPr>
                    <a:solidFill>
                      <a:srgbClr val="EFF4F7"/>
                    </a:solidFill>
                  </a:tcPr>
                </a:tc>
                <a:tc>
                  <a:txBody>
                    <a:bodyPr/>
                    <a:lstStyle/>
                    <a:p>
                      <a:r>
                        <a:rPr sz="1800" b="0">
                          <a:solidFill>
                            <a:srgbClr val="13283C"/>
                          </a:solidFill>
                          <a:latin typeface="Arial"/>
                          <a:ea typeface="Arial"/>
                          <a:cs typeface="Arial"/>
                        </a:rPr>
                        <a:t>Equal side clearances</a:t>
                      </a:r>
                    </a:p>
                  </a:txBody>
                  <a:tcPr>
                    <a:solidFill>
                      <a:srgbClr val="EFF4F7"/>
                    </a:solidFill>
                  </a:tcPr>
                </a:tc>
                <a:tc>
                  <a:txBody>
                    <a:bodyPr/>
                    <a:lstStyle/>
                    <a:p>
                      <a:r>
                        <a:rPr sz="1800" b="0">
                          <a:solidFill>
                            <a:srgbClr val="13283C"/>
                          </a:solidFill>
                          <a:latin typeface="Arial"/>
                          <a:ea typeface="Arial"/>
                          <a:cs typeface="Arial"/>
                        </a:rPr>
                        <a:t>Largest contained disk</a:t>
                      </a:r>
                    </a:p>
                  </a:txBody>
                  <a:tcPr>
                    <a:solidFill>
                      <a:srgbClr val="EFF4F7"/>
                    </a:solidFill>
                  </a:tcPr>
                </a:tc>
                <a:extLst>
                  <a:ext uri="{0D108BD9-81ED-4DB2-BD59-A6C34878D82A}">
                    <a16:rowId xmlns:a16="http://schemas.microsoft.com/office/drawing/2014/main" val="10001"/>
                  </a:ext>
                </a:extLst>
              </a:tr>
              <a:tr h="578304">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2</a:t>
                      </a:r>
                      <a:r>
                        <a:rPr sz="1800" b="0">
                          <a:solidFill>
                            <a:srgbClr val="13283C"/>
                          </a:solidFill>
                          <a:latin typeface="Arial"/>
                          <a:ea typeface="Arial"/>
                          <a:cs typeface="Arial"/>
                        </a:rPr>
                        <a:t> · centroid</a:t>
                      </a:r>
                    </a:p>
                  </a:txBody>
                  <a:tcPr>
                    <a:solidFill>
                      <a:srgbClr val="FFFFFF"/>
                    </a:solidFill>
                  </a:tcPr>
                </a:tc>
                <a:tc>
                  <a:txBody>
                    <a:bodyPr/>
                    <a:lstStyle/>
                    <a:p>
                      <a:r>
                        <a:rPr sz="1800" b="0">
                          <a:solidFill>
                            <a:srgbClr val="13283C"/>
                          </a:solidFill>
                          <a:latin typeface="Arial"/>
                          <a:ea typeface="Arial"/>
                          <a:cs typeface="Arial"/>
                        </a:rPr>
                        <a:t>Uniform lamina / equal vertex masses</a:t>
                      </a:r>
                    </a:p>
                  </a:txBody>
                  <a:tcPr>
                    <a:solidFill>
                      <a:srgbClr val="FFFFFF"/>
                    </a:solidFill>
                  </a:tcPr>
                </a:tc>
                <a:tc>
                  <a:txBody>
                    <a:bodyPr/>
                    <a:lstStyle/>
                    <a:p>
                      <a:r>
                        <a:rPr sz="1800" b="0">
                          <a:solidFill>
                            <a:srgbClr val="13283C"/>
                          </a:solidFill>
                          <a:latin typeface="Arial"/>
                          <a:ea typeface="Arial"/>
                          <a:cs typeface="Arial"/>
                        </a:rPr>
                        <a:t>Area mean</a:t>
                      </a:r>
                    </a:p>
                  </a:txBody>
                  <a:tcPr>
                    <a:solidFill>
                      <a:srgbClr val="FFFFFF"/>
                    </a:solidFill>
                  </a:tcPr>
                </a:tc>
                <a:extLst>
                  <a:ext uri="{0D108BD9-81ED-4DB2-BD59-A6C34878D82A}">
                    <a16:rowId xmlns:a16="http://schemas.microsoft.com/office/drawing/2014/main" val="10002"/>
                  </a:ext>
                </a:extLst>
              </a:tr>
              <a:tr h="578304">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3</a:t>
                      </a:r>
                      <a:r>
                        <a:rPr sz="1800" b="0">
                          <a:solidFill>
                            <a:srgbClr val="13283C"/>
                          </a:solidFill>
                          <a:latin typeface="Arial"/>
                          <a:ea typeface="Arial"/>
                          <a:cs typeface="Arial"/>
                        </a:rPr>
                        <a:t> · circumcenter</a:t>
                      </a:r>
                    </a:p>
                  </a:txBody>
                  <a:tcPr>
                    <a:solidFill>
                      <a:srgbClr val="EFF4F7"/>
                    </a:solidFill>
                  </a:tcPr>
                </a:tc>
                <a:tc>
                  <a:txBody>
                    <a:bodyPr/>
                    <a:lstStyle/>
                    <a:p>
                      <a:r>
                        <a:rPr sz="1800" b="0">
                          <a:solidFill>
                            <a:srgbClr val="13283C"/>
                          </a:solidFill>
                          <a:latin typeface="Arial"/>
                          <a:ea typeface="Arial"/>
                          <a:cs typeface="Arial"/>
                        </a:rPr>
                        <a:t>Equal distance to vertices</a:t>
                      </a:r>
                    </a:p>
                  </a:txBody>
                  <a:tcPr>
                    <a:solidFill>
                      <a:srgbClr val="EFF4F7"/>
                    </a:solidFill>
                  </a:tcPr>
                </a:tc>
                <a:tc>
                  <a:txBody>
                    <a:bodyPr/>
                    <a:lstStyle/>
                    <a:p>
                      <a:r>
                        <a:rPr sz="1800" b="0">
                          <a:solidFill>
                            <a:srgbClr val="13283C"/>
                          </a:solidFill>
                          <a:latin typeface="Arial"/>
                          <a:ea typeface="Arial"/>
                          <a:cs typeface="Arial"/>
                        </a:rPr>
                        <a:t>Enclosing circle only if acute</a:t>
                      </a:r>
                    </a:p>
                  </a:txBody>
                  <a:tcPr>
                    <a:solidFill>
                      <a:srgbClr val="EFF4F7"/>
                    </a:solidFill>
                  </a:tcPr>
                </a:tc>
                <a:extLst>
                  <a:ext uri="{0D108BD9-81ED-4DB2-BD59-A6C34878D82A}">
                    <a16:rowId xmlns:a16="http://schemas.microsoft.com/office/drawing/2014/main" val="10003"/>
                  </a:ext>
                </a:extLst>
              </a:tr>
              <a:tr h="578304">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6</a:t>
                      </a:r>
                      <a:r>
                        <a:rPr sz="1800" b="0">
                          <a:solidFill>
                            <a:srgbClr val="13283C"/>
                          </a:solidFill>
                          <a:latin typeface="Arial"/>
                          <a:ea typeface="Arial"/>
                          <a:cs typeface="Arial"/>
                        </a:rPr>
                        <a:t> · symmedian</a:t>
                      </a:r>
                    </a:p>
                  </a:txBody>
                  <a:tcPr>
                    <a:solidFill>
                      <a:srgbClr val="FFFFFF"/>
                    </a:solidFill>
                  </a:tcPr>
                </a:tc>
                <a:tc>
                  <a:txBody>
                    <a:bodyPr/>
                    <a:lstStyle/>
                    <a:p>
                      <a:r>
                        <a:rPr sz="1800" b="0">
                          <a:solidFill>
                            <a:srgbClr val="13283C"/>
                          </a:solidFill>
                          <a:latin typeface="Arial"/>
                          <a:ea typeface="Arial"/>
                          <a:cs typeface="Arial"/>
                        </a:rPr>
                        <a:t>Three sliding, zero-rest springs</a:t>
                      </a:r>
                    </a:p>
                  </a:txBody>
                  <a:tcPr>
                    <a:solidFill>
                      <a:srgbClr val="FFFFFF"/>
                    </a:solidFill>
                  </a:tcPr>
                </a:tc>
                <a:tc>
                  <a:txBody>
                    <a:bodyPr/>
                    <a:lstStyle/>
                    <a:p>
                      <a:r>
                        <a:rPr sz="1800" b="0">
                          <a:solidFill>
                            <a:srgbClr val="13283C"/>
                          </a:solidFill>
                          <a:latin typeface="Arial"/>
                          <a:ea typeface="Arial"/>
                          <a:cs typeface="Arial"/>
                        </a:rPr>
                        <a:t>Minimum Σ d</a:t>
                      </a:r>
                      <a:r>
                        <a:rPr sz="1332" b="0" baseline="-20000">
                          <a:solidFill>
                            <a:srgbClr val="13283C"/>
                          </a:solidFill>
                          <a:latin typeface="Arial"/>
                          <a:ea typeface="Arial"/>
                          <a:cs typeface="Arial"/>
                        </a:rPr>
                        <a:t>i</a:t>
                      </a:r>
                      <a:r>
                        <a:rPr sz="1332" b="0" baseline="30000">
                          <a:solidFill>
                            <a:srgbClr val="13283C"/>
                          </a:solidFill>
                          <a:latin typeface="Arial"/>
                          <a:ea typeface="Arial"/>
                          <a:cs typeface="Arial"/>
                        </a:rPr>
                        <a:t>2</a:t>
                      </a:r>
                    </a:p>
                  </a:txBody>
                  <a:tcPr>
                    <a:solidFill>
                      <a:srgbClr val="FFFFFF"/>
                    </a:solidFill>
                  </a:tcPr>
                </a:tc>
                <a:extLst>
                  <a:ext uri="{0D108BD9-81ED-4DB2-BD59-A6C34878D82A}">
                    <a16:rowId xmlns:a16="http://schemas.microsoft.com/office/drawing/2014/main" val="10004"/>
                  </a:ext>
                </a:extLst>
              </a:tr>
              <a:tr h="578304">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10</a:t>
                      </a:r>
                      <a:r>
                        <a:rPr sz="1800" b="0">
                          <a:solidFill>
                            <a:srgbClr val="13283C"/>
                          </a:solidFill>
                          <a:latin typeface="Arial"/>
                          <a:ea typeface="Arial"/>
                          <a:cs typeface="Arial"/>
                        </a:rPr>
                        <a:t> · Spieker</a:t>
                      </a:r>
                    </a:p>
                  </a:txBody>
                  <a:tcPr>
                    <a:solidFill>
                      <a:srgbClr val="EFF4F7"/>
                    </a:solidFill>
                  </a:tcPr>
                </a:tc>
                <a:tc>
                  <a:txBody>
                    <a:bodyPr/>
                    <a:lstStyle/>
                    <a:p>
                      <a:r>
                        <a:rPr sz="1800" b="0">
                          <a:solidFill>
                            <a:srgbClr val="13283C"/>
                          </a:solidFill>
                          <a:latin typeface="Arial"/>
                          <a:ea typeface="Arial"/>
                          <a:cs typeface="Arial"/>
                        </a:rPr>
                        <a:t>Uniform triangular wire</a:t>
                      </a:r>
                    </a:p>
                  </a:txBody>
                  <a:tcPr>
                    <a:solidFill>
                      <a:srgbClr val="EFF4F7"/>
                    </a:solidFill>
                  </a:tcPr>
                </a:tc>
                <a:tc>
                  <a:txBody>
                    <a:bodyPr/>
                    <a:lstStyle/>
                    <a:p>
                      <a:r>
                        <a:rPr sz="1800" b="0">
                          <a:solidFill>
                            <a:srgbClr val="13283C"/>
                          </a:solidFill>
                          <a:latin typeface="Arial"/>
                          <a:ea typeface="Arial"/>
                          <a:cs typeface="Arial"/>
                        </a:rPr>
                        <a:t>Length mean</a:t>
                      </a:r>
                    </a:p>
                  </a:txBody>
                  <a:tcPr>
                    <a:solidFill>
                      <a:srgbClr val="EFF4F7"/>
                    </a:solidFill>
                  </a:tcPr>
                </a:tc>
                <a:extLst>
                  <a:ext uri="{0D108BD9-81ED-4DB2-BD59-A6C34878D82A}">
                    <a16:rowId xmlns:a16="http://schemas.microsoft.com/office/drawing/2014/main" val="10005"/>
                  </a:ext>
                </a:extLst>
              </a:tr>
              <a:tr h="578304">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360</a:t>
                      </a:r>
                      <a:r>
                        <a:rPr sz="1800" b="0">
                          <a:solidFill>
                            <a:srgbClr val="13283C"/>
                          </a:solidFill>
                          <a:latin typeface="Arial"/>
                          <a:ea typeface="Arial"/>
                          <a:cs typeface="Arial"/>
                        </a:rPr>
                        <a:t> · </a:t>
                      </a:r>
                      <a:r>
                        <a:rPr sz="1800" b="0">
                          <a:solidFill>
                            <a:srgbClr val="13283C"/>
                          </a:solidFill>
                          <a:latin typeface="Arial"/>
                          <a:ea typeface="Arial"/>
                          <a:cs typeface="Arial"/>
                        </a:rPr>
                        <a:t>M</a:t>
                      </a:r>
                      <a:r>
                        <a:rPr sz="1332" b="0" baseline="-20000">
                          <a:solidFill>
                            <a:srgbClr val="13283C"/>
                          </a:solidFill>
                          <a:latin typeface="Arial"/>
                          <a:ea typeface="Arial"/>
                          <a:cs typeface="Arial"/>
                        </a:rPr>
                        <a:t>3</a:t>
                      </a:r>
                    </a:p>
                  </a:txBody>
                  <a:tcPr>
                    <a:solidFill>
                      <a:srgbClr val="FFFFFF"/>
                    </a:solidFill>
                  </a:tcPr>
                </a:tc>
                <a:tc>
                  <a:txBody>
                    <a:bodyPr/>
                    <a:lstStyle/>
                    <a:p>
                      <a:r>
                        <a:rPr sz="1800" b="0">
                          <a:solidFill>
                            <a:srgbClr val="13283C"/>
                          </a:solidFill>
                          <a:latin typeface="Arial"/>
                          <a:ea typeface="Arial"/>
                          <a:cs typeface="Arial"/>
                        </a:rPr>
                        <a:t>Vertex currents; equal small cores</a:t>
                      </a:r>
                    </a:p>
                  </a:txBody>
                  <a:tcPr>
                    <a:solidFill>
                      <a:srgbClr val="FFFFFF"/>
                    </a:solidFill>
                  </a:tcPr>
                </a:tc>
                <a:tc>
                  <a:txBody>
                    <a:bodyPr/>
                    <a:lstStyle/>
                    <a:p>
                      <a:r>
                        <a:rPr sz="1800" b="0">
                          <a:solidFill>
                            <a:srgbClr val="13283C"/>
                          </a:solidFill>
                          <a:latin typeface="Arial"/>
                          <a:ea typeface="Arial"/>
                          <a:cs typeface="Arial"/>
                        </a:rPr>
                        <a:t>Interior energy cutoff mean</a:t>
                      </a:r>
                    </a:p>
                  </a:txBody>
                  <a:tcPr>
                    <a:solidFill>
                      <a:srgbClr val="FFFFFF"/>
                    </a:solidFill>
                  </a:tcPr>
                </a:tc>
                <a:extLst>
                  <a:ext uri="{0D108BD9-81ED-4DB2-BD59-A6C34878D82A}">
                    <a16:rowId xmlns:a16="http://schemas.microsoft.com/office/drawing/2014/main" val="10006"/>
                  </a:ext>
                </a:extLst>
              </a:tr>
            </a:tbl>
          </a:graphicData>
        </a:graphic>
      </p:graphicFrame>
      <p:sp>
        <p:nvSpPr>
          <p:cNvPr id="5" name="text">
            <a:extLst>
              <a:ext uri="{FF2B5EF4-FFF2-40B4-BE49-F238E27FC236}">
                <a16:creationId xmlns:a16="http://schemas.microsoft.com/office/drawing/2014/main" id="{E10C3278-BF6C-4EC8-A806-2FC4A38011B2}"/>
              </a:ext>
            </a:extLst>
          </p:cNvPr>
          <p:cNvSpPr>
            <a:spLocks noGrp="1"/>
          </p:cNvSpPr>
          <p:nvPr/>
        </p:nvSpPr>
        <p:spPr>
          <a:xfrm>
            <a:off x="571500" y="6067425"/>
            <a:ext cx="11049000" cy="3238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The ETC gives names and formulas to many intrinsic constructions.</a:t>
            </a:r>
          </a:p>
        </p:txBody>
      </p:sp>
      <p:sp>
        <p:nvSpPr>
          <p:cNvPr id="6" name="text">
            <a:extLst>
              <a:ext uri="{FF2B5EF4-FFF2-40B4-BE49-F238E27FC236}">
                <a16:creationId xmlns:a16="http://schemas.microsoft.com/office/drawing/2014/main" id="{5E04FAB6-6E56-46CB-A4BE-245FE67BA73F}"/>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7" name="text">
            <a:extLst>
              <a:ext uri="{FF2B5EF4-FFF2-40B4-BE49-F238E27FC236}">
                <a16:creationId xmlns:a16="http://schemas.microsoft.com/office/drawing/2014/main" id="{5D97CE45-7BB7-4AB7-A235-148613A383CF}"/>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06</a:t>
            </a:r>
          </a:p>
        </p:txBody>
      </p:sp>
    </p:spTree>
    <p:extLst>
      <p:ext uri="{BB962C8B-B14F-4D97-AF65-F5344CB8AC3E}">
        <p14:creationId xmlns:p14="http://schemas.microsoft.com/office/powerpoint/2010/main" val="17973886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0" name="text">
            <a:extLst>
              <a:ext uri="{FF2B5EF4-FFF2-40B4-BE49-F238E27FC236}">
                <a16:creationId xmlns:a16="http://schemas.microsoft.com/office/drawing/2014/main" id="{7EC57078-17BF-429E-A641-A1A9F4EA20D4}"/>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5063F94E-B7BD-487B-B64F-AD3A0787D3E4}"/>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Vertex attractivity</a:t>
            </a:r>
          </a:p>
        </p:txBody>
      </p:sp>
      <p:sp>
        <p:nvSpPr>
          <p:cNvPr id="3" name="line">
            <a:extLst>
              <a:ext uri="{FF2B5EF4-FFF2-40B4-BE49-F238E27FC236}">
                <a16:creationId xmlns:a16="http://schemas.microsoft.com/office/drawing/2014/main" id="{9BED85DE-9040-4467-898C-CB47049B58E6}"/>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BC02BFEC-CBE3-4857-B4BF-08FE2B415C9E}"/>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0D0EB043-CEC4-43CC-8BC1-AA38B3C8A841}"/>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D956D5ED-EFC9-4EA5-83A2-B48454FE72FF}"/>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9BA0444C-E5C4-4172-892C-ADCD43502AF0}"/>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moving vertex A">
            <a:extLst>
              <a:ext uri="{FF2B5EF4-FFF2-40B4-BE49-F238E27FC236}">
                <a16:creationId xmlns:a16="http://schemas.microsoft.com/office/drawing/2014/main" id="{99410A7A-C6A1-424A-A5EA-2CD716E247D1}"/>
              </a:ext>
            </a:extLst>
          </p:cNvPr>
          <p:cNvSpPr>
            <a:spLocks noGrp="1"/>
          </p:cNvSpPr>
          <p:nvPr/>
        </p:nvSpPr>
        <p:spPr>
          <a:xfrm>
            <a:off x="1150938" y="5667375"/>
            <a:ext cx="190500" cy="190500"/>
          </a:xfrm>
          <a:prstGeom prst="ellipse">
            <a:avLst/>
          </a:prstGeom>
          <a:solidFill>
            <a:srgbClr val="116B70"/>
          </a:solidFill>
          <a:ln w="19050">
            <a:solidFill>
              <a:srgbClr val="F8FAFC"/>
            </a:solidFill>
          </a:ln>
        </p:spPr>
        <p:txBody>
          <a:bodyPr/>
          <a:lstStyle/>
          <a:p>
            <a:endParaRPr lang="en-US"/>
          </a:p>
        </p:txBody>
      </p:sp>
      <p:sp>
        <p:nvSpPr>
          <p:cNvPr id="9" name="responding center">
            <a:extLst>
              <a:ext uri="{FF2B5EF4-FFF2-40B4-BE49-F238E27FC236}">
                <a16:creationId xmlns:a16="http://schemas.microsoft.com/office/drawing/2014/main" id="{CD1111EA-6B75-4D60-BD3F-B13A26BB6730}"/>
              </a:ext>
            </a:extLst>
          </p:cNvPr>
          <p:cNvSpPr>
            <a:spLocks noGrp="1"/>
          </p:cNvSpPr>
          <p:nvPr/>
        </p:nvSpPr>
        <p:spPr>
          <a:xfrm>
            <a:off x="2717271" y="4492625"/>
            <a:ext cx="190500" cy="190500"/>
          </a:xfrm>
          <a:prstGeom prst="ellipse">
            <a:avLst/>
          </a:prstGeom>
          <a:solidFill>
            <a:srgbClr val="D74E72"/>
          </a:solidFill>
          <a:ln w="19050">
            <a:solidFill>
              <a:srgbClr val="F8FAFC"/>
            </a:solidFill>
          </a:ln>
        </p:spPr>
        <p:txBody>
          <a:bodyPr/>
          <a:lstStyle/>
          <a:p>
            <a:endParaRPr lang="en-US"/>
          </a:p>
        </p:txBody>
      </p:sp>
      <p:sp>
        <p:nvSpPr>
          <p:cNvPr id="10" name="line">
            <a:extLst>
              <a:ext uri="{FF2B5EF4-FFF2-40B4-BE49-F238E27FC236}">
                <a16:creationId xmlns:a16="http://schemas.microsoft.com/office/drawing/2014/main" id="{67C794DD-7E90-4746-B45C-0005CDD23A3B}"/>
              </a:ext>
            </a:extLst>
          </p:cNvPr>
          <p:cNvSpPr>
            <a:spLocks noGrp="1"/>
          </p:cNvSpPr>
          <p:nvPr/>
        </p:nvSpPr>
        <p:spPr>
          <a:xfrm>
            <a:off x="1246188" y="5572125"/>
            <a:ext cx="952500" cy="190500"/>
          </a:xfrm>
          <a:custGeom>
            <a:avLst/>
            <a:gdLst/>
            <a:ahLst/>
            <a:cxnLst/>
            <a:rect l="0" t="0" r="0" b="0"/>
            <a:pathLst>
              <a:path w="952500" h="190500">
                <a:moveTo>
                  <a:pt x="0" y="190500"/>
                </a:moveTo>
                <a:lnTo>
                  <a:pt x="952500" y="0"/>
                </a:lnTo>
              </a:path>
            </a:pathLst>
          </a:custGeom>
          <a:noFill/>
          <a:ln w="28575">
            <a:solidFill>
              <a:srgbClr val="116B70"/>
            </a:solidFill>
          </a:ln>
        </p:spPr>
        <p:txBody>
          <a:bodyPr/>
          <a:lstStyle/>
          <a:p>
            <a:endParaRPr lang="en-US"/>
          </a:p>
        </p:txBody>
      </p:sp>
      <p:sp>
        <p:nvSpPr>
          <p:cNvPr id="11" name="arrow">
            <a:extLst>
              <a:ext uri="{FF2B5EF4-FFF2-40B4-BE49-F238E27FC236}">
                <a16:creationId xmlns:a16="http://schemas.microsoft.com/office/drawing/2014/main" id="{736697E8-CE26-4C66-A6DC-33F6B822BE1B}"/>
              </a:ext>
            </a:extLst>
          </p:cNvPr>
          <p:cNvSpPr>
            <a:spLocks noGrp="1"/>
          </p:cNvSpPr>
          <p:nvPr/>
        </p:nvSpPr>
        <p:spPr>
          <a:xfrm>
            <a:off x="2057473" y="5550406"/>
            <a:ext cx="141215" cy="96080"/>
          </a:xfrm>
          <a:custGeom>
            <a:avLst/>
            <a:gdLst/>
            <a:ahLst/>
            <a:cxnLst/>
            <a:rect l="0" t="0" r="0" b="0"/>
            <a:pathLst>
              <a:path w="141215" h="96080">
                <a:moveTo>
                  <a:pt x="19216" y="96080"/>
                </a:moveTo>
                <a:lnTo>
                  <a:pt x="141215" y="21719"/>
                </a:lnTo>
                <a:lnTo>
                  <a:pt x="0" y="0"/>
                </a:lnTo>
              </a:path>
            </a:pathLst>
          </a:custGeom>
          <a:noFill/>
          <a:ln w="28575">
            <a:solidFill>
              <a:srgbClr val="116B70"/>
            </a:solidFill>
          </a:ln>
        </p:spPr>
        <p:txBody>
          <a:bodyPr/>
          <a:lstStyle/>
          <a:p>
            <a:endParaRPr lang="en-US"/>
          </a:p>
        </p:txBody>
      </p:sp>
      <p:sp>
        <p:nvSpPr>
          <p:cNvPr id="12" name="line">
            <a:extLst>
              <a:ext uri="{FF2B5EF4-FFF2-40B4-BE49-F238E27FC236}">
                <a16:creationId xmlns:a16="http://schemas.microsoft.com/office/drawing/2014/main" id="{B9DA139A-38B4-465D-9C1A-55C41E9A8AD0}"/>
              </a:ext>
            </a:extLst>
          </p:cNvPr>
          <p:cNvSpPr>
            <a:spLocks noGrp="1"/>
          </p:cNvSpPr>
          <p:nvPr/>
        </p:nvSpPr>
        <p:spPr>
          <a:xfrm>
            <a:off x="2812521" y="4521200"/>
            <a:ext cx="314325" cy="66675"/>
          </a:xfrm>
          <a:custGeom>
            <a:avLst/>
            <a:gdLst/>
            <a:ahLst/>
            <a:cxnLst/>
            <a:rect l="0" t="0" r="0" b="0"/>
            <a:pathLst>
              <a:path w="314325" h="66675">
                <a:moveTo>
                  <a:pt x="0" y="66675"/>
                </a:moveTo>
                <a:lnTo>
                  <a:pt x="314325" y="0"/>
                </a:lnTo>
              </a:path>
            </a:pathLst>
          </a:custGeom>
          <a:noFill/>
          <a:ln w="28575">
            <a:solidFill>
              <a:srgbClr val="D74E72"/>
            </a:solidFill>
          </a:ln>
        </p:spPr>
        <p:txBody>
          <a:bodyPr/>
          <a:lstStyle/>
          <a:p>
            <a:endParaRPr lang="en-US"/>
          </a:p>
        </p:txBody>
      </p:sp>
      <p:sp>
        <p:nvSpPr>
          <p:cNvPr id="13" name="arrow">
            <a:extLst>
              <a:ext uri="{FF2B5EF4-FFF2-40B4-BE49-F238E27FC236}">
                <a16:creationId xmlns:a16="http://schemas.microsoft.com/office/drawing/2014/main" id="{CD103F2F-3AD2-47CB-AECD-86F6C0135C73}"/>
              </a:ext>
            </a:extLst>
          </p:cNvPr>
          <p:cNvSpPr>
            <a:spLocks noGrp="1"/>
          </p:cNvSpPr>
          <p:nvPr/>
        </p:nvSpPr>
        <p:spPr>
          <a:xfrm>
            <a:off x="2985388" y="4501125"/>
            <a:ext cx="141458" cy="95850"/>
          </a:xfrm>
          <a:custGeom>
            <a:avLst/>
            <a:gdLst/>
            <a:ahLst/>
            <a:cxnLst/>
            <a:rect l="0" t="0" r="0" b="0"/>
            <a:pathLst>
              <a:path w="141458" h="95850">
                <a:moveTo>
                  <a:pt x="20332" y="95850"/>
                </a:moveTo>
                <a:lnTo>
                  <a:pt x="141458" y="20075"/>
                </a:lnTo>
                <a:lnTo>
                  <a:pt x="0" y="0"/>
                </a:lnTo>
              </a:path>
            </a:pathLst>
          </a:custGeom>
          <a:noFill/>
          <a:ln w="28575">
            <a:solidFill>
              <a:srgbClr val="D74E72"/>
            </a:solidFill>
          </a:ln>
        </p:spPr>
        <p:txBody>
          <a:bodyPr/>
          <a:lstStyle/>
          <a:p>
            <a:endParaRPr lang="en-US"/>
          </a:p>
        </p:txBody>
      </p:sp>
      <p:sp>
        <p:nvSpPr>
          <p:cNvPr id="14" name="text">
            <a:extLst>
              <a:ext uri="{FF2B5EF4-FFF2-40B4-BE49-F238E27FC236}">
                <a16:creationId xmlns:a16="http://schemas.microsoft.com/office/drawing/2014/main" id="{64F57B0D-9F96-4789-889F-E3ABFAA6A7EF}"/>
              </a:ext>
            </a:extLst>
          </p:cNvPr>
          <p:cNvSpPr>
            <a:spLocks noGrp="1"/>
          </p:cNvSpPr>
          <p:nvPr/>
        </p:nvSpPr>
        <p:spPr>
          <a:xfrm>
            <a:off x="952500" y="6096000"/>
            <a:ext cx="600075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G moves by h / 3</a:t>
            </a:r>
          </a:p>
        </p:txBody>
      </p:sp>
      <p:sp>
        <p:nvSpPr>
          <p:cNvPr id="15" name="visible explanation">
            <a:extLst>
              <a:ext uri="{FF2B5EF4-FFF2-40B4-BE49-F238E27FC236}">
                <a16:creationId xmlns:a16="http://schemas.microsoft.com/office/drawing/2014/main" id="{AE349021-60CF-4140-9524-D5F81CE6DAAA}"/>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Move one vertex by h.</a:t>
            </a:r>
          </a:p>
          <a:p>
            <a:pPr>
              <a:defRPr sz="2100" b="0">
                <a:solidFill>
                  <a:srgbClr val="13283C"/>
                </a:solidFill>
                <a:latin typeface="Arial"/>
                <a:ea typeface="Arial"/>
                <a:cs typeface="Arial"/>
              </a:defRPr>
            </a:pPr>
            <a:r>
              <a:rPr sz="2100" b="0">
                <a:solidFill>
                  <a:srgbClr val="13283C"/>
                </a:solidFill>
                <a:latin typeface="Arial"/>
                <a:ea typeface="Arial"/>
                <a:cs typeface="Arial"/>
              </a:rPr>
              <a:t>The center is attractive when its response has a nonnegative projection on h.</a:t>
            </a:r>
          </a:p>
        </p:txBody>
      </p:sp>
      <p:sp>
        <p:nvSpPr>
          <p:cNvPr id="16" name="governing equation">
            <a:extLst>
              <a:ext uri="{FF2B5EF4-FFF2-40B4-BE49-F238E27FC236}">
                <a16:creationId xmlns:a16="http://schemas.microsoft.com/office/drawing/2014/main" id="{46A82581-AA60-40F6-B2F6-7FA511165C3C}"/>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h⋅[</m:t>
                  </m:r>
                  <m:r>
                    <m:rPr>
                      <m:scr m:val="script"/>
                    </m:rPr>
                    <a:rPr lang="en-US" sz="2200" b="0">
                      <a:solidFill>
                        <a:srgbClr val="116B70"/>
                      </a:solidFill>
                      <a:latin typeface="Cambria Math"/>
                    </a:rPr>
                    <m:t xml:space="preserve">C</m:t>
                  </m:r>
                  <m:r>
                    <a:rPr lang="en-US" sz="2200" b="0">
                      <a:solidFill>
                        <a:srgbClr val="116B70"/>
                      </a:solidFill>
                      <a:latin typeface="Cambria Math"/>
                    </a:rPr>
                    <m:t xml:space="preserve">(A+h,B,C)</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m:t>
                  </m:r>
                  <m:r>
                    <m:rPr>
                      <m:scr m:val="script"/>
                    </m:rPr>
                    <a:rPr lang="en-US" sz="2200" b="0">
                      <a:solidFill>
                        <a:srgbClr val="116B70"/>
                      </a:solidFill>
                      <a:latin typeface="Cambria Math"/>
                    </a:rPr>
                    <m:t xml:space="preserve">C</m:t>
                  </m:r>
                  <m:r>
                    <a:rPr lang="en-US" sz="2200" b="0">
                      <a:solidFill>
                        <a:srgbClr val="116B70"/>
                      </a:solidFill>
                      <a:latin typeface="Cambria Math"/>
                    </a:rPr>
                    <m:t xml:space="preserve">(A,B,C)]≥0</m:t>
                  </m:r>
                </m:oMath>
              </m:oMathPara>
            </a14:m>
            <a:endParaRPr lang="en-US" sz="2200"/>
          </a:p>
        </p:txBody>
      </p:sp>
      <p:sp>
        <p:nvSpPr>
          <p:cNvPr id="17" name="student question">
            <a:extLst>
              <a:ext uri="{FF2B5EF4-FFF2-40B4-BE49-F238E27FC236}">
                <a16:creationId xmlns:a16="http://schemas.microsoft.com/office/drawing/2014/main" id="{0732ED95-2BDA-48C6-9A74-5D57F315BB73}"/>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the center have to move exactly toward the displaced vertex?</a:t>
            </a:r>
          </a:p>
        </p:txBody>
      </p:sp>
      <p:sp>
        <p:nvSpPr>
          <p:cNvPr id="18" name="text">
            <a:extLst>
              <a:ext uri="{FF2B5EF4-FFF2-40B4-BE49-F238E27FC236}">
                <a16:creationId xmlns:a16="http://schemas.microsoft.com/office/drawing/2014/main" id="{125CDAE7-B075-4CB5-9425-BA1E0A64F4E4}"/>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9" name="text">
            <a:extLst>
              <a:ext uri="{FF2B5EF4-FFF2-40B4-BE49-F238E27FC236}">
                <a16:creationId xmlns:a16="http://schemas.microsoft.com/office/drawing/2014/main" id="{DFFFE447-BD59-4879-A998-DAD08F84906F}"/>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07</a:t>
            </a:r>
          </a:p>
        </p:txBody>
      </p:sp>
    </p:spTree>
    <p:extLst>
      <p:ext uri="{BB962C8B-B14F-4D97-AF65-F5344CB8AC3E}">
        <p14:creationId xmlns:p14="http://schemas.microsoft.com/office/powerpoint/2010/main" val="5268504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07812500 -0.02777778 E" pathEditMode="relative">
                                      <p:cBhvr additive="base">
                                        <p:cTn id="6" dur="5500" fill="hold"/>
                                        <p:tgtEl>
                                          <p:spTgt spid="8"/>
                                        </p:tgtEl>
                                        <p:attrNameLst>
                                          <p:attrName>ppt_x</p:attrName>
                                          <p:attrName>ppt_y</p:attrName>
                                        </p:attrNameLst>
                                      </p:cBhvr>
                                    </p:animMotion>
                                  </p:childTnLst>
                                </p:cTn>
                              </p:par>
                              <p:par>
                                <p:cTn id="7" presetID="0" presetClass="path" presetSubtype="0" fill="hold" nodeType="withEffect">
                                  <p:stCondLst>
                                    <p:cond delay="300"/>
                                  </p:stCondLst>
                                  <p:childTnLst>
                                    <p:animMotion origin="layout" path="M 0.00000000 0.00000000 L 0.02578125 -0.00972222 E" pathEditMode="relative">
                                      <p:cBhvr additive="base">
                                        <p:cTn id="8" dur="5500" fill="hold"/>
                                        <p:tgtEl>
                                          <p:spTgt spid="9"/>
                                        </p:tgtEl>
                                        <p:attrNameLst>
                                          <p:attrName>ppt_x</p:attrName>
                                          <p:attrName>ppt_y</p:attrName>
                                        </p:attrNameLst>
                                      </p:cBhvr>
                                    </p:animMotion>
                                  </p:childTnLst>
                                </p:cTn>
                              </p:par>
                              <p:par>
                                <p:cTn id="9" presetID="10" presetClass="entr" presetSubtype="0" fill="hold" nodeType="withEffect">
                                  <p:stCondLst>
                                    <p:cond delay="1600"/>
                                  </p:stCondLst>
                                  <p:childTnLst>
                                    <p:set>
                                      <p:cBhvr>
                                        <p:cTn id="10" dur="1" fill="hold">
                                          <p:stCondLst>
                                            <p:cond delay="0"/>
                                          </p:stCondLst>
                                        </p:cTn>
                                        <p:tgtEl>
                                          <p:spTgt spid="16"/>
                                        </p:tgtEl>
                                        <p:attrNameLst>
                                          <p:attrName>style.visibility</p:attrName>
                                        </p:attrNameLst>
                                      </p:cBhvr>
                                      <p:to>
                                        <p:strVal val="visible"/>
                                      </p:to>
                                    </p:set>
                                    <p:animEffect transition="in" filter="fade">
                                      <p:cBhvr additive="base">
                                        <p:cTn id="11" dur="600" fill="hold"/>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6" name="text">
            <a:extLst>
              <a:ext uri="{FF2B5EF4-FFF2-40B4-BE49-F238E27FC236}">
                <a16:creationId xmlns:a16="http://schemas.microsoft.com/office/drawing/2014/main" id="{07EFEA16-390D-450D-915F-E832B0B67F83}"/>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2BE8F75A-3D15-4D27-91BE-5F39325422F7}"/>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3–4–5 laboratory</a:t>
            </a:r>
          </a:p>
        </p:txBody>
      </p:sp>
      <p:sp>
        <p:nvSpPr>
          <p:cNvPr id="3" name="line">
            <a:extLst>
              <a:ext uri="{FF2B5EF4-FFF2-40B4-BE49-F238E27FC236}">
                <a16:creationId xmlns:a16="http://schemas.microsoft.com/office/drawing/2014/main" id="{AD7B9CA4-2397-49F8-8D0A-D283DF52ED95}"/>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DF019A70-0A5E-4133-BF97-5342FB179FEB}"/>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56C5E362-4BEC-47D2-ADA9-49F2F3C73B0B}"/>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802D490F-9969-405E-963D-EAF6C40B7A16}"/>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018199D1-2613-4FA0-A7AD-E4263DE84343}"/>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X1">
            <a:extLst>
              <a:ext uri="{FF2B5EF4-FFF2-40B4-BE49-F238E27FC236}">
                <a16:creationId xmlns:a16="http://schemas.microsoft.com/office/drawing/2014/main" id="{DB0E407F-8810-4DC5-B2A5-4F088F0679BD}"/>
              </a:ext>
            </a:extLst>
          </p:cNvPr>
          <p:cNvSpPr>
            <a:spLocks noGrp="1"/>
          </p:cNvSpPr>
          <p:nvPr/>
        </p:nvSpPr>
        <p:spPr>
          <a:xfrm>
            <a:off x="2344738" y="4511675"/>
            <a:ext cx="152400" cy="152400"/>
          </a:xfrm>
          <a:prstGeom prst="ellipse">
            <a:avLst/>
          </a:prstGeom>
          <a:solidFill>
            <a:srgbClr val="D74E72"/>
          </a:solidFill>
          <a:ln w="19050">
            <a:solidFill>
              <a:srgbClr val="F8FAFC"/>
            </a:solidFill>
          </a:ln>
        </p:spPr>
        <p:txBody>
          <a:bodyPr/>
          <a:lstStyle/>
          <a:p>
            <a:endParaRPr lang="en-US"/>
          </a:p>
        </p:txBody>
      </p:sp>
      <p:sp>
        <p:nvSpPr>
          <p:cNvPr id="9" name="point">
            <a:extLst>
              <a:ext uri="{FF2B5EF4-FFF2-40B4-BE49-F238E27FC236}">
                <a16:creationId xmlns:a16="http://schemas.microsoft.com/office/drawing/2014/main" id="{E550B811-7F31-44CB-AEB8-40F11F8CE3E6}"/>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264C43A8-CE70-4ECB-BA10-F6F714B1A94B}"/>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I · </a:t>
            </a:r>
            <a:r>
              <a:rPr sz="1575" b="0">
                <a:solidFill>
                  <a:srgbClr val="D74E72"/>
                </a:solidFill>
                <a:latin typeface="Arial"/>
                <a:ea typeface="Arial"/>
                <a:cs typeface="Arial"/>
              </a:rPr>
              <a:t>X</a:t>
            </a:r>
            <a:r>
              <a:rPr sz="1166" b="0" baseline="-20000">
                <a:solidFill>
                  <a:srgbClr val="D74E72"/>
                </a:solidFill>
                <a:latin typeface="Arial"/>
                <a:ea typeface="Arial"/>
                <a:cs typeface="Arial"/>
              </a:rPr>
              <a:t>1</a:t>
            </a:r>
          </a:p>
        </p:txBody>
      </p:sp>
      <p:sp>
        <p:nvSpPr>
          <p:cNvPr id="11" name="X2">
            <a:extLst>
              <a:ext uri="{FF2B5EF4-FFF2-40B4-BE49-F238E27FC236}">
                <a16:creationId xmlns:a16="http://schemas.microsoft.com/office/drawing/2014/main" id="{FCAFEA83-1BB6-42C7-914F-0AA4ACE5C537}"/>
              </a:ext>
            </a:extLst>
          </p:cNvPr>
          <p:cNvSpPr>
            <a:spLocks noGrp="1"/>
          </p:cNvSpPr>
          <p:nvPr/>
        </p:nvSpPr>
        <p:spPr>
          <a:xfrm>
            <a:off x="2736321" y="4511675"/>
            <a:ext cx="152400" cy="152400"/>
          </a:xfrm>
          <a:prstGeom prst="ellipse">
            <a:avLst/>
          </a:prstGeom>
          <a:solidFill>
            <a:srgbClr val="116B70"/>
          </a:solidFill>
          <a:ln w="19050">
            <a:solidFill>
              <a:srgbClr val="F8FAFC"/>
            </a:solidFill>
          </a:ln>
        </p:spPr>
        <p:txBody>
          <a:bodyPr/>
          <a:lstStyle/>
          <a:p>
            <a:endParaRPr lang="en-US"/>
          </a:p>
        </p:txBody>
      </p:sp>
      <p:sp>
        <p:nvSpPr>
          <p:cNvPr id="12" name="point">
            <a:extLst>
              <a:ext uri="{FF2B5EF4-FFF2-40B4-BE49-F238E27FC236}">
                <a16:creationId xmlns:a16="http://schemas.microsoft.com/office/drawing/2014/main" id="{41DE3BCD-CA54-40A2-BB08-92C0AD50124E}"/>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F7340D23-3936-4598-8CE3-A9BFF5A8244D}"/>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G · </a:t>
            </a:r>
            <a:r>
              <a:rPr sz="1575" b="0">
                <a:solidFill>
                  <a:srgbClr val="116B70"/>
                </a:solidFill>
                <a:latin typeface="Arial"/>
                <a:ea typeface="Arial"/>
                <a:cs typeface="Arial"/>
              </a:rPr>
              <a:t>X</a:t>
            </a:r>
            <a:r>
              <a:rPr sz="1166" b="0" baseline="-20000">
                <a:solidFill>
                  <a:srgbClr val="116B70"/>
                </a:solidFill>
                <a:latin typeface="Arial"/>
                <a:ea typeface="Arial"/>
                <a:cs typeface="Arial"/>
              </a:rPr>
              <a:t>2</a:t>
            </a:r>
          </a:p>
        </p:txBody>
      </p:sp>
      <p:sp>
        <p:nvSpPr>
          <p:cNvPr id="14" name="X10">
            <a:extLst>
              <a:ext uri="{FF2B5EF4-FFF2-40B4-BE49-F238E27FC236}">
                <a16:creationId xmlns:a16="http://schemas.microsoft.com/office/drawing/2014/main" id="{3C5A87BD-6A22-4E0E-B36F-745D32DDE10C}"/>
              </a:ext>
            </a:extLst>
          </p:cNvPr>
          <p:cNvSpPr>
            <a:spLocks noGrp="1"/>
          </p:cNvSpPr>
          <p:nvPr/>
        </p:nvSpPr>
        <p:spPr>
          <a:xfrm>
            <a:off x="2932113" y="4511675"/>
            <a:ext cx="152400" cy="152400"/>
          </a:xfrm>
          <a:prstGeom prst="ellipse">
            <a:avLst/>
          </a:prstGeom>
          <a:solidFill>
            <a:srgbClr val="13283C"/>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87286F67-1B7F-4AB5-9AAF-3A3021CA62F4}"/>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0400D1CA-C24F-4F19-9486-5CBC681903F4}"/>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W · </a:t>
            </a:r>
            <a:r>
              <a:rPr sz="1575" b="0">
                <a:solidFill>
                  <a:srgbClr val="13283C"/>
                </a:solidFill>
                <a:latin typeface="Arial"/>
                <a:ea typeface="Arial"/>
                <a:cs typeface="Arial"/>
              </a:rPr>
              <a:t>X</a:t>
            </a:r>
            <a:r>
              <a:rPr sz="1166" b="0" baseline="-20000">
                <a:solidFill>
                  <a:srgbClr val="13283C"/>
                </a:solidFill>
                <a:latin typeface="Arial"/>
                <a:ea typeface="Arial"/>
                <a:cs typeface="Arial"/>
              </a:rPr>
              <a:t>10</a:t>
            </a:r>
          </a:p>
        </p:txBody>
      </p:sp>
      <p:sp>
        <p:nvSpPr>
          <p:cNvPr id="17" name="text">
            <a:extLst>
              <a:ext uri="{FF2B5EF4-FFF2-40B4-BE49-F238E27FC236}">
                <a16:creationId xmlns:a16="http://schemas.microsoft.com/office/drawing/2014/main" id="{60C07028-6360-449C-865F-7BC15DA60C68}"/>
              </a:ext>
            </a:extLst>
          </p:cNvPr>
          <p:cNvSpPr>
            <a:spLocks noGrp="1"/>
          </p:cNvSpPr>
          <p:nvPr/>
        </p:nvSpPr>
        <p:spPr>
          <a:xfrm>
            <a:off x="2571750" y="1952625"/>
            <a:ext cx="3619500" cy="40005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a:solidFill>
                  <a:srgbClr val="116B70"/>
                </a:solidFill>
                <a:latin typeface="Arial"/>
                <a:ea typeface="Arial"/>
                <a:cs typeface="Arial"/>
              </a:rPr>
              <a:t>Area = 6     r = 1</a:t>
            </a:r>
          </a:p>
        </p:txBody>
      </p:sp>
      <p:sp>
        <p:nvSpPr>
          <p:cNvPr id="18" name="text">
            <a:extLst>
              <a:ext uri="{FF2B5EF4-FFF2-40B4-BE49-F238E27FC236}">
                <a16:creationId xmlns:a16="http://schemas.microsoft.com/office/drawing/2014/main" id="{91799F72-498E-4B73-84CE-E980495B2360}"/>
              </a:ext>
            </a:extLst>
          </p:cNvPr>
          <p:cNvSpPr>
            <a:spLocks noGrp="1"/>
          </p:cNvSpPr>
          <p:nvPr/>
        </p:nvSpPr>
        <p:spPr>
          <a:xfrm>
            <a:off x="685800" y="3905250"/>
            <a:ext cx="285750" cy="333375"/>
          </a:xfrm>
          <a:prstGeom prst="rect">
            <a:avLst/>
          </a:prstGeom>
          <a:noFill/>
          <a:ln w="0">
            <a:noFill/>
          </a:ln>
        </p:spPr>
        <p:txBody>
          <a:bodyPr anchor="ctr">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3</a:t>
            </a:r>
          </a:p>
        </p:txBody>
      </p:sp>
      <p:sp>
        <p:nvSpPr>
          <p:cNvPr id="19" name="text">
            <a:extLst>
              <a:ext uri="{FF2B5EF4-FFF2-40B4-BE49-F238E27FC236}">
                <a16:creationId xmlns:a16="http://schemas.microsoft.com/office/drawing/2014/main" id="{354DCC86-0CB0-4298-8AA3-968A9DDBFCA8}"/>
              </a:ext>
            </a:extLst>
          </p:cNvPr>
          <p:cNvSpPr>
            <a:spLocks noGrp="1"/>
          </p:cNvSpPr>
          <p:nvPr/>
        </p:nvSpPr>
        <p:spPr>
          <a:xfrm>
            <a:off x="3524250" y="5715000"/>
            <a:ext cx="285750" cy="333375"/>
          </a:xfrm>
          <a:prstGeom prst="rect">
            <a:avLst/>
          </a:prstGeom>
          <a:noFill/>
          <a:ln w="0">
            <a:noFill/>
          </a:ln>
        </p:spPr>
        <p:txBody>
          <a:bodyPr anchor="ctr">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4</a:t>
            </a:r>
          </a:p>
        </p:txBody>
      </p:sp>
      <p:sp>
        <p:nvSpPr>
          <p:cNvPr id="20" name="text">
            <a:extLst>
              <a:ext uri="{FF2B5EF4-FFF2-40B4-BE49-F238E27FC236}">
                <a16:creationId xmlns:a16="http://schemas.microsoft.com/office/drawing/2014/main" id="{F4C33405-2704-4F36-80D3-90784BAB5346}"/>
              </a:ext>
            </a:extLst>
          </p:cNvPr>
          <p:cNvSpPr>
            <a:spLocks noGrp="1"/>
          </p:cNvSpPr>
          <p:nvPr/>
        </p:nvSpPr>
        <p:spPr>
          <a:xfrm>
            <a:off x="4095750" y="3190875"/>
            <a:ext cx="285750" cy="333375"/>
          </a:xfrm>
          <a:prstGeom prst="rect">
            <a:avLst/>
          </a:prstGeom>
          <a:noFill/>
          <a:ln w="0">
            <a:noFill/>
          </a:ln>
        </p:spPr>
        <p:txBody>
          <a:bodyPr anchor="ctr">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5</a:t>
            </a:r>
          </a:p>
        </p:txBody>
      </p:sp>
      <p:sp>
        <p:nvSpPr>
          <p:cNvPr id="21" name="visible explanation">
            <a:extLst>
              <a:ext uri="{FF2B5EF4-FFF2-40B4-BE49-F238E27FC236}">
                <a16:creationId xmlns:a16="http://schemas.microsoft.com/office/drawing/2014/main" id="{79EE2222-2404-4271-B152-F48189D9DAFF}"/>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same coordinates will serve all six lectures.</a:t>
            </a:r>
          </a:p>
        </p:txBody>
      </p:sp>
      <p:sp>
        <p:nvSpPr>
          <p:cNvPr id="22" name="governing equation">
            <a:extLst>
              <a:ext uri="{FF2B5EF4-FFF2-40B4-BE49-F238E27FC236}">
                <a16:creationId xmlns:a16="http://schemas.microsoft.com/office/drawing/2014/main" id="{9978DDBA-7CF6-4F68-8A47-9B49A53FF0FA}"/>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A=(0,0),</m:t>
                  </m:r>
                  <m:r>
                    <m:rPr>
                      <m:nor/>
                    </m:rPr>
                    <a:rPr lang="en-US" sz="2200" b="0">
                      <a:solidFill>
                        <a:srgbClr val="116B70"/>
                      </a:solidFill>
                      <a:latin typeface="Cambria Math"/>
                    </a:rPr>
                    <m:t xml:space="preserve"> </m:t>
                  </m:r>
                  <m:r>
                    <a:rPr lang="en-US" sz="2200" b="0">
                      <a:solidFill>
                        <a:srgbClr val="116B70"/>
                      </a:solidFill>
                      <a:latin typeface="Cambria Math"/>
                    </a:rPr>
                    <m:t xml:space="preserve">B=(4,0)</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C=(0,3)</m:t>
                  </m:r>
                </m:oMath>
              </m:oMathPara>
            </a14:m>
            <a:endParaRPr lang="en-US" sz="2200"/>
          </a:p>
        </p:txBody>
      </p:sp>
      <p:sp>
        <p:nvSpPr>
          <p:cNvPr id="23" name="student question">
            <a:extLst>
              <a:ext uri="{FF2B5EF4-FFF2-40B4-BE49-F238E27FC236}">
                <a16:creationId xmlns:a16="http://schemas.microsoft.com/office/drawing/2014/main" id="{E4997F49-4FE6-494A-B094-095AF3124A89}"/>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of I, G and W lies farthest along the base direction?</a:t>
            </a:r>
          </a:p>
        </p:txBody>
      </p:sp>
      <p:sp>
        <p:nvSpPr>
          <p:cNvPr id="24" name="text">
            <a:extLst>
              <a:ext uri="{FF2B5EF4-FFF2-40B4-BE49-F238E27FC236}">
                <a16:creationId xmlns:a16="http://schemas.microsoft.com/office/drawing/2014/main" id="{46F01CEA-03DA-485A-9C60-2C2E3ABFAF7E}"/>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5" name="text">
            <a:extLst>
              <a:ext uri="{FF2B5EF4-FFF2-40B4-BE49-F238E27FC236}">
                <a16:creationId xmlns:a16="http://schemas.microsoft.com/office/drawing/2014/main" id="{F50CC547-438E-4E9F-BFC3-F9D8E805CE39}"/>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08</a:t>
            </a:r>
          </a:p>
        </p:txBody>
      </p:sp>
    </p:spTree>
    <p:extLst>
      <p:ext uri="{BB962C8B-B14F-4D97-AF65-F5344CB8AC3E}">
        <p14:creationId xmlns:p14="http://schemas.microsoft.com/office/powerpoint/2010/main" val="197901510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6" name="text">
            <a:extLst>
              <a:ext uri="{FF2B5EF4-FFF2-40B4-BE49-F238E27FC236}">
                <a16:creationId xmlns:a16="http://schemas.microsoft.com/office/drawing/2014/main" id="{DECD861D-8743-4A21-8379-898D9CF9F617}"/>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92FC0B98-AC68-4BD0-A6F0-ACFE9461180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Uniform area and uniform wire</a:t>
            </a:r>
          </a:p>
        </p:txBody>
      </p:sp>
      <p:sp>
        <p:nvSpPr>
          <p:cNvPr id="3" name="line">
            <a:extLst>
              <a:ext uri="{FF2B5EF4-FFF2-40B4-BE49-F238E27FC236}">
                <a16:creationId xmlns:a16="http://schemas.microsoft.com/office/drawing/2014/main" id="{B6DA84A2-107B-4AB2-AD1B-0D92C35B38B9}"/>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9E19685E-6FB8-4CB8-9A08-525A5DC9C78C}"/>
              </a:ext>
            </a:extLst>
          </p:cNvPr>
          <p:cNvSpPr>
            <a:spLocks noGrp="1"/>
          </p:cNvSpPr>
          <p:nvPr/>
        </p:nvSpPr>
        <p:spPr>
          <a:xfrm>
            <a:off x="809625" y="2964656"/>
            <a:ext cx="2571750" cy="1928813"/>
          </a:xfrm>
          <a:custGeom>
            <a:avLst/>
            <a:gdLst/>
            <a:ahLst/>
            <a:cxnLst/>
            <a:rect l="0" t="0" r="0" b="0"/>
            <a:pathLst>
              <a:path w="2571750" h="1928813">
                <a:moveTo>
                  <a:pt x="0" y="1928813"/>
                </a:moveTo>
                <a:lnTo>
                  <a:pt x="2571750" y="1928813"/>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E516D131-FBF0-4728-BDA7-3100725D685B}"/>
              </a:ext>
            </a:extLst>
          </p:cNvPr>
          <p:cNvSpPr>
            <a:spLocks noGrp="1"/>
          </p:cNvSpPr>
          <p:nvPr/>
        </p:nvSpPr>
        <p:spPr>
          <a:xfrm>
            <a:off x="666750" y="4893469"/>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841CE7A7-ACF8-478A-B9E6-3604C497DF5E}"/>
              </a:ext>
            </a:extLst>
          </p:cNvPr>
          <p:cNvSpPr>
            <a:spLocks noGrp="1"/>
          </p:cNvSpPr>
          <p:nvPr/>
        </p:nvSpPr>
        <p:spPr>
          <a:xfrm>
            <a:off x="3429000" y="4893469"/>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4C6E0141-AC43-455E-BF5F-58A7F8D89D73}"/>
              </a:ext>
            </a:extLst>
          </p:cNvPr>
          <p:cNvSpPr>
            <a:spLocks noGrp="1"/>
          </p:cNvSpPr>
          <p:nvPr/>
        </p:nvSpPr>
        <p:spPr>
          <a:xfrm>
            <a:off x="666750" y="2564606"/>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oint">
            <a:extLst>
              <a:ext uri="{FF2B5EF4-FFF2-40B4-BE49-F238E27FC236}">
                <a16:creationId xmlns:a16="http://schemas.microsoft.com/office/drawing/2014/main" id="{6C813196-61F6-4B30-8898-D7CDD93171F0}"/>
              </a:ext>
            </a:extLst>
          </p:cNvPr>
          <p:cNvSpPr>
            <a:spLocks noGrp="1"/>
          </p:cNvSpPr>
          <p:nvPr/>
        </p:nvSpPr>
        <p:spPr>
          <a:xfrm>
            <a:off x="1590675" y="4174331"/>
            <a:ext cx="152400" cy="152400"/>
          </a:xfrm>
          <a:prstGeom prst="ellipse">
            <a:avLst/>
          </a:prstGeom>
          <a:solidFill>
            <a:srgbClr val="D74E72"/>
          </a:solidFill>
          <a:ln w="19050">
            <a:solidFill>
              <a:srgbClr val="F8FAFC"/>
            </a:solidFill>
          </a:ln>
        </p:spPr>
        <p:txBody>
          <a:bodyPr/>
          <a:lstStyle/>
          <a:p>
            <a:endParaRPr lang="en-US"/>
          </a:p>
        </p:txBody>
      </p:sp>
      <p:sp>
        <p:nvSpPr>
          <p:cNvPr id="9" name="triangle">
            <a:extLst>
              <a:ext uri="{FF2B5EF4-FFF2-40B4-BE49-F238E27FC236}">
                <a16:creationId xmlns:a16="http://schemas.microsoft.com/office/drawing/2014/main" id="{E64A5E08-032A-4A65-92BB-073489678DC6}"/>
              </a:ext>
            </a:extLst>
          </p:cNvPr>
          <p:cNvSpPr>
            <a:spLocks noGrp="1"/>
          </p:cNvSpPr>
          <p:nvPr/>
        </p:nvSpPr>
        <p:spPr>
          <a:xfrm>
            <a:off x="4000500" y="2964656"/>
            <a:ext cx="2571750" cy="1928813"/>
          </a:xfrm>
          <a:custGeom>
            <a:avLst/>
            <a:gdLst/>
            <a:ahLst/>
            <a:cxnLst/>
            <a:rect l="0" t="0" r="0" b="0"/>
            <a:pathLst>
              <a:path w="2571750" h="1928813">
                <a:moveTo>
                  <a:pt x="0" y="1928813"/>
                </a:moveTo>
                <a:lnTo>
                  <a:pt x="2571750" y="1928813"/>
                </a:lnTo>
                <a:lnTo>
                  <a:pt x="0" y="0"/>
                </a:lnTo>
                <a:close/>
              </a:path>
            </a:pathLst>
          </a:custGeom>
          <a:noFill/>
          <a:ln w="28575">
            <a:solidFill>
              <a:srgbClr val="116B70"/>
            </a:solidFill>
          </a:ln>
        </p:spPr>
        <p:txBody>
          <a:bodyPr/>
          <a:lstStyle/>
          <a:p>
            <a:endParaRPr lang="en-US"/>
          </a:p>
        </p:txBody>
      </p:sp>
      <p:sp>
        <p:nvSpPr>
          <p:cNvPr id="10" name="text">
            <a:extLst>
              <a:ext uri="{FF2B5EF4-FFF2-40B4-BE49-F238E27FC236}">
                <a16:creationId xmlns:a16="http://schemas.microsoft.com/office/drawing/2014/main" id="{0D1B8498-043D-4F6F-AFFE-514E3C391173}"/>
              </a:ext>
            </a:extLst>
          </p:cNvPr>
          <p:cNvSpPr>
            <a:spLocks noGrp="1"/>
          </p:cNvSpPr>
          <p:nvPr/>
        </p:nvSpPr>
        <p:spPr>
          <a:xfrm>
            <a:off x="3857625" y="4893469"/>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11" name="text">
            <a:extLst>
              <a:ext uri="{FF2B5EF4-FFF2-40B4-BE49-F238E27FC236}">
                <a16:creationId xmlns:a16="http://schemas.microsoft.com/office/drawing/2014/main" id="{24DB64E0-9BCA-47A6-A048-7237E206A351}"/>
              </a:ext>
            </a:extLst>
          </p:cNvPr>
          <p:cNvSpPr>
            <a:spLocks noGrp="1"/>
          </p:cNvSpPr>
          <p:nvPr/>
        </p:nvSpPr>
        <p:spPr>
          <a:xfrm>
            <a:off x="6619875" y="4893469"/>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12" name="text">
            <a:extLst>
              <a:ext uri="{FF2B5EF4-FFF2-40B4-BE49-F238E27FC236}">
                <a16:creationId xmlns:a16="http://schemas.microsoft.com/office/drawing/2014/main" id="{533B1214-870A-4974-BDAF-A3C9A02EB02B}"/>
              </a:ext>
            </a:extLst>
          </p:cNvPr>
          <p:cNvSpPr>
            <a:spLocks noGrp="1"/>
          </p:cNvSpPr>
          <p:nvPr/>
        </p:nvSpPr>
        <p:spPr>
          <a:xfrm>
            <a:off x="3857625" y="2564606"/>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13" name="line">
            <a:extLst>
              <a:ext uri="{FF2B5EF4-FFF2-40B4-BE49-F238E27FC236}">
                <a16:creationId xmlns:a16="http://schemas.microsoft.com/office/drawing/2014/main" id="{541F217F-7C29-4C0B-AB7B-0878A03B3AED}"/>
              </a:ext>
            </a:extLst>
          </p:cNvPr>
          <p:cNvSpPr>
            <a:spLocks noGrp="1"/>
          </p:cNvSpPr>
          <p:nvPr/>
        </p:nvSpPr>
        <p:spPr>
          <a:xfrm>
            <a:off x="4000500" y="4893469"/>
            <a:ext cx="2571750" cy="4763"/>
          </a:xfrm>
          <a:custGeom>
            <a:avLst/>
            <a:gdLst/>
            <a:ahLst/>
            <a:cxnLst/>
            <a:rect l="0" t="0" r="0" b="0"/>
            <a:pathLst>
              <a:path w="2571750" h="4763">
                <a:moveTo>
                  <a:pt x="0" y="0"/>
                </a:moveTo>
                <a:lnTo>
                  <a:pt x="2571750" y="0"/>
                </a:lnTo>
              </a:path>
            </a:pathLst>
          </a:custGeom>
          <a:noFill/>
          <a:ln w="95250">
            <a:solidFill>
              <a:srgbClr val="B17409"/>
            </a:solidFill>
          </a:ln>
        </p:spPr>
        <p:txBody>
          <a:bodyPr/>
          <a:lstStyle/>
          <a:p>
            <a:endParaRPr lang="en-US"/>
          </a:p>
        </p:txBody>
      </p:sp>
      <p:sp>
        <p:nvSpPr>
          <p:cNvPr id="14" name="line">
            <a:extLst>
              <a:ext uri="{FF2B5EF4-FFF2-40B4-BE49-F238E27FC236}">
                <a16:creationId xmlns:a16="http://schemas.microsoft.com/office/drawing/2014/main" id="{B0021BAD-8259-402B-81E6-DFC30C78E7AB}"/>
              </a:ext>
            </a:extLst>
          </p:cNvPr>
          <p:cNvSpPr>
            <a:spLocks noGrp="1"/>
          </p:cNvSpPr>
          <p:nvPr/>
        </p:nvSpPr>
        <p:spPr>
          <a:xfrm>
            <a:off x="4000500" y="2964656"/>
            <a:ext cx="2571750" cy="1928813"/>
          </a:xfrm>
          <a:custGeom>
            <a:avLst/>
            <a:gdLst/>
            <a:ahLst/>
            <a:cxnLst/>
            <a:rect l="0" t="0" r="0" b="0"/>
            <a:pathLst>
              <a:path w="2571750" h="1928813">
                <a:moveTo>
                  <a:pt x="2571750" y="1928813"/>
                </a:moveTo>
                <a:lnTo>
                  <a:pt x="0" y="0"/>
                </a:lnTo>
              </a:path>
            </a:pathLst>
          </a:custGeom>
          <a:noFill/>
          <a:ln w="95250">
            <a:solidFill>
              <a:srgbClr val="B17409"/>
            </a:solidFill>
          </a:ln>
        </p:spPr>
        <p:txBody>
          <a:bodyPr/>
          <a:lstStyle/>
          <a:p>
            <a:endParaRPr lang="en-US"/>
          </a:p>
        </p:txBody>
      </p:sp>
      <p:sp>
        <p:nvSpPr>
          <p:cNvPr id="15" name="line">
            <a:extLst>
              <a:ext uri="{FF2B5EF4-FFF2-40B4-BE49-F238E27FC236}">
                <a16:creationId xmlns:a16="http://schemas.microsoft.com/office/drawing/2014/main" id="{0298C89A-A69D-45B2-8189-8BD4C1755A79}"/>
              </a:ext>
            </a:extLst>
          </p:cNvPr>
          <p:cNvSpPr>
            <a:spLocks noGrp="1"/>
          </p:cNvSpPr>
          <p:nvPr/>
        </p:nvSpPr>
        <p:spPr>
          <a:xfrm>
            <a:off x="4000500" y="2964656"/>
            <a:ext cx="4763" cy="1928813"/>
          </a:xfrm>
          <a:custGeom>
            <a:avLst/>
            <a:gdLst/>
            <a:ahLst/>
            <a:cxnLst/>
            <a:rect l="0" t="0" r="0" b="0"/>
            <a:pathLst>
              <a:path w="4763" h="1928813">
                <a:moveTo>
                  <a:pt x="0" y="0"/>
                </a:moveTo>
                <a:lnTo>
                  <a:pt x="0" y="1928813"/>
                </a:lnTo>
              </a:path>
            </a:pathLst>
          </a:custGeom>
          <a:noFill/>
          <a:ln w="95250">
            <a:solidFill>
              <a:srgbClr val="B17409"/>
            </a:solidFill>
          </a:ln>
        </p:spPr>
        <p:txBody>
          <a:bodyPr/>
          <a:lstStyle/>
          <a:p>
            <a:endParaRPr lang="en-US"/>
          </a:p>
        </p:txBody>
      </p:sp>
      <p:sp>
        <p:nvSpPr>
          <p:cNvPr id="16" name="point">
            <a:extLst>
              <a:ext uri="{FF2B5EF4-FFF2-40B4-BE49-F238E27FC236}">
                <a16:creationId xmlns:a16="http://schemas.microsoft.com/office/drawing/2014/main" id="{E4A99F12-3852-4E44-B6E0-8FA53A60B1CA}"/>
              </a:ext>
            </a:extLst>
          </p:cNvPr>
          <p:cNvSpPr>
            <a:spLocks noGrp="1"/>
          </p:cNvSpPr>
          <p:nvPr/>
        </p:nvSpPr>
        <p:spPr>
          <a:xfrm>
            <a:off x="4888706" y="4174331"/>
            <a:ext cx="152400" cy="152400"/>
          </a:xfrm>
          <a:prstGeom prst="ellipse">
            <a:avLst/>
          </a:prstGeom>
          <a:solidFill>
            <a:srgbClr val="D74E72"/>
          </a:solidFill>
          <a:ln w="19050">
            <a:solidFill>
              <a:srgbClr val="F8FAFC"/>
            </a:solidFill>
          </a:ln>
        </p:spPr>
        <p:txBody>
          <a:bodyPr/>
          <a:lstStyle/>
          <a:p>
            <a:endParaRPr lang="en-US"/>
          </a:p>
        </p:txBody>
      </p:sp>
      <p:sp>
        <p:nvSpPr>
          <p:cNvPr id="17" name="text">
            <a:extLst>
              <a:ext uri="{FF2B5EF4-FFF2-40B4-BE49-F238E27FC236}">
                <a16:creationId xmlns:a16="http://schemas.microsoft.com/office/drawing/2014/main" id="{86F92044-1141-467C-A6B7-3965D9489F58}"/>
              </a:ext>
            </a:extLst>
          </p:cNvPr>
          <p:cNvSpPr>
            <a:spLocks noGrp="1"/>
          </p:cNvSpPr>
          <p:nvPr/>
        </p:nvSpPr>
        <p:spPr>
          <a:xfrm>
            <a:off x="857250" y="1952625"/>
            <a:ext cx="2619375" cy="333375"/>
          </a:xfrm>
          <a:prstGeom prst="rect">
            <a:avLst/>
          </a:prstGeom>
          <a:noFill/>
          <a:ln w="0">
            <a:noFill/>
          </a:ln>
        </p:spPr>
        <p:txBody>
          <a:bodyPr anchor="ctr">
            <a:noAutofit/>
          </a:bodyPr>
          <a:lstStyle/>
          <a:p>
            <a:pPr>
              <a:defRPr sz="2025" b="1">
                <a:solidFill>
                  <a:srgbClr val="116B70"/>
                </a:solidFill>
                <a:latin typeface="Arial"/>
                <a:ea typeface="Arial"/>
                <a:cs typeface="Arial"/>
              </a:defRPr>
            </a:pPr>
            <a:r>
              <a:rPr sz="2025" b="1">
                <a:solidFill>
                  <a:srgbClr val="116B70"/>
                </a:solidFill>
                <a:latin typeface="Arial"/>
                <a:ea typeface="Arial"/>
                <a:cs typeface="Arial"/>
              </a:rPr>
              <a:t>Uniform area</a:t>
            </a:r>
          </a:p>
        </p:txBody>
      </p:sp>
      <p:sp>
        <p:nvSpPr>
          <p:cNvPr id="18" name="text">
            <a:extLst>
              <a:ext uri="{FF2B5EF4-FFF2-40B4-BE49-F238E27FC236}">
                <a16:creationId xmlns:a16="http://schemas.microsoft.com/office/drawing/2014/main" id="{E8D1B6EA-BDC0-44ED-A0A9-27BC959542DA}"/>
              </a:ext>
            </a:extLst>
          </p:cNvPr>
          <p:cNvSpPr>
            <a:spLocks noGrp="1"/>
          </p:cNvSpPr>
          <p:nvPr/>
        </p:nvSpPr>
        <p:spPr>
          <a:xfrm>
            <a:off x="3971925" y="1952625"/>
            <a:ext cx="2714625" cy="333375"/>
          </a:xfrm>
          <a:prstGeom prst="rect">
            <a:avLst/>
          </a:prstGeom>
          <a:noFill/>
          <a:ln w="0">
            <a:noFill/>
          </a:ln>
        </p:spPr>
        <p:txBody>
          <a:bodyPr anchor="ctr">
            <a:noAutofit/>
          </a:bodyPr>
          <a:lstStyle/>
          <a:p>
            <a:pPr>
              <a:defRPr sz="2025" b="1">
                <a:solidFill>
                  <a:srgbClr val="B17409"/>
                </a:solidFill>
                <a:latin typeface="Arial"/>
                <a:ea typeface="Arial"/>
                <a:cs typeface="Arial"/>
              </a:defRPr>
            </a:pPr>
            <a:r>
              <a:rPr sz="2025" b="1">
                <a:solidFill>
                  <a:srgbClr val="B17409"/>
                </a:solidFill>
                <a:latin typeface="Arial"/>
                <a:ea typeface="Arial"/>
                <a:cs typeface="Arial"/>
              </a:rPr>
              <a:t>Uniform length</a:t>
            </a:r>
          </a:p>
        </p:txBody>
      </p:sp>
      <p:sp>
        <p:nvSpPr>
          <p:cNvPr id="19" name="text">
            <a:extLst>
              <a:ext uri="{FF2B5EF4-FFF2-40B4-BE49-F238E27FC236}">
                <a16:creationId xmlns:a16="http://schemas.microsoft.com/office/drawing/2014/main" id="{11DAA360-0230-4E79-A8D8-3F014B65D378}"/>
              </a:ext>
            </a:extLst>
          </p:cNvPr>
          <p:cNvSpPr>
            <a:spLocks noGrp="1"/>
          </p:cNvSpPr>
          <p:nvPr/>
        </p:nvSpPr>
        <p:spPr>
          <a:xfrm>
            <a:off x="1571625" y="5572125"/>
            <a:ext cx="1905000" cy="333375"/>
          </a:xfrm>
          <a:prstGeom prst="rect">
            <a:avLst/>
          </a:prstGeom>
          <a:noFill/>
          <a:ln w="0">
            <a:noFill/>
          </a:ln>
        </p:spPr>
        <p:txBody>
          <a:bodyPr anchor="ctr">
            <a:noAutofit/>
          </a:bodyPr>
          <a:lstStyle/>
          <a:p>
            <a:pPr>
              <a:defRPr sz="2100" b="1">
                <a:solidFill>
                  <a:srgbClr val="D74E72"/>
                </a:solidFill>
                <a:latin typeface="Arial"/>
                <a:ea typeface="Arial"/>
                <a:cs typeface="Arial"/>
              </a:defRPr>
            </a:pPr>
            <a:r>
              <a:rPr sz="2100" b="1">
                <a:solidFill>
                  <a:srgbClr val="D74E72"/>
                </a:solidFill>
                <a:latin typeface="Arial"/>
                <a:ea typeface="Arial"/>
                <a:cs typeface="Arial"/>
              </a:rPr>
              <a:t>G · </a:t>
            </a:r>
            <a:r>
              <a:rPr sz="2100" b="1">
                <a:solidFill>
                  <a:srgbClr val="D74E72"/>
                </a:solidFill>
                <a:latin typeface="Arial"/>
                <a:ea typeface="Arial"/>
                <a:cs typeface="Arial"/>
              </a:rPr>
              <a:t>X</a:t>
            </a:r>
            <a:r>
              <a:rPr sz="1554" b="1" baseline="-20000">
                <a:solidFill>
                  <a:srgbClr val="D74E72"/>
                </a:solidFill>
                <a:latin typeface="Arial"/>
                <a:ea typeface="Arial"/>
                <a:cs typeface="Arial"/>
              </a:rPr>
              <a:t>2</a:t>
            </a:r>
          </a:p>
        </p:txBody>
      </p:sp>
      <p:sp>
        <p:nvSpPr>
          <p:cNvPr id="20" name="text">
            <a:extLst>
              <a:ext uri="{FF2B5EF4-FFF2-40B4-BE49-F238E27FC236}">
                <a16:creationId xmlns:a16="http://schemas.microsoft.com/office/drawing/2014/main" id="{8A168A7C-A766-4B18-B593-A3A4117723C7}"/>
              </a:ext>
            </a:extLst>
          </p:cNvPr>
          <p:cNvSpPr>
            <a:spLocks noGrp="1"/>
          </p:cNvSpPr>
          <p:nvPr/>
        </p:nvSpPr>
        <p:spPr>
          <a:xfrm>
            <a:off x="4714875" y="5572125"/>
            <a:ext cx="1905000" cy="333375"/>
          </a:xfrm>
          <a:prstGeom prst="rect">
            <a:avLst/>
          </a:prstGeom>
          <a:noFill/>
          <a:ln w="0">
            <a:noFill/>
          </a:ln>
        </p:spPr>
        <p:txBody>
          <a:bodyPr anchor="ctr">
            <a:noAutofit/>
          </a:bodyPr>
          <a:lstStyle/>
          <a:p>
            <a:pPr>
              <a:defRPr sz="2100" b="1">
                <a:solidFill>
                  <a:srgbClr val="D74E72"/>
                </a:solidFill>
                <a:latin typeface="Arial"/>
                <a:ea typeface="Arial"/>
                <a:cs typeface="Arial"/>
              </a:defRPr>
            </a:pPr>
            <a:r>
              <a:rPr sz="2100" b="1">
                <a:solidFill>
                  <a:srgbClr val="D74E72"/>
                </a:solidFill>
                <a:latin typeface="Arial"/>
                <a:ea typeface="Arial"/>
                <a:cs typeface="Arial"/>
              </a:rPr>
              <a:t>W · </a:t>
            </a:r>
            <a:r>
              <a:rPr sz="2100" b="1">
                <a:solidFill>
                  <a:srgbClr val="D74E72"/>
                </a:solidFill>
                <a:latin typeface="Arial"/>
                <a:ea typeface="Arial"/>
                <a:cs typeface="Arial"/>
              </a:rPr>
              <a:t>X</a:t>
            </a:r>
            <a:r>
              <a:rPr sz="1554" b="1" baseline="-20000">
                <a:solidFill>
                  <a:srgbClr val="D74E72"/>
                </a:solidFill>
                <a:latin typeface="Arial"/>
                <a:ea typeface="Arial"/>
                <a:cs typeface="Arial"/>
              </a:rPr>
              <a:t>10</a:t>
            </a:r>
          </a:p>
        </p:txBody>
      </p:sp>
      <p:sp>
        <p:nvSpPr>
          <p:cNvPr id="21" name="visible explanation">
            <a:extLst>
              <a:ext uri="{FF2B5EF4-FFF2-40B4-BE49-F238E27FC236}">
                <a16:creationId xmlns:a16="http://schemas.microsoft.com/office/drawing/2014/main" id="{16C66993-EC7E-4B9C-9FED-2CED73930A08}"/>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Uniformity specifies a measure.</a:t>
            </a:r>
          </a:p>
          <a:p>
            <a:pPr>
              <a:defRPr sz="2100" b="0">
                <a:solidFill>
                  <a:srgbClr val="13283C"/>
                </a:solidFill>
                <a:latin typeface="Arial"/>
                <a:ea typeface="Arial"/>
                <a:cs typeface="Arial"/>
              </a:defRPr>
            </a:pPr>
            <a:r>
              <a:rPr sz="2100" b="0">
                <a:solidFill>
                  <a:srgbClr val="13283C"/>
                </a:solidFill>
                <a:latin typeface="Arial"/>
                <a:ea typeface="Arial"/>
                <a:cs typeface="Arial"/>
              </a:rPr>
              <a:t>A balance point is its first moment.</a:t>
            </a:r>
          </a:p>
        </p:txBody>
      </p:sp>
      <p:sp>
        <p:nvSpPr>
          <p:cNvPr id="22" name="governing equation">
            <a:extLst>
              <a:ext uri="{FF2B5EF4-FFF2-40B4-BE49-F238E27FC236}">
                <a16:creationId xmlns:a16="http://schemas.microsoft.com/office/drawing/2014/main" id="{AAA379A0-EA28-4472-A8BD-FE0E6DEFAD5D}"/>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C</m:t>
                      </m:r>
                    </m:e>
                    <m:sub>
                      <m:r>
                        <a:rPr lang="en-US" sz="2200" b="0">
                          <a:solidFill>
                            <a:srgbClr val="116B70"/>
                          </a:solidFill>
                          <a:latin typeface="Cambria Math"/>
                        </a:rPr>
                        <m:t xml:space="preserve">ρ</m:t>
                      </m:r>
                    </m:sub>
                  </m:sSub>
                  <m:r>
                    <a:rPr lang="en-US" sz="2200" b="0">
                      <a:solidFill>
                        <a:srgbClr val="116B70"/>
                      </a:solidFill>
                      <a:latin typeface="Cambria Math"/>
                    </a:rPr>
                    <m:t xml:space="preserve">=</m:t>
                  </m:r>
                  <m:f>
                    <m:fPr>
                      <m:type m:val="bar"/>
                    </m:fPr>
                    <m:num>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pρ(p)</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e>
                      </m:nary>
                    </m:num>
                    <m:den>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ρ(p)</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e>
                      </m:nary>
                    </m:den>
                  </m:f>
                </m:oMath>
              </m:oMathPara>
            </a14:m>
            <a:endParaRPr lang="en-US" sz="2200"/>
          </a:p>
        </p:txBody>
      </p:sp>
      <p:sp>
        <p:nvSpPr>
          <p:cNvPr id="23" name="student question">
            <a:extLst>
              <a:ext uri="{FF2B5EF4-FFF2-40B4-BE49-F238E27FC236}">
                <a16:creationId xmlns:a16="http://schemas.microsoft.com/office/drawing/2014/main" id="{2417ACDD-49BE-4C5A-945F-FB2E96EE7AF2}"/>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does uniform mean for those three equal-mass rods?</a:t>
            </a:r>
          </a:p>
        </p:txBody>
      </p:sp>
      <p:sp>
        <p:nvSpPr>
          <p:cNvPr id="24" name="text">
            <a:extLst>
              <a:ext uri="{FF2B5EF4-FFF2-40B4-BE49-F238E27FC236}">
                <a16:creationId xmlns:a16="http://schemas.microsoft.com/office/drawing/2014/main" id="{A970E32E-11D5-458E-9ACA-A925FFBF3A2C}"/>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5" name="text">
            <a:extLst>
              <a:ext uri="{FF2B5EF4-FFF2-40B4-BE49-F238E27FC236}">
                <a16:creationId xmlns:a16="http://schemas.microsoft.com/office/drawing/2014/main" id="{E945E17D-8425-4AD5-8D42-EFF31E25232B}"/>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09</a:t>
            </a:r>
          </a:p>
        </p:txBody>
      </p:sp>
    </p:spTree>
    <p:extLst>
      <p:ext uri="{BB962C8B-B14F-4D97-AF65-F5344CB8AC3E}">
        <p14:creationId xmlns:p14="http://schemas.microsoft.com/office/powerpoint/2010/main" val="17841118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22"/>
                                        </p:tgtEl>
                                        <p:attrNameLst>
                                          <p:attrName>style.visibility</p:attrName>
                                        </p:attrNameLst>
                                      </p:cBhvr>
                                      <p:to>
                                        <p:strVal val="visible"/>
                                      </p:to>
                                    </p:set>
                                    <p:animEffect transition="in" filter="fade">
                                      <p:cBhvr additive="base">
                                        <p:cTn id="7" dur="600" fill="hold"/>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7" name="text">
            <a:extLst>
              <a:ext uri="{FF2B5EF4-FFF2-40B4-BE49-F238E27FC236}">
                <a16:creationId xmlns:a16="http://schemas.microsoft.com/office/drawing/2014/main" id="{41C0A598-7A81-4588-BBE1-3FC85EF2ADD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EC39AE42-679F-4A71-BB21-FB4A04F2F238}"/>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Covariance and inertia</a:t>
            </a:r>
          </a:p>
        </p:txBody>
      </p:sp>
      <p:sp>
        <p:nvSpPr>
          <p:cNvPr id="3" name="line">
            <a:extLst>
              <a:ext uri="{FF2B5EF4-FFF2-40B4-BE49-F238E27FC236}">
                <a16:creationId xmlns:a16="http://schemas.microsoft.com/office/drawing/2014/main" id="{D8246E1D-41F5-4EF8-8288-966956415EB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DFDA2A61-D915-434B-A9BA-1078C056F8C5}"/>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AC12ACCB-C3F3-4D29-B221-4F53AC89BFD5}"/>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C14D9415-E53B-456F-92EA-5B1EF3C1DEDD}"/>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B26DF31A-BB4F-4397-A328-5033AEC8517E}"/>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029F9D9C-9D85-48F0-8E58-AD42E4BD69A2}"/>
              </a:ext>
            </a:extLst>
          </p:cNvPr>
          <p:cNvSpPr>
            <a:spLocks noGrp="1"/>
          </p:cNvSpPr>
          <p:nvPr/>
        </p:nvSpPr>
        <p:spPr>
          <a:xfrm>
            <a:off x="1437309" y="3797994"/>
            <a:ext cx="2750423" cy="1579761"/>
          </a:xfrm>
          <a:custGeom>
            <a:avLst/>
            <a:gdLst/>
            <a:ahLst/>
            <a:cxnLst/>
            <a:rect l="0" t="0" r="0" b="0"/>
            <a:pathLst>
              <a:path w="2750423" h="1579761">
                <a:moveTo>
                  <a:pt x="0" y="0"/>
                </a:moveTo>
                <a:lnTo>
                  <a:pt x="2750423" y="1579761"/>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2F2720C8-360C-4458-BA4E-C4613C82F717}"/>
              </a:ext>
            </a:extLst>
          </p:cNvPr>
          <p:cNvSpPr>
            <a:spLocks noGrp="1"/>
          </p:cNvSpPr>
          <p:nvPr/>
        </p:nvSpPr>
        <p:spPr>
          <a:xfrm>
            <a:off x="2022640" y="3212663"/>
            <a:ext cx="1579761" cy="2750423"/>
          </a:xfrm>
          <a:custGeom>
            <a:avLst/>
            <a:gdLst/>
            <a:ahLst/>
            <a:cxnLst/>
            <a:rect l="0" t="0" r="0" b="0"/>
            <a:pathLst>
              <a:path w="1579761" h="2750423">
                <a:moveTo>
                  <a:pt x="0" y="2750423"/>
                </a:moveTo>
                <a:lnTo>
                  <a:pt x="1579761"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02006A2D-DEC0-4474-BDC6-97720F36BAD3}"/>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D6A4E5DB-7432-4503-9C0F-31E955CCE199}"/>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2" name="visible explanation">
            <a:extLst>
              <a:ext uri="{FF2B5EF4-FFF2-40B4-BE49-F238E27FC236}">
                <a16:creationId xmlns:a16="http://schemas.microsoft.com/office/drawing/2014/main" id="{008B0BB6-93E3-4CA2-B5E1-FE56F9DD23C1}"/>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Second moments reveal directions as well as a point.</a:t>
            </a:r>
          </a:p>
        </p:txBody>
      </p:sp>
      <p:sp>
        <p:nvSpPr>
          <p:cNvPr id="13" name="governing equation">
            <a:extLst>
              <a:ext uri="{FF2B5EF4-FFF2-40B4-BE49-F238E27FC236}">
                <a16:creationId xmlns:a16="http://schemas.microsoft.com/office/drawing/2014/main" id="{0B095CAA-FA74-4C19-AE99-143FE32EB32D}"/>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m:rPr>
                      <m:sty m:val="p"/>
                    </m:rPr>
                    <a:rPr lang="en-US" sz="2200" b="0">
                      <a:solidFill>
                        <a:srgbClr val="116B70"/>
                      </a:solidFill>
                      <a:latin typeface="Cambria Math"/>
                    </a:rPr>
                    <m:t xml:space="preserve">Σ</m:t>
                  </m:r>
                  <m:r>
                    <a:rPr lang="en-US" sz="2200" b="0">
                      <a:solidFill>
                        <a:srgbClr val="116B70"/>
                      </a:solidFill>
                      <a:latin typeface="Cambria Math"/>
                    </a:rPr>
                    <m:t xml:space="preserve">=</m:t>
                  </m:r>
                  <m:r>
                    <a:rPr lang="en-US" sz="2200" b="0">
                      <a:solidFill>
                        <a:srgbClr val="116B70"/>
                      </a:solidFill>
                      <a:latin typeface="Cambria Math"/>
                    </a:rPr>
                    <m:t xml:space="preserve">⟨(p−G)(p−G</m:t>
                  </m:r>
                  <m:sSup>
                    <m:e>
                      <m:r>
                        <a:rPr lang="en-US" sz="2200" b="0">
                          <a:solidFill>
                            <a:srgbClr val="116B70"/>
                          </a:solidFill>
                          <a:latin typeface="Cambria Math"/>
                        </a:rPr>
                        <m:t xml:space="preserve">)</m:t>
                      </m:r>
                    </m:e>
                    <m:sup>
                      <m:r>
                        <m:rPr>
                          <m:scr m:val="sans-serif"/>
                          <m:sty m:val="p"/>
                        </m:rPr>
                        <a:rPr lang="en-US" sz="2200" b="0">
                          <a:solidFill>
                            <a:srgbClr val="116B70"/>
                          </a:solidFill>
                          <a:latin typeface="Cambria Math"/>
                        </a:rPr>
                        <m:t xml:space="preserve">T</m:t>
                      </m:r>
                    </m:sup>
                  </m:sSup>
                  <m:r>
                    <a:rPr lang="en-US" sz="2200" b="0">
                      <a:solidFill>
                        <a:srgbClr val="116B70"/>
                      </a:solidFill>
                      <a:latin typeface="Cambria Math"/>
                    </a:rPr>
                    <m:t xml:space="preserve">⟩</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m:rPr>
                      <m:scr m:val="sans-serif"/>
                      <m:sty m:val="p"/>
                    </m:rPr>
                    <a:rPr lang="en-US" sz="2200" b="0">
                      <a:solidFill>
                        <a:srgbClr val="116B70"/>
                      </a:solidFill>
                      <a:latin typeface="Cambria Math"/>
                    </a:rPr>
                    <m:t xml:space="preserve">I</m:t>
                  </m:r>
                  <m:r>
                    <a:rPr lang="en-US" sz="2200" b="0">
                      <a:solidFill>
                        <a:srgbClr val="116B70"/>
                      </a:solidFill>
                      <a:latin typeface="Cambria Math"/>
                    </a:rPr>
                    <m:t xml:space="preserve">=M[</m:t>
                  </m:r>
                  <m:r>
                    <m:rPr>
                      <m:sty m:val="p"/>
                    </m:rPr>
                    <a:rPr lang="en-US" sz="2200" b="0">
                      <a:solidFill>
                        <a:srgbClr val="116B70"/>
                      </a:solidFill>
                      <a:latin typeface="Cambria Math"/>
                    </a:rPr>
                    <m:t xml:space="preserve">tr</m:t>
                  </m:r>
                  <m:r>
                    <a:rPr lang="en-US" sz="2200" b="0">
                      <a:solidFill>
                        <a:srgbClr val="116B70"/>
                      </a:solidFill>
                      <a:latin typeface="Cambria Math"/>
                    </a:rPr>
                    <m:t xml:space="preserve">⁡(</m:t>
                  </m:r>
                  <m:r>
                    <m:rPr>
                      <m:sty m:val="p"/>
                    </m:rPr>
                    <a:rPr lang="en-US" sz="2200" b="0">
                      <a:solidFill>
                        <a:srgbClr val="116B70"/>
                      </a:solidFill>
                      <a:latin typeface="Cambria Math"/>
                    </a:rPr>
                    <m:t xml:space="preserve">Σ</m:t>
                  </m:r>
                  <m:r>
                    <a:rPr lang="en-US" sz="2200" b="0">
                      <a:solidFill>
                        <a:srgbClr val="116B70"/>
                      </a:solidFill>
                      <a:latin typeface="Cambria Math"/>
                    </a:rPr>
                    <m:t xml:space="preserve">)</m:t>
                  </m:r>
                  <m:r>
                    <m:rPr>
                      <m:sty m:val="b"/>
                    </m:rPr>
                    <a:rPr lang="en-US" sz="2200" b="0">
                      <a:solidFill>
                        <a:srgbClr val="116B70"/>
                      </a:solidFill>
                      <a:latin typeface="Cambria Math"/>
                    </a:rPr>
                    <m:t xml:space="preserve">1</m:t>
                  </m:r>
                  <m:r>
                    <a:rPr lang="en-US" sz="2200" b="0">
                      <a:solidFill>
                        <a:srgbClr val="116B70"/>
                      </a:solidFill>
                      <a:latin typeface="Cambria Math"/>
                    </a:rPr>
                    <m:t xml:space="preserve">−</m:t>
                  </m:r>
                  <m:r>
                    <m:rPr>
                      <m:sty m:val="p"/>
                    </m:rPr>
                    <a:rPr lang="en-US" sz="2200" b="0">
                      <a:solidFill>
                        <a:srgbClr val="116B70"/>
                      </a:solidFill>
                      <a:latin typeface="Cambria Math"/>
                    </a:rPr>
                    <m:t xml:space="preserve">Σ</m:t>
                  </m:r>
                  <m:r>
                    <a:rPr lang="en-US" sz="2200" b="0">
                      <a:solidFill>
                        <a:srgbClr val="116B70"/>
                      </a:solidFill>
                      <a:latin typeface="Cambria Math"/>
                    </a:rPr>
                    <m:t xml:space="preserve">]</m:t>
                  </m:r>
                </m:oMath>
              </m:oMathPara>
            </a14:m>
            <a:endParaRPr lang="en-US" sz="2200"/>
          </a:p>
        </p:txBody>
      </p:sp>
      <p:sp>
        <p:nvSpPr>
          <p:cNvPr id="14" name="student question">
            <a:extLst>
              <a:ext uri="{FF2B5EF4-FFF2-40B4-BE49-F238E27FC236}">
                <a16:creationId xmlns:a16="http://schemas.microsoft.com/office/drawing/2014/main" id="{50A72455-3BE7-476E-BBD7-D1E235B1256E}"/>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principal axis has the greater moment of inertia?</a:t>
            </a:r>
          </a:p>
        </p:txBody>
      </p:sp>
      <p:sp>
        <p:nvSpPr>
          <p:cNvPr id="15" name="text">
            <a:extLst>
              <a:ext uri="{FF2B5EF4-FFF2-40B4-BE49-F238E27FC236}">
                <a16:creationId xmlns:a16="http://schemas.microsoft.com/office/drawing/2014/main" id="{ABF80BF3-23F7-4F46-91D0-DE865249A039}"/>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6" name="text">
            <a:extLst>
              <a:ext uri="{FF2B5EF4-FFF2-40B4-BE49-F238E27FC236}">
                <a16:creationId xmlns:a16="http://schemas.microsoft.com/office/drawing/2014/main" id="{6FCCC6D0-5B54-498B-A165-E2E3598797ED}"/>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10</a:t>
            </a:r>
          </a:p>
        </p:txBody>
      </p:sp>
    </p:spTree>
    <p:extLst>
      <p:ext uri="{BB962C8B-B14F-4D97-AF65-F5344CB8AC3E}">
        <p14:creationId xmlns:p14="http://schemas.microsoft.com/office/powerpoint/2010/main" val="117912209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CDE5799C-8509-43BC-BABE-72E848BC60B4}"/>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31FD91E1-5894-4054-B0CB-BF847D708065}"/>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Principal axes</a:t>
            </a:r>
          </a:p>
        </p:txBody>
      </p:sp>
      <p:sp>
        <p:nvSpPr>
          <p:cNvPr id="3" name="line">
            <a:extLst>
              <a:ext uri="{FF2B5EF4-FFF2-40B4-BE49-F238E27FC236}">
                <a16:creationId xmlns:a16="http://schemas.microsoft.com/office/drawing/2014/main" id="{97F4C78A-013A-41F4-A754-1EF9E22582B6}"/>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D30A7A5E-B8FC-4A79-B1D8-1F0636414065}"/>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149CA226-4012-4E53-A738-D193134C02F0}"/>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224E37D3-5335-46C7-BCE5-135E984CE1BF}"/>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303940C4-52A9-4772-A8F8-09497DF6E919}"/>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A61E3A68-3489-46DD-85D0-995D74511B8C}"/>
              </a:ext>
            </a:extLst>
          </p:cNvPr>
          <p:cNvSpPr>
            <a:spLocks noGrp="1"/>
          </p:cNvSpPr>
          <p:nvPr/>
        </p:nvSpPr>
        <p:spPr>
          <a:xfrm>
            <a:off x="1437309" y="3797994"/>
            <a:ext cx="2750423" cy="1579761"/>
          </a:xfrm>
          <a:custGeom>
            <a:avLst/>
            <a:gdLst/>
            <a:ahLst/>
            <a:cxnLst/>
            <a:rect l="0" t="0" r="0" b="0"/>
            <a:pathLst>
              <a:path w="2750423" h="1579761">
                <a:moveTo>
                  <a:pt x="0" y="0"/>
                </a:moveTo>
                <a:lnTo>
                  <a:pt x="2750423" y="1579761"/>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2BA81AF8-9726-4C96-85D1-EAC7DC631170}"/>
              </a:ext>
            </a:extLst>
          </p:cNvPr>
          <p:cNvSpPr>
            <a:spLocks noGrp="1"/>
          </p:cNvSpPr>
          <p:nvPr/>
        </p:nvSpPr>
        <p:spPr>
          <a:xfrm>
            <a:off x="2022640" y="3212663"/>
            <a:ext cx="1579761" cy="2750423"/>
          </a:xfrm>
          <a:custGeom>
            <a:avLst/>
            <a:gdLst/>
            <a:ahLst/>
            <a:cxnLst/>
            <a:rect l="0" t="0" r="0" b="0"/>
            <a:pathLst>
              <a:path w="1579761" h="2750423">
                <a:moveTo>
                  <a:pt x="0" y="2750423"/>
                </a:moveTo>
                <a:lnTo>
                  <a:pt x="1579761"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2ACC981A-E7A8-4755-A851-A40CB3BD59AD}"/>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45A7035C-76F7-4222-AA0F-DA82238B05D1}"/>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2" name="visible explanation">
            <a:extLst>
              <a:ext uri="{FF2B5EF4-FFF2-40B4-BE49-F238E27FC236}">
                <a16:creationId xmlns:a16="http://schemas.microsoft.com/office/drawing/2014/main" id="{0823947F-7E81-4D8E-9190-4CD246E03988}"/>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central pair of lines diagonalizes the second moment.</a:t>
            </a:r>
          </a:p>
        </p:txBody>
      </p:sp>
      <p:sp>
        <p:nvSpPr>
          <p:cNvPr id="13" name="student question">
            <a:extLst>
              <a:ext uri="{FF2B5EF4-FFF2-40B4-BE49-F238E27FC236}">
                <a16:creationId xmlns:a16="http://schemas.microsoft.com/office/drawing/2014/main" id="{21D962B7-DE57-4FC0-9D18-529361F69177}"/>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can a center be unique while its principal axes are not?</a:t>
            </a:r>
          </a:p>
        </p:txBody>
      </p:sp>
      <p:sp>
        <p:nvSpPr>
          <p:cNvPr id="14" name="text">
            <a:extLst>
              <a:ext uri="{FF2B5EF4-FFF2-40B4-BE49-F238E27FC236}">
                <a16:creationId xmlns:a16="http://schemas.microsoft.com/office/drawing/2014/main" id="{653E5410-548E-49F7-A66F-D5C521D3398A}"/>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5" name="text">
            <a:extLst>
              <a:ext uri="{FF2B5EF4-FFF2-40B4-BE49-F238E27FC236}">
                <a16:creationId xmlns:a16="http://schemas.microsoft.com/office/drawing/2014/main" id="{D4371323-871E-40D0-870A-3C8B3C376BC6}"/>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11</a:t>
            </a:r>
          </a:p>
        </p:txBody>
      </p:sp>
    </p:spTree>
    <p:extLst>
      <p:ext uri="{BB962C8B-B14F-4D97-AF65-F5344CB8AC3E}">
        <p14:creationId xmlns:p14="http://schemas.microsoft.com/office/powerpoint/2010/main" val="8929779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12"/>
                                        </p:tgtEl>
                                        <p:attrNameLst>
                                          <p:attrName>style.visibility</p:attrName>
                                        </p:attrNameLst>
                                      </p:cBhvr>
                                      <p:to>
                                        <p:strVal val="visible"/>
                                      </p:to>
                                    </p:set>
                                    <p:animEffect transition="in" filter="fade">
                                      <p:cBhvr additive="base">
                                        <p:cTn id="7" dur="60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 name="text">
            <a:extLst>
              <a:ext uri="{FF2B5EF4-FFF2-40B4-BE49-F238E27FC236}">
                <a16:creationId xmlns:a16="http://schemas.microsoft.com/office/drawing/2014/main" id="{1ADA5AD5-88AC-4558-B32E-6E626F9F4630}"/>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DA3E894A-E795-4BF9-B8AC-5AADD7B34A2A}"/>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Steiner inellipse</a:t>
            </a:r>
          </a:p>
        </p:txBody>
      </p:sp>
      <p:sp>
        <p:nvSpPr>
          <p:cNvPr id="3" name="line">
            <a:extLst>
              <a:ext uri="{FF2B5EF4-FFF2-40B4-BE49-F238E27FC236}">
                <a16:creationId xmlns:a16="http://schemas.microsoft.com/office/drawing/2014/main" id="{F4A42D2A-AF00-49E9-A4F3-E8ADC637B2E5}"/>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AABE3F79-C3F9-4265-AFD3-B4D8D7575258}"/>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8686FC9E-A8C4-42CF-92BC-7C89A792B97C}"/>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DFE3A3C0-A063-44D6-84A2-B6D3A0CDD501}"/>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FC21A6D0-032E-4CDB-8A5D-56E1A1D85015}"/>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7861900F-7213-42DD-B5A1-6A6E868F1B96}"/>
              </a:ext>
            </a:extLst>
          </p:cNvPr>
          <p:cNvSpPr>
            <a:spLocks noGrp="1"/>
          </p:cNvSpPr>
          <p:nvPr/>
        </p:nvSpPr>
        <p:spPr>
          <a:xfrm>
            <a:off x="1437309" y="3797994"/>
            <a:ext cx="2750423" cy="1579761"/>
          </a:xfrm>
          <a:custGeom>
            <a:avLst/>
            <a:gdLst/>
            <a:ahLst/>
            <a:cxnLst/>
            <a:rect l="0" t="0" r="0" b="0"/>
            <a:pathLst>
              <a:path w="2750423" h="1579761">
                <a:moveTo>
                  <a:pt x="0" y="0"/>
                </a:moveTo>
                <a:lnTo>
                  <a:pt x="2750423" y="1579761"/>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18FE5E82-9C92-4943-BB66-79E0C6E47DF2}"/>
              </a:ext>
            </a:extLst>
          </p:cNvPr>
          <p:cNvSpPr>
            <a:spLocks noGrp="1"/>
          </p:cNvSpPr>
          <p:nvPr/>
        </p:nvSpPr>
        <p:spPr>
          <a:xfrm>
            <a:off x="2022640" y="3212663"/>
            <a:ext cx="1579761" cy="2750423"/>
          </a:xfrm>
          <a:custGeom>
            <a:avLst/>
            <a:gdLst/>
            <a:ahLst/>
            <a:cxnLst/>
            <a:rect l="0" t="0" r="0" b="0"/>
            <a:pathLst>
              <a:path w="1579761" h="2750423">
                <a:moveTo>
                  <a:pt x="0" y="2750423"/>
                </a:moveTo>
                <a:lnTo>
                  <a:pt x="1579761"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74B74BFE-BF25-4960-A8A8-D32AAB538AD9}"/>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119CE8C9-A969-4522-81E9-EB85C8BF3C60}"/>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2" name="covariance ellipse">
            <a:extLst>
              <a:ext uri="{FF2B5EF4-FFF2-40B4-BE49-F238E27FC236}">
                <a16:creationId xmlns:a16="http://schemas.microsoft.com/office/drawing/2014/main" id="{FBB2DAB4-9BCA-49C7-8EDB-F0E8DF75196A}"/>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3" name="point">
            <a:extLst>
              <a:ext uri="{FF2B5EF4-FFF2-40B4-BE49-F238E27FC236}">
                <a16:creationId xmlns:a16="http://schemas.microsoft.com/office/drawing/2014/main" id="{103E276B-779E-4EC7-9F0C-FA76768F688E}"/>
              </a:ext>
            </a:extLst>
          </p:cNvPr>
          <p:cNvSpPr>
            <a:spLocks noGrp="1"/>
          </p:cNvSpPr>
          <p:nvPr/>
        </p:nvSpPr>
        <p:spPr>
          <a:xfrm>
            <a:off x="3538538" y="5705475"/>
            <a:ext cx="114300" cy="114300"/>
          </a:xfrm>
          <a:prstGeom prst="ellipse">
            <a:avLst/>
          </a:prstGeom>
          <a:solidFill>
            <a:srgbClr val="116B70"/>
          </a:solidFill>
          <a:ln w="19050">
            <a:solidFill>
              <a:srgbClr val="F8FAFC"/>
            </a:solidFill>
          </a:ln>
        </p:spPr>
        <p:txBody>
          <a:bodyPr/>
          <a:lstStyle/>
          <a:p>
            <a:endParaRPr lang="en-US"/>
          </a:p>
        </p:txBody>
      </p:sp>
      <p:sp>
        <p:nvSpPr>
          <p:cNvPr id="14" name="point">
            <a:extLst>
              <a:ext uri="{FF2B5EF4-FFF2-40B4-BE49-F238E27FC236}">
                <a16:creationId xmlns:a16="http://schemas.microsoft.com/office/drawing/2014/main" id="{1A7286FE-0162-4FED-84C1-AF7114D63510}"/>
              </a:ext>
            </a:extLst>
          </p:cNvPr>
          <p:cNvSpPr>
            <a:spLocks noGrp="1"/>
          </p:cNvSpPr>
          <p:nvPr/>
        </p:nvSpPr>
        <p:spPr>
          <a:xfrm>
            <a:off x="3538538" y="3943350"/>
            <a:ext cx="114300" cy="114300"/>
          </a:xfrm>
          <a:prstGeom prst="ellipse">
            <a:avLst/>
          </a:prstGeom>
          <a:solidFill>
            <a:srgbClr val="116B70"/>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86A19B36-C003-48E3-BF8E-E8F74F9AAED5}"/>
              </a:ext>
            </a:extLst>
          </p:cNvPr>
          <p:cNvSpPr>
            <a:spLocks noGrp="1"/>
          </p:cNvSpPr>
          <p:nvPr/>
        </p:nvSpPr>
        <p:spPr>
          <a:xfrm>
            <a:off x="1189038" y="3943350"/>
            <a:ext cx="114300" cy="114300"/>
          </a:xfrm>
          <a:prstGeom prst="ellipse">
            <a:avLst/>
          </a:prstGeom>
          <a:solidFill>
            <a:srgbClr val="116B70"/>
          </a:solidFill>
          <a:ln w="19050">
            <a:solidFill>
              <a:srgbClr val="F8FAFC"/>
            </a:solidFill>
          </a:ln>
        </p:spPr>
        <p:txBody>
          <a:bodyPr/>
          <a:lstStyle/>
          <a:p>
            <a:endParaRPr lang="en-US"/>
          </a:p>
        </p:txBody>
      </p:sp>
      <p:sp>
        <p:nvSpPr>
          <p:cNvPr id="16" name="visible explanation">
            <a:extLst>
              <a:ext uri="{FF2B5EF4-FFF2-40B4-BE49-F238E27FC236}">
                <a16:creationId xmlns:a16="http://schemas.microsoft.com/office/drawing/2014/main" id="{0440CE42-FDA5-49F4-B750-4FA6FC85C7B9}"/>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It touches each side at its midpoint.</a:t>
            </a:r>
          </a:p>
          <a:p>
            <a:pPr>
              <a:defRPr sz="2100" b="0">
                <a:solidFill>
                  <a:srgbClr val="13283C"/>
                </a:solidFill>
                <a:latin typeface="Arial"/>
                <a:ea typeface="Arial"/>
                <a:cs typeface="Arial"/>
              </a:defRPr>
            </a:pPr>
            <a:r>
              <a:rPr sz="2100" b="0">
                <a:solidFill>
                  <a:srgbClr val="13283C"/>
                </a:solidFill>
                <a:latin typeface="Arial"/>
                <a:ea typeface="Arial"/>
                <a:cs typeface="Arial"/>
              </a:rPr>
              <a:t>Its shape matrix equals twice the area covariance.</a:t>
            </a:r>
          </a:p>
        </p:txBody>
      </p:sp>
      <p:sp>
        <p:nvSpPr>
          <p:cNvPr id="17" name="governing equation">
            <a:extLst>
              <a:ext uri="{FF2B5EF4-FFF2-40B4-BE49-F238E27FC236}">
                <a16:creationId xmlns:a16="http://schemas.microsoft.com/office/drawing/2014/main" id="{868BEC49-4442-4AD5-B0CB-F6E03230D229}"/>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(p−G</m:t>
                  </m:r>
                  <m:sSup>
                    <m:e>
                      <m:r>
                        <a:rPr lang="en-US" sz="2200" b="0">
                          <a:solidFill>
                            <a:srgbClr val="116B70"/>
                          </a:solidFill>
                          <a:latin typeface="Cambria Math"/>
                        </a:rPr>
                        <m:t xml:space="preserve">)</m:t>
                      </m:r>
                    </m:e>
                    <m:sup>
                      <m:r>
                        <m:rPr>
                          <m:scr m:val="sans-serif"/>
                          <m:sty m:val="p"/>
                        </m:rPr>
                        <a:rPr lang="en-US" sz="2200" b="0">
                          <a:solidFill>
                            <a:srgbClr val="116B70"/>
                          </a:solidFill>
                          <a:latin typeface="Cambria Math"/>
                        </a:rPr>
                        <m:t xml:space="preserve">T</m:t>
                      </m:r>
                    </m:sup>
                  </m:sSup>
                  <m:sSup>
                    <m:e>
                      <m:r>
                        <m:rPr>
                          <m:sty m:val="p"/>
                        </m:rPr>
                        <a:rPr lang="en-US" sz="2200" b="0">
                          <a:solidFill>
                            <a:srgbClr val="116B70"/>
                          </a:solidFill>
                          <a:latin typeface="Cambria Math"/>
                        </a:rPr>
                        <m:t xml:space="preserve">Σ</m:t>
                      </m:r>
                    </m:e>
                    <m:sup>
                      <m:r>
                        <a:rPr lang="en-US" sz="2200" b="0">
                          <a:solidFill>
                            <a:srgbClr val="116B70"/>
                          </a:solidFill>
                          <a:latin typeface="Cambria Math"/>
                        </a:rPr>
                        <m:t xml:space="preserve">−1</m:t>
                      </m:r>
                    </m:sup>
                  </m:sSup>
                  <m:r>
                    <a:rPr lang="en-US" sz="2200" b="0">
                      <a:solidFill>
                        <a:srgbClr val="116B70"/>
                      </a:solidFill>
                      <a:latin typeface="Cambria Math"/>
                    </a:rPr>
                    <m:t xml:space="preserve">(p−G)=2</m:t>
                  </m:r>
                </m:oMath>
              </m:oMathPara>
            </a14:m>
            <a:endParaRPr lang="en-US" sz="2200"/>
          </a:p>
        </p:txBody>
      </p:sp>
      <p:sp>
        <p:nvSpPr>
          <p:cNvPr id="18" name="student question">
            <a:extLst>
              <a:ext uri="{FF2B5EF4-FFF2-40B4-BE49-F238E27FC236}">
                <a16:creationId xmlns:a16="http://schemas.microsoft.com/office/drawing/2014/main" id="{F3241807-31E8-457E-8A76-7D9359298146}"/>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do ordinary rotations alone not suffice for this proof?</a:t>
            </a:r>
          </a:p>
        </p:txBody>
      </p:sp>
      <p:sp>
        <p:nvSpPr>
          <p:cNvPr id="19" name="text">
            <a:extLst>
              <a:ext uri="{FF2B5EF4-FFF2-40B4-BE49-F238E27FC236}">
                <a16:creationId xmlns:a16="http://schemas.microsoft.com/office/drawing/2014/main" id="{A28F04CC-FF92-4F4C-B8D9-1BA900C6F85A}"/>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0" name="text">
            <a:extLst>
              <a:ext uri="{FF2B5EF4-FFF2-40B4-BE49-F238E27FC236}">
                <a16:creationId xmlns:a16="http://schemas.microsoft.com/office/drawing/2014/main" id="{53B574D6-B767-41F0-9D54-DA55B5DCD047}"/>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12</a:t>
            </a:r>
          </a:p>
        </p:txBody>
      </p:sp>
    </p:spTree>
    <p:extLst>
      <p:ext uri="{BB962C8B-B14F-4D97-AF65-F5344CB8AC3E}">
        <p14:creationId xmlns:p14="http://schemas.microsoft.com/office/powerpoint/2010/main" val="8606398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7"/>
                                        </p:tgtEl>
                                        <p:attrNameLst>
                                          <p:attrName>style.visibility</p:attrName>
                                        </p:attrNameLst>
                                      </p:cBhvr>
                                      <p:to>
                                        <p:strVal val="visible"/>
                                      </p:to>
                                    </p:set>
                                    <p:animEffect transition="in" filter="fade">
                                      <p:cBhvr additive="base">
                                        <p:cTn id="7"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 name="text">
            <a:extLst>
              <a:ext uri="{FF2B5EF4-FFF2-40B4-BE49-F238E27FC236}">
                <a16:creationId xmlns:a16="http://schemas.microsoft.com/office/drawing/2014/main" id="{5520F5DD-1142-4154-806A-789EB15375B3}"/>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FADFFE07-EEF0-440B-9158-D68BD84C122D}"/>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Affine deformation of the conic</a:t>
            </a:r>
          </a:p>
        </p:txBody>
      </p:sp>
      <p:sp>
        <p:nvSpPr>
          <p:cNvPr id="3" name="line">
            <a:extLst>
              <a:ext uri="{FF2B5EF4-FFF2-40B4-BE49-F238E27FC236}">
                <a16:creationId xmlns:a16="http://schemas.microsoft.com/office/drawing/2014/main" id="{E373D08A-6F87-4120-8A73-8003EAD2A4BC}"/>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69EF5E45-CD0A-4DA0-AED0-FE0BB410AA16}"/>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852F22A7-E199-4580-8F16-1234EA73DACF}"/>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13826455-2D74-479A-8B31-B10053AB0FA4}"/>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095E69EC-9454-4BE3-AC8C-451C1A74B979}"/>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4DF35F4C-84B3-4B30-B5B4-540190991CF9}"/>
              </a:ext>
            </a:extLst>
          </p:cNvPr>
          <p:cNvSpPr>
            <a:spLocks noGrp="1"/>
          </p:cNvSpPr>
          <p:nvPr/>
        </p:nvSpPr>
        <p:spPr>
          <a:xfrm>
            <a:off x="1437309" y="3797994"/>
            <a:ext cx="2750423" cy="1579761"/>
          </a:xfrm>
          <a:custGeom>
            <a:avLst/>
            <a:gdLst/>
            <a:ahLst/>
            <a:cxnLst/>
            <a:rect l="0" t="0" r="0" b="0"/>
            <a:pathLst>
              <a:path w="2750423" h="1579761">
                <a:moveTo>
                  <a:pt x="0" y="0"/>
                </a:moveTo>
                <a:lnTo>
                  <a:pt x="2750423" y="1579761"/>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466E4D0E-A123-4814-B56D-107632D542B7}"/>
              </a:ext>
            </a:extLst>
          </p:cNvPr>
          <p:cNvSpPr>
            <a:spLocks noGrp="1"/>
          </p:cNvSpPr>
          <p:nvPr/>
        </p:nvSpPr>
        <p:spPr>
          <a:xfrm>
            <a:off x="2022640" y="3212663"/>
            <a:ext cx="1579761" cy="2750423"/>
          </a:xfrm>
          <a:custGeom>
            <a:avLst/>
            <a:gdLst/>
            <a:ahLst/>
            <a:cxnLst/>
            <a:rect l="0" t="0" r="0" b="0"/>
            <a:pathLst>
              <a:path w="1579761" h="2750423">
                <a:moveTo>
                  <a:pt x="0" y="2750423"/>
                </a:moveTo>
                <a:lnTo>
                  <a:pt x="1579761"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F28BE46A-8527-41D2-B6FC-C1179BA2234F}"/>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C67ACB33-B5FF-4720-8905-5BC619863D0E}"/>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2" name="covariance ellipse">
            <a:extLst>
              <a:ext uri="{FF2B5EF4-FFF2-40B4-BE49-F238E27FC236}">
                <a16:creationId xmlns:a16="http://schemas.microsoft.com/office/drawing/2014/main" id="{48C94844-D7DA-4CC7-BD75-3B3411A77017}"/>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3" name="point">
            <a:extLst>
              <a:ext uri="{FF2B5EF4-FFF2-40B4-BE49-F238E27FC236}">
                <a16:creationId xmlns:a16="http://schemas.microsoft.com/office/drawing/2014/main" id="{3BD0D1C5-2E8A-4005-B46E-6224D5F1933C}"/>
              </a:ext>
            </a:extLst>
          </p:cNvPr>
          <p:cNvSpPr>
            <a:spLocks noGrp="1"/>
          </p:cNvSpPr>
          <p:nvPr/>
        </p:nvSpPr>
        <p:spPr>
          <a:xfrm>
            <a:off x="3538538" y="5705475"/>
            <a:ext cx="114300" cy="114300"/>
          </a:xfrm>
          <a:prstGeom prst="ellipse">
            <a:avLst/>
          </a:prstGeom>
          <a:solidFill>
            <a:srgbClr val="116B70"/>
          </a:solidFill>
          <a:ln w="19050">
            <a:solidFill>
              <a:srgbClr val="F8FAFC"/>
            </a:solidFill>
          </a:ln>
        </p:spPr>
        <p:txBody>
          <a:bodyPr/>
          <a:lstStyle/>
          <a:p>
            <a:endParaRPr lang="en-US"/>
          </a:p>
        </p:txBody>
      </p:sp>
      <p:sp>
        <p:nvSpPr>
          <p:cNvPr id="14" name="point">
            <a:extLst>
              <a:ext uri="{FF2B5EF4-FFF2-40B4-BE49-F238E27FC236}">
                <a16:creationId xmlns:a16="http://schemas.microsoft.com/office/drawing/2014/main" id="{02A91360-D4D0-43D3-992B-37CE65DB1E50}"/>
              </a:ext>
            </a:extLst>
          </p:cNvPr>
          <p:cNvSpPr>
            <a:spLocks noGrp="1"/>
          </p:cNvSpPr>
          <p:nvPr/>
        </p:nvSpPr>
        <p:spPr>
          <a:xfrm>
            <a:off x="3538538" y="3943350"/>
            <a:ext cx="114300" cy="114300"/>
          </a:xfrm>
          <a:prstGeom prst="ellipse">
            <a:avLst/>
          </a:prstGeom>
          <a:solidFill>
            <a:srgbClr val="116B70"/>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D4FE0F0E-5AC3-4A71-869F-C01219AAA009}"/>
              </a:ext>
            </a:extLst>
          </p:cNvPr>
          <p:cNvSpPr>
            <a:spLocks noGrp="1"/>
          </p:cNvSpPr>
          <p:nvPr/>
        </p:nvSpPr>
        <p:spPr>
          <a:xfrm>
            <a:off x="1189038" y="3943350"/>
            <a:ext cx="114300" cy="114300"/>
          </a:xfrm>
          <a:prstGeom prst="ellipse">
            <a:avLst/>
          </a:prstGeom>
          <a:solidFill>
            <a:srgbClr val="116B70"/>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E75605A7-0176-443E-BEF8-13B76EEAB58C}"/>
              </a:ext>
            </a:extLst>
          </p:cNvPr>
          <p:cNvSpPr>
            <a:spLocks noGrp="1"/>
          </p:cNvSpPr>
          <p:nvPr/>
        </p:nvSpPr>
        <p:spPr>
          <a:xfrm>
            <a:off x="857250" y="6096000"/>
            <a:ext cx="59055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Run the affine-shear companion demonstration</a:t>
            </a:r>
          </a:p>
        </p:txBody>
      </p:sp>
      <p:sp>
        <p:nvSpPr>
          <p:cNvPr id="17" name="visible explanation">
            <a:extLst>
              <a:ext uri="{FF2B5EF4-FFF2-40B4-BE49-F238E27FC236}">
                <a16:creationId xmlns:a16="http://schemas.microsoft.com/office/drawing/2014/main" id="{0CEAE26A-8BB3-431F-8313-F59F9AE433F7}"/>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circle and an equilateral triangle deform together.</a:t>
            </a:r>
          </a:p>
          <a:p>
            <a:pPr>
              <a:defRPr sz="2100" b="0">
                <a:solidFill>
                  <a:srgbClr val="13283C"/>
                </a:solidFill>
                <a:latin typeface="Arial"/>
                <a:ea typeface="Arial"/>
                <a:cs typeface="Arial"/>
              </a:defRPr>
            </a:pPr>
            <a:r>
              <a:rPr sz="2100" b="0">
                <a:solidFill>
                  <a:srgbClr val="13283C"/>
                </a:solidFill>
                <a:latin typeface="Arial"/>
                <a:ea typeface="Arial"/>
                <a:cs typeface="Arial"/>
              </a:rPr>
              <a:t>Midpoints and tangency survive.</a:t>
            </a:r>
          </a:p>
        </p:txBody>
      </p:sp>
      <p:sp>
        <p:nvSpPr>
          <p:cNvPr id="18" name="student question">
            <a:extLst>
              <a:ext uri="{FF2B5EF4-FFF2-40B4-BE49-F238E27FC236}">
                <a16:creationId xmlns:a16="http://schemas.microsoft.com/office/drawing/2014/main" id="{AA00E915-666F-4251-8BD8-02A685026FE4}"/>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uniform wire density survive this same affine deformation?</a:t>
            </a:r>
          </a:p>
        </p:txBody>
      </p:sp>
      <p:sp>
        <p:nvSpPr>
          <p:cNvPr id="19" name="text">
            <a:extLst>
              <a:ext uri="{FF2B5EF4-FFF2-40B4-BE49-F238E27FC236}">
                <a16:creationId xmlns:a16="http://schemas.microsoft.com/office/drawing/2014/main" id="{4C204387-2385-46E8-BBB7-39EF1D0D2296}"/>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0" name="text">
            <a:extLst>
              <a:ext uri="{FF2B5EF4-FFF2-40B4-BE49-F238E27FC236}">
                <a16:creationId xmlns:a16="http://schemas.microsoft.com/office/drawing/2014/main" id="{A6F42742-3C4B-4CF0-B186-29817BFDDA28}"/>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13</a:t>
            </a:r>
          </a:p>
        </p:txBody>
      </p:sp>
    </p:spTree>
    <p:extLst>
      <p:ext uri="{BB962C8B-B14F-4D97-AF65-F5344CB8AC3E}">
        <p14:creationId xmlns:p14="http://schemas.microsoft.com/office/powerpoint/2010/main" val="20942540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50"/>
                                  </p:stCondLst>
                                  <p:childTnLst>
                                    <p:set>
                                      <p:cBhvr>
                                        <p:cTn id="6" dur="1" fill="hold">
                                          <p:stCondLst>
                                            <p:cond delay="0"/>
                                          </p:stCondLst>
                                        </p:cTn>
                                        <p:tgtEl>
                                          <p:spTgt spid="12"/>
                                        </p:tgtEl>
                                        <p:attrNameLst>
                                          <p:attrName>style.visibility</p:attrName>
                                        </p:attrNameLst>
                                      </p:cBhvr>
                                      <p:to>
                                        <p:strVal val="visible"/>
                                      </p:to>
                                    </p:set>
                                    <p:animEffect transition="in" filter="fade">
                                      <p:cBhvr additive="base">
                                        <p:cTn id="7" dur="60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1F120276-0BF7-42ED-8F1B-43F83ACDED19}"/>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3B5A3F80-B25B-474C-AF26-1F04AD4E3AE8}"/>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skeleton has a different inertia ellipse</a:t>
            </a:r>
          </a:p>
        </p:txBody>
      </p:sp>
      <p:sp>
        <p:nvSpPr>
          <p:cNvPr id="3" name="line">
            <a:extLst>
              <a:ext uri="{FF2B5EF4-FFF2-40B4-BE49-F238E27FC236}">
                <a16:creationId xmlns:a16="http://schemas.microsoft.com/office/drawing/2014/main" id="{3000152F-3F35-4D9A-9E6C-17BF5E273957}"/>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1E2C95C9-8621-44C6-A52D-C067E8EAE9A0}"/>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18B15220-0CC4-466F-94D8-D05EF575B8B5}"/>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DB8A4CEA-7CCE-4CE0-9614-42BC37395BDD}"/>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5655E50B-9E1C-45FB-BC08-52395C923713}"/>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2D1B7C1C-C969-40D6-8B91-3493C2024A7B}"/>
              </a:ext>
            </a:extLst>
          </p:cNvPr>
          <p:cNvSpPr>
            <a:spLocks noGrp="1"/>
          </p:cNvSpPr>
          <p:nvPr/>
        </p:nvSpPr>
        <p:spPr>
          <a:xfrm>
            <a:off x="1639338" y="3787234"/>
            <a:ext cx="2737949" cy="1601283"/>
          </a:xfrm>
          <a:custGeom>
            <a:avLst/>
            <a:gdLst/>
            <a:ahLst/>
            <a:cxnLst/>
            <a:rect l="0" t="0" r="0" b="0"/>
            <a:pathLst>
              <a:path w="2737949" h="1601283">
                <a:moveTo>
                  <a:pt x="0" y="0"/>
                </a:moveTo>
                <a:lnTo>
                  <a:pt x="2737949" y="1601283"/>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9DBD6700-D458-4D44-830E-B26B8BFCDF84}"/>
              </a:ext>
            </a:extLst>
          </p:cNvPr>
          <p:cNvSpPr>
            <a:spLocks noGrp="1"/>
          </p:cNvSpPr>
          <p:nvPr/>
        </p:nvSpPr>
        <p:spPr>
          <a:xfrm>
            <a:off x="2207671" y="3218900"/>
            <a:ext cx="1601283" cy="2737949"/>
          </a:xfrm>
          <a:custGeom>
            <a:avLst/>
            <a:gdLst/>
            <a:ahLst/>
            <a:cxnLst/>
            <a:rect l="0" t="0" r="0" b="0"/>
            <a:pathLst>
              <a:path w="1601283" h="2737949">
                <a:moveTo>
                  <a:pt x="0" y="2737949"/>
                </a:moveTo>
                <a:lnTo>
                  <a:pt x="1601283"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F448B728-A755-44C3-AFB6-ADA844EEDE1E}"/>
              </a:ext>
            </a:extLst>
          </p:cNvPr>
          <p:cNvSpPr>
            <a:spLocks noGrp="1"/>
          </p:cNvSpPr>
          <p:nvPr/>
        </p:nvSpPr>
        <p:spPr>
          <a:xfrm>
            <a:off x="1454733" y="3413360"/>
            <a:ext cx="3107159" cy="2349030"/>
          </a:xfrm>
          <a:custGeom>
            <a:avLst/>
            <a:gdLst/>
            <a:ahLst/>
            <a:cxnLst/>
            <a:rect l="0" t="0" r="0" b="0"/>
            <a:pathLst>
              <a:path w="3107159" h="2349030">
                <a:moveTo>
                  <a:pt x="3036979" y="2042078"/>
                </a:moveTo>
                <a:lnTo>
                  <a:pt x="3064100" y="1988417"/>
                </a:lnTo>
                <a:lnTo>
                  <a:pt x="3084753" y="1931270"/>
                </a:lnTo>
                <a:lnTo>
                  <a:pt x="3098850" y="1870883"/>
                </a:lnTo>
                <a:lnTo>
                  <a:pt x="3106329" y="1807514"/>
                </a:lnTo>
                <a:lnTo>
                  <a:pt x="3107159" y="1741434"/>
                </a:lnTo>
                <a:lnTo>
                  <a:pt x="3101336" y="1672927"/>
                </a:lnTo>
                <a:lnTo>
                  <a:pt x="3088886" y="1602286"/>
                </a:lnTo>
                <a:lnTo>
                  <a:pt x="3069861" y="1529812"/>
                </a:lnTo>
                <a:lnTo>
                  <a:pt x="3044343" y="1455818"/>
                </a:lnTo>
                <a:lnTo>
                  <a:pt x="3012442" y="1380618"/>
                </a:lnTo>
                <a:lnTo>
                  <a:pt x="2974293" y="1304536"/>
                </a:lnTo>
                <a:lnTo>
                  <a:pt x="2930061" y="1227898"/>
                </a:lnTo>
                <a:lnTo>
                  <a:pt x="2879935" y="1151030"/>
                </a:lnTo>
                <a:lnTo>
                  <a:pt x="2824128" y="1074264"/>
                </a:lnTo>
                <a:lnTo>
                  <a:pt x="2762882" y="997926"/>
                </a:lnTo>
                <a:lnTo>
                  <a:pt x="2696456" y="922345"/>
                </a:lnTo>
                <a:lnTo>
                  <a:pt x="2625137" y="847844"/>
                </a:lnTo>
                <a:lnTo>
                  <a:pt x="2549229" y="774741"/>
                </a:lnTo>
                <a:lnTo>
                  <a:pt x="2469058" y="703351"/>
                </a:lnTo>
                <a:lnTo>
                  <a:pt x="2384966" y="633978"/>
                </a:lnTo>
                <a:lnTo>
                  <a:pt x="2297315" y="566919"/>
                </a:lnTo>
                <a:lnTo>
                  <a:pt x="2206478" y="502463"/>
                </a:lnTo>
                <a:lnTo>
                  <a:pt x="2112846" y="440884"/>
                </a:lnTo>
                <a:lnTo>
                  <a:pt x="2016819" y="382447"/>
                </a:lnTo>
                <a:lnTo>
                  <a:pt x="1918808" y="327401"/>
                </a:lnTo>
                <a:lnTo>
                  <a:pt x="1819233" y="275983"/>
                </a:lnTo>
                <a:lnTo>
                  <a:pt x="1718521" y="228413"/>
                </a:lnTo>
                <a:lnTo>
                  <a:pt x="1617102" y="184894"/>
                </a:lnTo>
                <a:lnTo>
                  <a:pt x="1515411" y="145613"/>
                </a:lnTo>
                <a:lnTo>
                  <a:pt x="1413884" y="110737"/>
                </a:lnTo>
                <a:lnTo>
                  <a:pt x="1312955" y="80417"/>
                </a:lnTo>
                <a:lnTo>
                  <a:pt x="1213056" y="54782"/>
                </a:lnTo>
                <a:lnTo>
                  <a:pt x="1114616" y="33942"/>
                </a:lnTo>
                <a:lnTo>
                  <a:pt x="1018055" y="17986"/>
                </a:lnTo>
                <a:lnTo>
                  <a:pt x="923788" y="6983"/>
                </a:lnTo>
                <a:lnTo>
                  <a:pt x="832217" y="979"/>
                </a:lnTo>
                <a:lnTo>
                  <a:pt x="743735" y="0"/>
                </a:lnTo>
                <a:lnTo>
                  <a:pt x="658721" y="4051"/>
                </a:lnTo>
                <a:lnTo>
                  <a:pt x="577539" y="13114"/>
                </a:lnTo>
                <a:lnTo>
                  <a:pt x="500537" y="27150"/>
                </a:lnTo>
                <a:lnTo>
                  <a:pt x="428044" y="46099"/>
                </a:lnTo>
                <a:lnTo>
                  <a:pt x="360371" y="69880"/>
                </a:lnTo>
                <a:lnTo>
                  <a:pt x="297807" y="98392"/>
                </a:lnTo>
                <a:lnTo>
                  <a:pt x="240620" y="131512"/>
                </a:lnTo>
                <a:lnTo>
                  <a:pt x="189056" y="169098"/>
                </a:lnTo>
                <a:lnTo>
                  <a:pt x="143335" y="210989"/>
                </a:lnTo>
                <a:lnTo>
                  <a:pt x="103653" y="257006"/>
                </a:lnTo>
                <a:lnTo>
                  <a:pt x="70180" y="306953"/>
                </a:lnTo>
                <a:lnTo>
                  <a:pt x="43058" y="360614"/>
                </a:lnTo>
                <a:lnTo>
                  <a:pt x="22405" y="417760"/>
                </a:lnTo>
                <a:lnTo>
                  <a:pt x="8309" y="478147"/>
                </a:lnTo>
                <a:lnTo>
                  <a:pt x="830" y="541516"/>
                </a:lnTo>
                <a:lnTo>
                  <a:pt x="0" y="607596"/>
                </a:lnTo>
                <a:lnTo>
                  <a:pt x="5823" y="676103"/>
                </a:lnTo>
                <a:lnTo>
                  <a:pt x="18273" y="746745"/>
                </a:lnTo>
                <a:lnTo>
                  <a:pt x="37298" y="819218"/>
                </a:lnTo>
                <a:lnTo>
                  <a:pt x="62816" y="893213"/>
                </a:lnTo>
                <a:lnTo>
                  <a:pt x="94717" y="968412"/>
                </a:lnTo>
                <a:lnTo>
                  <a:pt x="132865" y="1044494"/>
                </a:lnTo>
                <a:lnTo>
                  <a:pt x="177098" y="1121133"/>
                </a:lnTo>
                <a:lnTo>
                  <a:pt x="227224" y="1198000"/>
                </a:lnTo>
                <a:lnTo>
                  <a:pt x="283030" y="1274767"/>
                </a:lnTo>
                <a:lnTo>
                  <a:pt x="344277" y="1351104"/>
                </a:lnTo>
                <a:lnTo>
                  <a:pt x="410702" y="1426685"/>
                </a:lnTo>
                <a:lnTo>
                  <a:pt x="482022" y="1501187"/>
                </a:lnTo>
                <a:lnTo>
                  <a:pt x="557930" y="1574289"/>
                </a:lnTo>
                <a:lnTo>
                  <a:pt x="638101" y="1645680"/>
                </a:lnTo>
                <a:lnTo>
                  <a:pt x="722192" y="1715053"/>
                </a:lnTo>
                <a:lnTo>
                  <a:pt x="809844" y="1782111"/>
                </a:lnTo>
                <a:lnTo>
                  <a:pt x="900681" y="1846568"/>
                </a:lnTo>
                <a:lnTo>
                  <a:pt x="994313" y="1908147"/>
                </a:lnTo>
                <a:lnTo>
                  <a:pt x="1090340" y="1966584"/>
                </a:lnTo>
                <a:lnTo>
                  <a:pt x="1188351" y="2021629"/>
                </a:lnTo>
                <a:lnTo>
                  <a:pt x="1287926" y="2073047"/>
                </a:lnTo>
                <a:lnTo>
                  <a:pt x="1388638" y="2120617"/>
                </a:lnTo>
                <a:lnTo>
                  <a:pt x="1490057" y="2164136"/>
                </a:lnTo>
                <a:lnTo>
                  <a:pt x="1591747" y="2203418"/>
                </a:lnTo>
                <a:lnTo>
                  <a:pt x="1693275" y="2238293"/>
                </a:lnTo>
                <a:lnTo>
                  <a:pt x="1794204" y="2268613"/>
                </a:lnTo>
                <a:lnTo>
                  <a:pt x="1894102" y="2294248"/>
                </a:lnTo>
                <a:lnTo>
                  <a:pt x="1992543" y="2315088"/>
                </a:lnTo>
                <a:lnTo>
                  <a:pt x="2089104" y="2331044"/>
                </a:lnTo>
                <a:lnTo>
                  <a:pt x="2183371" y="2342048"/>
                </a:lnTo>
                <a:lnTo>
                  <a:pt x="2274942" y="2348052"/>
                </a:lnTo>
                <a:lnTo>
                  <a:pt x="2363424" y="2349030"/>
                </a:lnTo>
                <a:lnTo>
                  <a:pt x="2448437" y="2344980"/>
                </a:lnTo>
                <a:lnTo>
                  <a:pt x="2529619" y="2335917"/>
                </a:lnTo>
                <a:lnTo>
                  <a:pt x="2606622" y="2321881"/>
                </a:lnTo>
                <a:lnTo>
                  <a:pt x="2679115" y="2302931"/>
                </a:lnTo>
                <a:lnTo>
                  <a:pt x="2746788" y="2279150"/>
                </a:lnTo>
                <a:lnTo>
                  <a:pt x="2809352" y="2250639"/>
                </a:lnTo>
                <a:lnTo>
                  <a:pt x="2866538" y="2217519"/>
                </a:lnTo>
                <a:lnTo>
                  <a:pt x="2918103" y="2179933"/>
                </a:lnTo>
                <a:lnTo>
                  <a:pt x="2963824" y="2138041"/>
                </a:lnTo>
                <a:lnTo>
                  <a:pt x="3003506" y="2092024"/>
                </a:lnTo>
                <a:lnTo>
                  <a:pt x="3036979" y="2042078"/>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1F5977D7-85F1-4A0B-8AC1-F5F8ED851460}"/>
              </a:ext>
            </a:extLst>
          </p:cNvPr>
          <p:cNvSpPr>
            <a:spLocks noGrp="1"/>
          </p:cNvSpPr>
          <p:nvPr/>
        </p:nvSpPr>
        <p:spPr>
          <a:xfrm>
            <a:off x="2932113" y="4511675"/>
            <a:ext cx="152400" cy="152400"/>
          </a:xfrm>
          <a:prstGeom prst="ellipse">
            <a:avLst/>
          </a:prstGeom>
          <a:solidFill>
            <a:srgbClr val="13283C"/>
          </a:solidFill>
          <a:ln w="19050">
            <a:solidFill>
              <a:srgbClr val="F8FAFC"/>
            </a:solidFill>
          </a:ln>
        </p:spPr>
        <p:txBody>
          <a:bodyPr/>
          <a:lstStyle/>
          <a:p>
            <a:endParaRPr lang="en-US"/>
          </a:p>
        </p:txBody>
      </p:sp>
      <p:sp>
        <p:nvSpPr>
          <p:cNvPr id="12" name="visible explanation">
            <a:extLst>
              <a:ext uri="{FF2B5EF4-FFF2-40B4-BE49-F238E27FC236}">
                <a16:creationId xmlns:a16="http://schemas.microsoft.com/office/drawing/2014/main" id="{ECEDAEB8-757A-40DF-B9AD-6DD21C72C517}"/>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Uniform arclength changes under affine deformation.</a:t>
            </a:r>
          </a:p>
          <a:p>
            <a:pPr>
              <a:defRPr sz="2100" b="0">
                <a:solidFill>
                  <a:srgbClr val="13283C"/>
                </a:solidFill>
                <a:latin typeface="Arial"/>
                <a:ea typeface="Arial"/>
                <a:cs typeface="Arial"/>
              </a:defRPr>
            </a:pPr>
            <a:r>
              <a:rPr sz="2100" b="0">
                <a:solidFill>
                  <a:srgbClr val="13283C"/>
                </a:solidFill>
                <a:latin typeface="Arial"/>
                <a:ea typeface="Arial"/>
                <a:cs typeface="Arial"/>
              </a:rPr>
              <a:t>Its covariance ellipse generally lacks three midpoint contacts.</a:t>
            </a:r>
          </a:p>
        </p:txBody>
      </p:sp>
      <p:sp>
        <p:nvSpPr>
          <p:cNvPr id="13" name="student question">
            <a:extLst>
              <a:ext uri="{FF2B5EF4-FFF2-40B4-BE49-F238E27FC236}">
                <a16:creationId xmlns:a16="http://schemas.microsoft.com/office/drawing/2014/main" id="{754D771C-0D86-4945-AB70-DFA11FC8E741}"/>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Is the correct conclusion that no ellipse exists for the skeleton?</a:t>
            </a:r>
          </a:p>
        </p:txBody>
      </p:sp>
      <p:sp>
        <p:nvSpPr>
          <p:cNvPr id="14" name="text">
            <a:extLst>
              <a:ext uri="{FF2B5EF4-FFF2-40B4-BE49-F238E27FC236}">
                <a16:creationId xmlns:a16="http://schemas.microsoft.com/office/drawing/2014/main" id="{9632BB38-BC46-47D8-8A0B-3C514B54A47F}"/>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5" name="text">
            <a:extLst>
              <a:ext uri="{FF2B5EF4-FFF2-40B4-BE49-F238E27FC236}">
                <a16:creationId xmlns:a16="http://schemas.microsoft.com/office/drawing/2014/main" id="{92DA415E-1650-4835-AAFC-435152F77654}"/>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14</a:t>
            </a:r>
          </a:p>
        </p:txBody>
      </p:sp>
    </p:spTree>
    <p:extLst>
      <p:ext uri="{BB962C8B-B14F-4D97-AF65-F5344CB8AC3E}">
        <p14:creationId xmlns:p14="http://schemas.microsoft.com/office/powerpoint/2010/main" val="100595504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7" name="text">
            <a:extLst>
              <a:ext uri="{FF2B5EF4-FFF2-40B4-BE49-F238E27FC236}">
                <a16:creationId xmlns:a16="http://schemas.microsoft.com/office/drawing/2014/main" id="{88D5A076-EC4A-47BD-81E3-5A2F6B98501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1 / 6    ·    BALANCE, SHAPE AND INVARIANT GEOMETRY</a:t>
            </a:r>
          </a:p>
        </p:txBody>
      </p:sp>
      <p:sp>
        <p:nvSpPr>
          <p:cNvPr id="2" name="slide title">
            <a:extLst>
              <a:ext uri="{FF2B5EF4-FFF2-40B4-BE49-F238E27FC236}">
                <a16:creationId xmlns:a16="http://schemas.microsoft.com/office/drawing/2014/main" id="{ACF19891-F47D-4760-B62A-5F19EB73C493}"/>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Central lines and central conics</a:t>
            </a:r>
          </a:p>
        </p:txBody>
      </p:sp>
      <p:sp>
        <p:nvSpPr>
          <p:cNvPr id="3" name="line">
            <a:extLst>
              <a:ext uri="{FF2B5EF4-FFF2-40B4-BE49-F238E27FC236}">
                <a16:creationId xmlns:a16="http://schemas.microsoft.com/office/drawing/2014/main" id="{F6B06369-A7A8-4A64-BA83-11F4119AD48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0914C688-9B26-4A1B-A872-7A1F5B23C2D2}"/>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5454BCC3-00A1-447B-87D2-D78B738117F2}"/>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228FCF25-AF8C-4610-9629-05A94F615EDA}"/>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59012609-DB9F-4E9C-A9C3-F9D0F9A97F38}"/>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E0A7AD5E-656C-49E8-A6C1-DDE1EE90CCCB}"/>
              </a:ext>
            </a:extLst>
          </p:cNvPr>
          <p:cNvSpPr>
            <a:spLocks noGrp="1"/>
          </p:cNvSpPr>
          <p:nvPr/>
        </p:nvSpPr>
        <p:spPr>
          <a:xfrm>
            <a:off x="1437309" y="3797994"/>
            <a:ext cx="2750423" cy="1579761"/>
          </a:xfrm>
          <a:custGeom>
            <a:avLst/>
            <a:gdLst/>
            <a:ahLst/>
            <a:cxnLst/>
            <a:rect l="0" t="0" r="0" b="0"/>
            <a:pathLst>
              <a:path w="2750423" h="1579761">
                <a:moveTo>
                  <a:pt x="0" y="0"/>
                </a:moveTo>
                <a:lnTo>
                  <a:pt x="2750423" y="1579761"/>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4A151E0A-F88B-4661-A906-506F0EBA53F2}"/>
              </a:ext>
            </a:extLst>
          </p:cNvPr>
          <p:cNvSpPr>
            <a:spLocks noGrp="1"/>
          </p:cNvSpPr>
          <p:nvPr/>
        </p:nvSpPr>
        <p:spPr>
          <a:xfrm>
            <a:off x="2022640" y="3212663"/>
            <a:ext cx="1579761" cy="2750423"/>
          </a:xfrm>
          <a:custGeom>
            <a:avLst/>
            <a:gdLst/>
            <a:ahLst/>
            <a:cxnLst/>
            <a:rect l="0" t="0" r="0" b="0"/>
            <a:pathLst>
              <a:path w="1579761" h="2750423">
                <a:moveTo>
                  <a:pt x="0" y="2750423"/>
                </a:moveTo>
                <a:lnTo>
                  <a:pt x="1579761"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BEB62C1E-05AF-4B3D-9287-2995CBD97554}"/>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BB39525B-068D-47C4-851B-FAE33F6A95F3}"/>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2" name="line">
            <a:extLst>
              <a:ext uri="{FF2B5EF4-FFF2-40B4-BE49-F238E27FC236}">
                <a16:creationId xmlns:a16="http://schemas.microsoft.com/office/drawing/2014/main" id="{935DF98E-0C8F-4760-B90D-3A769AD6B5B9}"/>
              </a:ext>
            </a:extLst>
          </p:cNvPr>
          <p:cNvSpPr>
            <a:spLocks noGrp="1"/>
          </p:cNvSpPr>
          <p:nvPr/>
        </p:nvSpPr>
        <p:spPr>
          <a:xfrm>
            <a:off x="1246188" y="4000500"/>
            <a:ext cx="2349500" cy="1762125"/>
          </a:xfrm>
          <a:custGeom>
            <a:avLst/>
            <a:gdLst/>
            <a:ahLst/>
            <a:cxnLst/>
            <a:rect l="0" t="0" r="0" b="0"/>
            <a:pathLst>
              <a:path w="2349500" h="1762125">
                <a:moveTo>
                  <a:pt x="0" y="1762125"/>
                </a:moveTo>
                <a:lnTo>
                  <a:pt x="2349500" y="0"/>
                </a:lnTo>
              </a:path>
            </a:pathLst>
          </a:custGeom>
          <a:noFill/>
          <a:ln w="28575">
            <a:solidFill>
              <a:srgbClr val="7952A4"/>
            </a:solidFill>
          </a:ln>
        </p:spPr>
        <p:txBody>
          <a:bodyPr/>
          <a:lstStyle/>
          <a:p>
            <a:endParaRPr lang="en-US"/>
          </a:p>
        </p:txBody>
      </p:sp>
      <p:sp>
        <p:nvSpPr>
          <p:cNvPr id="13" name="X3">
            <a:extLst>
              <a:ext uri="{FF2B5EF4-FFF2-40B4-BE49-F238E27FC236}">
                <a16:creationId xmlns:a16="http://schemas.microsoft.com/office/drawing/2014/main" id="{B31E8142-071B-48DD-B47C-416817C84B40}"/>
              </a:ext>
            </a:extLst>
          </p:cNvPr>
          <p:cNvSpPr>
            <a:spLocks noGrp="1"/>
          </p:cNvSpPr>
          <p:nvPr/>
        </p:nvSpPr>
        <p:spPr>
          <a:xfrm>
            <a:off x="3519488" y="3924300"/>
            <a:ext cx="152400" cy="152400"/>
          </a:xfrm>
          <a:prstGeom prst="ellipse">
            <a:avLst/>
          </a:prstGeom>
          <a:solidFill>
            <a:srgbClr val="D74E72"/>
          </a:solidFill>
          <a:ln w="19050">
            <a:solidFill>
              <a:srgbClr val="F8FAFC"/>
            </a:solidFill>
          </a:ln>
        </p:spPr>
        <p:txBody>
          <a:bodyPr/>
          <a:lstStyle/>
          <a:p>
            <a:endParaRPr lang="en-US"/>
          </a:p>
        </p:txBody>
      </p:sp>
      <p:sp>
        <p:nvSpPr>
          <p:cNvPr id="14" name="point">
            <a:extLst>
              <a:ext uri="{FF2B5EF4-FFF2-40B4-BE49-F238E27FC236}">
                <a16:creationId xmlns:a16="http://schemas.microsoft.com/office/drawing/2014/main" id="{E72129D7-ADDE-4B79-82EF-43F747AECCF8}"/>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15" name="text">
            <a:extLst>
              <a:ext uri="{FF2B5EF4-FFF2-40B4-BE49-F238E27FC236}">
                <a16:creationId xmlns:a16="http://schemas.microsoft.com/office/drawing/2014/main" id="{AA6AC755-359F-482A-A9AF-AA2F4CD444FC}"/>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X</a:t>
            </a:r>
            <a:r>
              <a:rPr sz="1166" b="0" baseline="-20000">
                <a:solidFill>
                  <a:srgbClr val="D74E72"/>
                </a:solidFill>
                <a:latin typeface="Arial"/>
                <a:ea typeface="Arial"/>
                <a:cs typeface="Arial"/>
              </a:rPr>
              <a:t>3</a:t>
            </a:r>
          </a:p>
        </p:txBody>
      </p:sp>
      <p:sp>
        <p:nvSpPr>
          <p:cNvPr id="16" name="X2">
            <a:extLst>
              <a:ext uri="{FF2B5EF4-FFF2-40B4-BE49-F238E27FC236}">
                <a16:creationId xmlns:a16="http://schemas.microsoft.com/office/drawing/2014/main" id="{C96F4102-FF9A-47B2-BB3F-287DE1F9D799}"/>
              </a:ext>
            </a:extLst>
          </p:cNvPr>
          <p:cNvSpPr>
            <a:spLocks noGrp="1"/>
          </p:cNvSpPr>
          <p:nvPr/>
        </p:nvSpPr>
        <p:spPr>
          <a:xfrm>
            <a:off x="2736321" y="4511675"/>
            <a:ext cx="152400" cy="152400"/>
          </a:xfrm>
          <a:prstGeom prst="ellipse">
            <a:avLst/>
          </a:prstGeom>
          <a:solidFill>
            <a:srgbClr val="116B70"/>
          </a:solidFill>
          <a:ln w="19050">
            <a:solidFill>
              <a:srgbClr val="F8FAFC"/>
            </a:solidFill>
          </a:ln>
        </p:spPr>
        <p:txBody>
          <a:bodyPr/>
          <a:lstStyle/>
          <a:p>
            <a:endParaRPr lang="en-US"/>
          </a:p>
        </p:txBody>
      </p:sp>
      <p:sp>
        <p:nvSpPr>
          <p:cNvPr id="17" name="point">
            <a:extLst>
              <a:ext uri="{FF2B5EF4-FFF2-40B4-BE49-F238E27FC236}">
                <a16:creationId xmlns:a16="http://schemas.microsoft.com/office/drawing/2014/main" id="{818A8685-7007-49A6-922A-25215E1A1539}"/>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18" name="text">
            <a:extLst>
              <a:ext uri="{FF2B5EF4-FFF2-40B4-BE49-F238E27FC236}">
                <a16:creationId xmlns:a16="http://schemas.microsoft.com/office/drawing/2014/main" id="{A3C29956-B950-44A4-8DD7-BD604904C56C}"/>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G · </a:t>
            </a:r>
            <a:r>
              <a:rPr sz="1575" b="0">
                <a:solidFill>
                  <a:srgbClr val="116B70"/>
                </a:solidFill>
                <a:latin typeface="Arial"/>
                <a:ea typeface="Arial"/>
                <a:cs typeface="Arial"/>
              </a:rPr>
              <a:t>X</a:t>
            </a:r>
            <a:r>
              <a:rPr sz="1166" b="0" baseline="-20000">
                <a:solidFill>
                  <a:srgbClr val="116B70"/>
                </a:solidFill>
                <a:latin typeface="Arial"/>
                <a:ea typeface="Arial"/>
                <a:cs typeface="Arial"/>
              </a:rPr>
              <a:t>2</a:t>
            </a:r>
          </a:p>
        </p:txBody>
      </p:sp>
      <p:sp>
        <p:nvSpPr>
          <p:cNvPr id="19" name="X4">
            <a:extLst>
              <a:ext uri="{FF2B5EF4-FFF2-40B4-BE49-F238E27FC236}">
                <a16:creationId xmlns:a16="http://schemas.microsoft.com/office/drawing/2014/main" id="{1B81AE56-9163-4779-9C75-E39903E36A7B}"/>
              </a:ext>
            </a:extLst>
          </p:cNvPr>
          <p:cNvSpPr>
            <a:spLocks noGrp="1"/>
          </p:cNvSpPr>
          <p:nvPr/>
        </p:nvSpPr>
        <p:spPr>
          <a:xfrm>
            <a:off x="1169988" y="5686425"/>
            <a:ext cx="152400" cy="152400"/>
          </a:xfrm>
          <a:prstGeom prst="ellipse">
            <a:avLst/>
          </a:prstGeom>
          <a:solidFill>
            <a:srgbClr val="13283C"/>
          </a:solidFill>
          <a:ln w="19050">
            <a:solidFill>
              <a:srgbClr val="F8FAFC"/>
            </a:solidFill>
          </a:ln>
        </p:spPr>
        <p:txBody>
          <a:bodyPr/>
          <a:lstStyle/>
          <a:p>
            <a:endParaRPr lang="en-US"/>
          </a:p>
        </p:txBody>
      </p:sp>
      <p:sp>
        <p:nvSpPr>
          <p:cNvPr id="20" name="point">
            <a:extLst>
              <a:ext uri="{FF2B5EF4-FFF2-40B4-BE49-F238E27FC236}">
                <a16:creationId xmlns:a16="http://schemas.microsoft.com/office/drawing/2014/main" id="{8D9074D2-24B3-4D3D-B23C-F329F20F471A}"/>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1" name="text">
            <a:extLst>
              <a:ext uri="{FF2B5EF4-FFF2-40B4-BE49-F238E27FC236}">
                <a16:creationId xmlns:a16="http://schemas.microsoft.com/office/drawing/2014/main" id="{1CCBFFEE-33F0-40B9-A3DB-F9C2C6CB823C}"/>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X</a:t>
            </a:r>
            <a:r>
              <a:rPr sz="1166" b="0" baseline="-20000">
                <a:solidFill>
                  <a:srgbClr val="13283C"/>
                </a:solidFill>
                <a:latin typeface="Arial"/>
                <a:ea typeface="Arial"/>
                <a:cs typeface="Arial"/>
              </a:rPr>
              <a:t>4</a:t>
            </a:r>
          </a:p>
        </p:txBody>
      </p:sp>
      <p:sp>
        <p:nvSpPr>
          <p:cNvPr id="22" name="text">
            <a:extLst>
              <a:ext uri="{FF2B5EF4-FFF2-40B4-BE49-F238E27FC236}">
                <a16:creationId xmlns:a16="http://schemas.microsoft.com/office/drawing/2014/main" id="{14CFC434-ED63-4DB9-9B99-C6BBA0D22135}"/>
              </a:ext>
            </a:extLst>
          </p:cNvPr>
          <p:cNvSpPr>
            <a:spLocks noGrp="1"/>
          </p:cNvSpPr>
          <p:nvPr/>
        </p:nvSpPr>
        <p:spPr>
          <a:xfrm>
            <a:off x="2190750" y="1857375"/>
            <a:ext cx="4191000" cy="40005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dirty="0">
                <a:solidFill>
                  <a:srgbClr val="116B70"/>
                </a:solidFill>
                <a:latin typeface="Arial"/>
                <a:ea typeface="Arial"/>
                <a:cs typeface="Arial"/>
              </a:rPr>
              <a:t>Euler line: H, G, O</a:t>
            </a:r>
          </a:p>
        </p:txBody>
      </p:sp>
      <p:sp>
        <p:nvSpPr>
          <p:cNvPr id="23" name="visible explanation">
            <a:extLst>
              <a:ext uri="{FF2B5EF4-FFF2-40B4-BE49-F238E27FC236}">
                <a16:creationId xmlns:a16="http://schemas.microsoft.com/office/drawing/2014/main" id="{3420BB07-4F09-4151-8F28-7E4BD8974686}"/>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physical model can select a point, axes, an ellipse or a pair of foci.</a:t>
            </a:r>
          </a:p>
        </p:txBody>
      </p:sp>
      <p:sp>
        <p:nvSpPr>
          <p:cNvPr id="24" name="student question">
            <a:extLst>
              <a:ext uri="{FF2B5EF4-FFF2-40B4-BE49-F238E27FC236}">
                <a16:creationId xmlns:a16="http://schemas.microsoft.com/office/drawing/2014/main" id="{AD84E2EA-CF38-4738-BA42-C1448D5C8E78}"/>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construction will reappear as a magnetic zero pair?</a:t>
            </a:r>
          </a:p>
        </p:txBody>
      </p:sp>
      <p:sp>
        <p:nvSpPr>
          <p:cNvPr id="25" name="text">
            <a:extLst>
              <a:ext uri="{FF2B5EF4-FFF2-40B4-BE49-F238E27FC236}">
                <a16:creationId xmlns:a16="http://schemas.microsoft.com/office/drawing/2014/main" id="{192CE720-AEB4-4110-80E6-3AFFE2EFA868}"/>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6" name="text">
            <a:extLst>
              <a:ext uri="{FF2B5EF4-FFF2-40B4-BE49-F238E27FC236}">
                <a16:creationId xmlns:a16="http://schemas.microsoft.com/office/drawing/2014/main" id="{AB687B25-3C41-40A6-A84C-577A2481CE07}"/>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15</a:t>
            </a:r>
          </a:p>
        </p:txBody>
      </p:sp>
    </p:spTree>
    <p:extLst>
      <p:ext uri="{BB962C8B-B14F-4D97-AF65-F5344CB8AC3E}">
        <p14:creationId xmlns:p14="http://schemas.microsoft.com/office/powerpoint/2010/main" val="186571758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2" name="text">
            <a:extLst>
              <a:ext uri="{FF2B5EF4-FFF2-40B4-BE49-F238E27FC236}">
                <a16:creationId xmlns:a16="http://schemas.microsoft.com/office/drawing/2014/main" id="{88754D7C-C0F6-4CBE-BC32-08FBA05FAD01}"/>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7E71278C-8085-46AA-A97C-4A916576277C}"/>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Charge and magnetic fields</a:t>
            </a:r>
          </a:p>
        </p:txBody>
      </p:sp>
      <p:sp>
        <p:nvSpPr>
          <p:cNvPr id="3" name="line">
            <a:extLst>
              <a:ext uri="{FF2B5EF4-FFF2-40B4-BE49-F238E27FC236}">
                <a16:creationId xmlns:a16="http://schemas.microsoft.com/office/drawing/2014/main" id="{856649F1-A819-4363-9F70-C86D0EFE8C66}"/>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1126F8F2-0EA9-4B97-BF0D-713A0EAFE3F0}"/>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53A6F2C7-721D-4C40-8CE3-01E2C12EBA78}"/>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9FEDF37F-A83C-4E8A-B964-9D6E262097BB}"/>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C56DADFF-AA06-4858-95B4-EFDFEC6BCD89}"/>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line">
            <a:extLst>
              <a:ext uri="{FF2B5EF4-FFF2-40B4-BE49-F238E27FC236}">
                <a16:creationId xmlns:a16="http://schemas.microsoft.com/office/drawing/2014/main" id="{31C7A977-3E3A-4234-AF06-BA96A2F56BE0}"/>
              </a:ext>
            </a:extLst>
          </p:cNvPr>
          <p:cNvSpPr>
            <a:spLocks noGrp="1"/>
          </p:cNvSpPr>
          <p:nvPr/>
        </p:nvSpPr>
        <p:spPr>
          <a:xfrm>
            <a:off x="4535488" y="5762625"/>
            <a:ext cx="939800" cy="4763"/>
          </a:xfrm>
          <a:custGeom>
            <a:avLst/>
            <a:gdLst/>
            <a:ahLst/>
            <a:cxnLst/>
            <a:rect l="0" t="0" r="0" b="0"/>
            <a:pathLst>
              <a:path w="939800" h="4763">
                <a:moveTo>
                  <a:pt x="0" y="0"/>
                </a:moveTo>
                <a:lnTo>
                  <a:pt x="939800" y="0"/>
                </a:lnTo>
              </a:path>
            </a:pathLst>
          </a:custGeom>
          <a:noFill/>
          <a:ln w="47625">
            <a:solidFill>
              <a:srgbClr val="D74E72"/>
            </a:solidFill>
          </a:ln>
        </p:spPr>
        <p:txBody>
          <a:bodyPr/>
          <a:lstStyle/>
          <a:p>
            <a:endParaRPr lang="en-US"/>
          </a:p>
        </p:txBody>
      </p:sp>
      <p:sp>
        <p:nvSpPr>
          <p:cNvPr id="9" name="arrow">
            <a:extLst>
              <a:ext uri="{FF2B5EF4-FFF2-40B4-BE49-F238E27FC236}">
                <a16:creationId xmlns:a16="http://schemas.microsoft.com/office/drawing/2014/main" id="{90B1C494-2260-4859-8DFD-AFA10A6480A1}"/>
              </a:ext>
            </a:extLst>
          </p:cNvPr>
          <p:cNvSpPr>
            <a:spLocks noGrp="1"/>
          </p:cNvSpPr>
          <p:nvPr/>
        </p:nvSpPr>
        <p:spPr>
          <a:xfrm>
            <a:off x="5341075" y="5713633"/>
            <a:ext cx="134213" cy="97983"/>
          </a:xfrm>
          <a:custGeom>
            <a:avLst/>
            <a:gdLst/>
            <a:ahLst/>
            <a:cxnLst/>
            <a:rect l="0" t="0" r="0" b="0"/>
            <a:pathLst>
              <a:path w="134213" h="97983">
                <a:moveTo>
                  <a:pt x="0" y="97983"/>
                </a:moveTo>
                <a:lnTo>
                  <a:pt x="134213" y="48992"/>
                </a:lnTo>
                <a:lnTo>
                  <a:pt x="0" y="0"/>
                </a:lnTo>
              </a:path>
            </a:pathLst>
          </a:custGeom>
          <a:noFill/>
          <a:ln w="47625">
            <a:solidFill>
              <a:srgbClr val="D74E72"/>
            </a:solidFill>
          </a:ln>
        </p:spPr>
        <p:txBody>
          <a:bodyPr/>
          <a:lstStyle/>
          <a:p>
            <a:endParaRPr lang="en-US"/>
          </a:p>
        </p:txBody>
      </p:sp>
      <p:sp>
        <p:nvSpPr>
          <p:cNvPr id="10" name="line">
            <a:extLst>
              <a:ext uri="{FF2B5EF4-FFF2-40B4-BE49-F238E27FC236}">
                <a16:creationId xmlns:a16="http://schemas.microsoft.com/office/drawing/2014/main" id="{3177DF24-D1CB-4924-8FEC-5E391256EC6B}"/>
              </a:ext>
            </a:extLst>
          </p:cNvPr>
          <p:cNvSpPr>
            <a:spLocks noGrp="1"/>
          </p:cNvSpPr>
          <p:nvPr/>
        </p:nvSpPr>
        <p:spPr>
          <a:xfrm>
            <a:off x="1716088" y="2590800"/>
            <a:ext cx="939800" cy="704850"/>
          </a:xfrm>
          <a:custGeom>
            <a:avLst/>
            <a:gdLst/>
            <a:ahLst/>
            <a:cxnLst/>
            <a:rect l="0" t="0" r="0" b="0"/>
            <a:pathLst>
              <a:path w="939800" h="704850">
                <a:moveTo>
                  <a:pt x="939800" y="704850"/>
                </a:moveTo>
                <a:lnTo>
                  <a:pt x="0" y="0"/>
                </a:lnTo>
              </a:path>
            </a:pathLst>
          </a:custGeom>
          <a:noFill/>
          <a:ln w="47625">
            <a:solidFill>
              <a:srgbClr val="D74E72"/>
            </a:solidFill>
          </a:ln>
        </p:spPr>
        <p:txBody>
          <a:bodyPr/>
          <a:lstStyle/>
          <a:p>
            <a:endParaRPr lang="en-US"/>
          </a:p>
        </p:txBody>
      </p:sp>
      <p:sp>
        <p:nvSpPr>
          <p:cNvPr id="11" name="arrow">
            <a:extLst>
              <a:ext uri="{FF2B5EF4-FFF2-40B4-BE49-F238E27FC236}">
                <a16:creationId xmlns:a16="http://schemas.microsoft.com/office/drawing/2014/main" id="{B41FE2C5-36FF-4196-A635-01838058E264}"/>
              </a:ext>
            </a:extLst>
          </p:cNvPr>
          <p:cNvSpPr>
            <a:spLocks noGrp="1"/>
          </p:cNvSpPr>
          <p:nvPr/>
        </p:nvSpPr>
        <p:spPr>
          <a:xfrm>
            <a:off x="1716088" y="2590800"/>
            <a:ext cx="136765" cy="119721"/>
          </a:xfrm>
          <a:custGeom>
            <a:avLst/>
            <a:gdLst/>
            <a:ahLst/>
            <a:cxnLst/>
            <a:rect l="0" t="0" r="0" b="0"/>
            <a:pathLst>
              <a:path w="136765" h="119721">
                <a:moveTo>
                  <a:pt x="136765" y="41335"/>
                </a:moveTo>
                <a:lnTo>
                  <a:pt x="0" y="0"/>
                </a:lnTo>
                <a:lnTo>
                  <a:pt x="77975" y="119721"/>
                </a:lnTo>
              </a:path>
            </a:pathLst>
          </a:custGeom>
          <a:noFill/>
          <a:ln w="47625">
            <a:solidFill>
              <a:srgbClr val="D74E72"/>
            </a:solidFill>
          </a:ln>
        </p:spPr>
        <p:txBody>
          <a:bodyPr/>
          <a:lstStyle/>
          <a:p>
            <a:endParaRPr lang="en-US"/>
          </a:p>
        </p:txBody>
      </p:sp>
      <p:sp>
        <p:nvSpPr>
          <p:cNvPr id="12" name="line">
            <a:extLst>
              <a:ext uri="{FF2B5EF4-FFF2-40B4-BE49-F238E27FC236}">
                <a16:creationId xmlns:a16="http://schemas.microsoft.com/office/drawing/2014/main" id="{CB5FD657-D08D-464E-96F1-B02E7E95BDC4}"/>
              </a:ext>
            </a:extLst>
          </p:cNvPr>
          <p:cNvSpPr>
            <a:spLocks noGrp="1"/>
          </p:cNvSpPr>
          <p:nvPr/>
        </p:nvSpPr>
        <p:spPr>
          <a:xfrm>
            <a:off x="1246188" y="4705350"/>
            <a:ext cx="4763" cy="704850"/>
          </a:xfrm>
          <a:custGeom>
            <a:avLst/>
            <a:gdLst/>
            <a:ahLst/>
            <a:cxnLst/>
            <a:rect l="0" t="0" r="0" b="0"/>
            <a:pathLst>
              <a:path w="4763" h="704850">
                <a:moveTo>
                  <a:pt x="0" y="0"/>
                </a:moveTo>
                <a:lnTo>
                  <a:pt x="0" y="704850"/>
                </a:lnTo>
              </a:path>
            </a:pathLst>
          </a:custGeom>
          <a:noFill/>
          <a:ln w="47625">
            <a:solidFill>
              <a:srgbClr val="D74E72"/>
            </a:solidFill>
          </a:ln>
        </p:spPr>
        <p:txBody>
          <a:bodyPr/>
          <a:lstStyle/>
          <a:p>
            <a:endParaRPr lang="en-US"/>
          </a:p>
        </p:txBody>
      </p:sp>
      <p:sp>
        <p:nvSpPr>
          <p:cNvPr id="13" name="arrow">
            <a:extLst>
              <a:ext uri="{FF2B5EF4-FFF2-40B4-BE49-F238E27FC236}">
                <a16:creationId xmlns:a16="http://schemas.microsoft.com/office/drawing/2014/main" id="{CF227AEB-C310-4014-8013-7C9E448E08AF}"/>
              </a:ext>
            </a:extLst>
          </p:cNvPr>
          <p:cNvSpPr>
            <a:spLocks noGrp="1"/>
          </p:cNvSpPr>
          <p:nvPr/>
        </p:nvSpPr>
        <p:spPr>
          <a:xfrm>
            <a:off x="1197196" y="5275987"/>
            <a:ext cx="97983" cy="134213"/>
          </a:xfrm>
          <a:custGeom>
            <a:avLst/>
            <a:gdLst/>
            <a:ahLst/>
            <a:cxnLst/>
            <a:rect l="0" t="0" r="0" b="0"/>
            <a:pathLst>
              <a:path w="97983" h="134213">
                <a:moveTo>
                  <a:pt x="0" y="0"/>
                </a:moveTo>
                <a:lnTo>
                  <a:pt x="48992" y="134213"/>
                </a:lnTo>
                <a:lnTo>
                  <a:pt x="97983" y="0"/>
                </a:lnTo>
              </a:path>
            </a:pathLst>
          </a:custGeom>
          <a:noFill/>
          <a:ln w="47625">
            <a:solidFill>
              <a:srgbClr val="D74E72"/>
            </a:solidFill>
          </a:ln>
        </p:spPr>
        <p:txBody>
          <a:bodyPr/>
          <a:lstStyle/>
          <a:p>
            <a:endParaRPr lang="en-US"/>
          </a:p>
        </p:txBody>
      </p:sp>
      <p:sp>
        <p:nvSpPr>
          <p:cNvPr id="14" name="point">
            <a:extLst>
              <a:ext uri="{FF2B5EF4-FFF2-40B4-BE49-F238E27FC236}">
                <a16:creationId xmlns:a16="http://schemas.microsoft.com/office/drawing/2014/main" id="{05554808-635A-48FD-B0F6-72A3413771FE}"/>
              </a:ext>
            </a:extLst>
          </p:cNvPr>
          <p:cNvSpPr>
            <a:spLocks noGrp="1"/>
          </p:cNvSpPr>
          <p:nvPr/>
        </p:nvSpPr>
        <p:spPr>
          <a:xfrm>
            <a:off x="1668463" y="5245100"/>
            <a:ext cx="95250" cy="95250"/>
          </a:xfrm>
          <a:prstGeom prst="ellipse">
            <a:avLst/>
          </a:prstGeom>
          <a:solidFill>
            <a:srgbClr val="315FC2"/>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C01F9740-BBE7-43BC-8005-E3E3D844612A}"/>
              </a:ext>
            </a:extLst>
          </p:cNvPr>
          <p:cNvSpPr>
            <a:spLocks noGrp="1"/>
          </p:cNvSpPr>
          <p:nvPr/>
        </p:nvSpPr>
        <p:spPr>
          <a:xfrm>
            <a:off x="2960688" y="5362575"/>
            <a:ext cx="95250" cy="95250"/>
          </a:xfrm>
          <a:prstGeom prst="ellipse">
            <a:avLst/>
          </a:prstGeom>
          <a:solidFill>
            <a:srgbClr val="315FC2"/>
          </a:solidFill>
          <a:ln w="19050">
            <a:solidFill>
              <a:srgbClr val="F8FAFC"/>
            </a:solidFill>
          </a:ln>
        </p:spPr>
        <p:txBody>
          <a:bodyPr/>
          <a:lstStyle/>
          <a:p>
            <a:endParaRPr lang="en-US"/>
          </a:p>
        </p:txBody>
      </p:sp>
      <p:sp>
        <p:nvSpPr>
          <p:cNvPr id="16" name="point">
            <a:extLst>
              <a:ext uri="{FF2B5EF4-FFF2-40B4-BE49-F238E27FC236}">
                <a16:creationId xmlns:a16="http://schemas.microsoft.com/office/drawing/2014/main" id="{0AD7041D-71F6-4483-A390-78513482431A}"/>
              </a:ext>
            </a:extLst>
          </p:cNvPr>
          <p:cNvSpPr>
            <a:spLocks noGrp="1"/>
          </p:cNvSpPr>
          <p:nvPr/>
        </p:nvSpPr>
        <p:spPr>
          <a:xfrm>
            <a:off x="1668463" y="3717925"/>
            <a:ext cx="95250" cy="95250"/>
          </a:xfrm>
          <a:prstGeom prst="ellipse">
            <a:avLst/>
          </a:prstGeom>
          <a:solidFill>
            <a:srgbClr val="315FC2"/>
          </a:solidFill>
          <a:ln w="19050">
            <a:solidFill>
              <a:srgbClr val="F8FAFC"/>
            </a:solidFill>
          </a:ln>
        </p:spPr>
        <p:txBody>
          <a:bodyPr/>
          <a:lstStyle/>
          <a:p>
            <a:endParaRPr lang="en-US"/>
          </a:p>
        </p:txBody>
      </p:sp>
      <p:sp>
        <p:nvSpPr>
          <p:cNvPr id="17" name="point">
            <a:extLst>
              <a:ext uri="{FF2B5EF4-FFF2-40B4-BE49-F238E27FC236}">
                <a16:creationId xmlns:a16="http://schemas.microsoft.com/office/drawing/2014/main" id="{6A98522E-C772-49CD-9080-77F4D3843655}"/>
              </a:ext>
            </a:extLst>
          </p:cNvPr>
          <p:cNvSpPr>
            <a:spLocks noGrp="1"/>
          </p:cNvSpPr>
          <p:nvPr/>
        </p:nvSpPr>
        <p:spPr>
          <a:xfrm>
            <a:off x="2843213" y="4305300"/>
            <a:ext cx="95250" cy="95250"/>
          </a:xfrm>
          <a:prstGeom prst="ellipse">
            <a:avLst/>
          </a:prstGeom>
          <a:solidFill>
            <a:srgbClr val="315FC2"/>
          </a:solidFill>
          <a:ln w="19050">
            <a:solidFill>
              <a:srgbClr val="F8FAFC"/>
            </a:solidFill>
          </a:ln>
        </p:spPr>
        <p:txBody>
          <a:bodyPr/>
          <a:lstStyle/>
          <a:p>
            <a:endParaRPr lang="en-US"/>
          </a:p>
        </p:txBody>
      </p:sp>
      <p:sp>
        <p:nvSpPr>
          <p:cNvPr id="18" name="text">
            <a:extLst>
              <a:ext uri="{FF2B5EF4-FFF2-40B4-BE49-F238E27FC236}">
                <a16:creationId xmlns:a16="http://schemas.microsoft.com/office/drawing/2014/main" id="{239596D1-1E70-448B-89BC-05DAEF52AF6E}"/>
              </a:ext>
            </a:extLst>
          </p:cNvPr>
          <p:cNvSpPr>
            <a:spLocks noGrp="1"/>
          </p:cNvSpPr>
          <p:nvPr/>
        </p:nvSpPr>
        <p:spPr>
          <a:xfrm>
            <a:off x="857250" y="6096000"/>
            <a:ext cx="6096000" cy="314325"/>
          </a:xfrm>
          <a:prstGeom prst="rect">
            <a:avLst/>
          </a:prstGeom>
          <a:noFill/>
          <a:ln w="0">
            <a:noFill/>
          </a:ln>
        </p:spPr>
        <p:txBody>
          <a:bodyPr anchor="ctr">
            <a:noAutofit/>
          </a:bodyPr>
          <a:lstStyle/>
          <a:p>
            <a:pPr>
              <a:defRPr sz="1650" b="0">
                <a:solidFill>
                  <a:srgbClr val="315FC2"/>
                </a:solidFill>
                <a:latin typeface="Arial"/>
                <a:ea typeface="Arial"/>
                <a:cs typeface="Arial"/>
              </a:defRPr>
            </a:pPr>
            <a:r>
              <a:rPr sz="1650" b="0">
                <a:solidFill>
                  <a:srgbClr val="315FC2"/>
                </a:solidFill>
                <a:latin typeface="Arial"/>
                <a:ea typeface="Arial"/>
                <a:cs typeface="Arial"/>
              </a:rPr>
              <a:t>⊙ </a:t>
            </a:r>
            <a:r>
              <a:rPr sz="1650" b="0">
                <a:solidFill>
                  <a:srgbClr val="315FC2"/>
                </a:solidFill>
                <a:latin typeface="Arial"/>
                <a:ea typeface="Arial"/>
                <a:cs typeface="Arial"/>
              </a:rPr>
              <a:t>B</a:t>
            </a:r>
            <a:r>
              <a:rPr sz="1221" b="0" baseline="-20000">
                <a:solidFill>
                  <a:srgbClr val="315FC2"/>
                </a:solidFill>
                <a:latin typeface="Arial"/>
                <a:ea typeface="Arial"/>
                <a:cs typeface="Arial"/>
              </a:rPr>
              <a:t>z</a:t>
            </a:r>
            <a:r>
              <a:rPr sz="1650" b="0">
                <a:solidFill>
                  <a:srgbClr val="315FC2"/>
                </a:solidFill>
                <a:latin typeface="Arial"/>
                <a:ea typeface="Arial"/>
                <a:cs typeface="Arial"/>
              </a:rPr>
              <a:t> points out of the plane</a:t>
            </a:r>
          </a:p>
        </p:txBody>
      </p:sp>
      <p:sp>
        <p:nvSpPr>
          <p:cNvPr id="19" name="visible explanation">
            <a:extLst>
              <a:ext uri="{FF2B5EF4-FFF2-40B4-BE49-F238E27FC236}">
                <a16:creationId xmlns:a16="http://schemas.microsoft.com/office/drawing/2014/main" id="{938B0D78-AAAE-4E6F-8073-34A15D079859}"/>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Lecture 2</a:t>
            </a:r>
          </a:p>
          <a:p>
            <a:pPr>
              <a:defRPr sz="2100" b="0">
                <a:solidFill>
                  <a:srgbClr val="13283C"/>
                </a:solidFill>
                <a:latin typeface="Arial"/>
                <a:ea typeface="Arial"/>
                <a:cs typeface="Arial"/>
              </a:defRPr>
            </a:pPr>
            <a:r>
              <a:rPr sz="2100" b="0">
                <a:solidFill>
                  <a:srgbClr val="13283C"/>
                </a:solidFill>
                <a:latin typeface="Arial"/>
                <a:ea typeface="Arial"/>
                <a:cs typeface="Arial"/>
              </a:rPr>
              <a:t>Means, singularities and shape response</a:t>
            </a:r>
          </a:p>
        </p:txBody>
      </p:sp>
      <p:sp>
        <p:nvSpPr>
          <p:cNvPr id="20" name="text">
            <a:extLst>
              <a:ext uri="{FF2B5EF4-FFF2-40B4-BE49-F238E27FC236}">
                <a16:creationId xmlns:a16="http://schemas.microsoft.com/office/drawing/2014/main" id="{106B7401-580B-4B6C-A14B-8206FA3D01FD}"/>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 name="text">
            <a:extLst>
              <a:ext uri="{FF2B5EF4-FFF2-40B4-BE49-F238E27FC236}">
                <a16:creationId xmlns:a16="http://schemas.microsoft.com/office/drawing/2014/main" id="{A8A0FDBC-33C6-47C1-B198-8F2B66990B00}"/>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16</a:t>
            </a:r>
          </a:p>
        </p:txBody>
      </p:sp>
    </p:spTree>
    <p:extLst>
      <p:ext uri="{BB962C8B-B14F-4D97-AF65-F5344CB8AC3E}">
        <p14:creationId xmlns:p14="http://schemas.microsoft.com/office/powerpoint/2010/main" val="50857555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6" name="text">
            <a:extLst>
              <a:ext uri="{FF2B5EF4-FFF2-40B4-BE49-F238E27FC236}">
                <a16:creationId xmlns:a16="http://schemas.microsoft.com/office/drawing/2014/main" id="{066E5C31-CCD9-432E-9595-5654AA0A3E31}"/>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24FBD930-A168-4852-A8F0-1BE38EFD4E51}"/>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Fixed charge and mobile charge</a:t>
            </a:r>
          </a:p>
        </p:txBody>
      </p:sp>
      <p:sp>
        <p:nvSpPr>
          <p:cNvPr id="3" name="line">
            <a:extLst>
              <a:ext uri="{FF2B5EF4-FFF2-40B4-BE49-F238E27FC236}">
                <a16:creationId xmlns:a16="http://schemas.microsoft.com/office/drawing/2014/main" id="{0AB842FB-2760-4C3E-A0B3-37F9396C404E}"/>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009AD5D5-7EF9-46AF-BEF2-B96778E4F5DD}"/>
              </a:ext>
            </a:extLst>
          </p:cNvPr>
          <p:cNvSpPr>
            <a:spLocks noGrp="1"/>
          </p:cNvSpPr>
          <p:nvPr/>
        </p:nvSpPr>
        <p:spPr>
          <a:xfrm>
            <a:off x="809625" y="2964656"/>
            <a:ext cx="2571750" cy="1928813"/>
          </a:xfrm>
          <a:custGeom>
            <a:avLst/>
            <a:gdLst/>
            <a:ahLst/>
            <a:cxnLst/>
            <a:rect l="0" t="0" r="0" b="0"/>
            <a:pathLst>
              <a:path w="2571750" h="1928813">
                <a:moveTo>
                  <a:pt x="0" y="1928813"/>
                </a:moveTo>
                <a:lnTo>
                  <a:pt x="2571750" y="1928813"/>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3B7E502F-BAEF-4918-84E6-4BF96F684BAD}"/>
              </a:ext>
            </a:extLst>
          </p:cNvPr>
          <p:cNvSpPr>
            <a:spLocks noGrp="1"/>
          </p:cNvSpPr>
          <p:nvPr/>
        </p:nvSpPr>
        <p:spPr>
          <a:xfrm>
            <a:off x="666750" y="4893469"/>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07E4943E-7F23-4B18-9387-A7A3AE1BBA6B}"/>
              </a:ext>
            </a:extLst>
          </p:cNvPr>
          <p:cNvSpPr>
            <a:spLocks noGrp="1"/>
          </p:cNvSpPr>
          <p:nvPr/>
        </p:nvSpPr>
        <p:spPr>
          <a:xfrm>
            <a:off x="3429000" y="4893469"/>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C57D9B58-D171-40E1-A109-C2D21894AB27}"/>
              </a:ext>
            </a:extLst>
          </p:cNvPr>
          <p:cNvSpPr>
            <a:spLocks noGrp="1"/>
          </p:cNvSpPr>
          <p:nvPr/>
        </p:nvSpPr>
        <p:spPr>
          <a:xfrm>
            <a:off x="666750" y="2564606"/>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oint">
            <a:extLst>
              <a:ext uri="{FF2B5EF4-FFF2-40B4-BE49-F238E27FC236}">
                <a16:creationId xmlns:a16="http://schemas.microsoft.com/office/drawing/2014/main" id="{FA8A6A45-12DA-4F24-AEF0-E761BEF35DE5}"/>
              </a:ext>
            </a:extLst>
          </p:cNvPr>
          <p:cNvSpPr>
            <a:spLocks noGrp="1"/>
          </p:cNvSpPr>
          <p:nvPr/>
        </p:nvSpPr>
        <p:spPr>
          <a:xfrm>
            <a:off x="1590675" y="4174331"/>
            <a:ext cx="152400" cy="152400"/>
          </a:xfrm>
          <a:prstGeom prst="ellipse">
            <a:avLst/>
          </a:prstGeom>
          <a:solidFill>
            <a:srgbClr val="D74E72"/>
          </a:solidFill>
          <a:ln w="19050">
            <a:solidFill>
              <a:srgbClr val="F8FAFC"/>
            </a:solidFill>
          </a:ln>
        </p:spPr>
        <p:txBody>
          <a:bodyPr/>
          <a:lstStyle/>
          <a:p>
            <a:endParaRPr lang="en-US"/>
          </a:p>
        </p:txBody>
      </p:sp>
      <p:sp>
        <p:nvSpPr>
          <p:cNvPr id="9" name="triangle">
            <a:extLst>
              <a:ext uri="{FF2B5EF4-FFF2-40B4-BE49-F238E27FC236}">
                <a16:creationId xmlns:a16="http://schemas.microsoft.com/office/drawing/2014/main" id="{DCC2D6EB-878F-4FCF-A394-764288F06042}"/>
              </a:ext>
            </a:extLst>
          </p:cNvPr>
          <p:cNvSpPr>
            <a:spLocks noGrp="1"/>
          </p:cNvSpPr>
          <p:nvPr/>
        </p:nvSpPr>
        <p:spPr>
          <a:xfrm>
            <a:off x="4000500" y="2964656"/>
            <a:ext cx="2571750" cy="1928813"/>
          </a:xfrm>
          <a:custGeom>
            <a:avLst/>
            <a:gdLst/>
            <a:ahLst/>
            <a:cxnLst/>
            <a:rect l="0" t="0" r="0" b="0"/>
            <a:pathLst>
              <a:path w="2571750" h="1928813">
                <a:moveTo>
                  <a:pt x="0" y="1928813"/>
                </a:moveTo>
                <a:lnTo>
                  <a:pt x="2571750" y="1928813"/>
                </a:lnTo>
                <a:lnTo>
                  <a:pt x="0" y="0"/>
                </a:lnTo>
                <a:close/>
              </a:path>
            </a:pathLst>
          </a:custGeom>
          <a:noFill/>
          <a:ln w="28575">
            <a:solidFill>
              <a:srgbClr val="116B70"/>
            </a:solidFill>
          </a:ln>
        </p:spPr>
        <p:txBody>
          <a:bodyPr/>
          <a:lstStyle/>
          <a:p>
            <a:endParaRPr lang="en-US"/>
          </a:p>
        </p:txBody>
      </p:sp>
      <p:sp>
        <p:nvSpPr>
          <p:cNvPr id="10" name="text">
            <a:extLst>
              <a:ext uri="{FF2B5EF4-FFF2-40B4-BE49-F238E27FC236}">
                <a16:creationId xmlns:a16="http://schemas.microsoft.com/office/drawing/2014/main" id="{BCBD8BBF-6DCA-4843-A7A7-1E354063562E}"/>
              </a:ext>
            </a:extLst>
          </p:cNvPr>
          <p:cNvSpPr>
            <a:spLocks noGrp="1"/>
          </p:cNvSpPr>
          <p:nvPr/>
        </p:nvSpPr>
        <p:spPr>
          <a:xfrm>
            <a:off x="3857625" y="4893469"/>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11" name="text">
            <a:extLst>
              <a:ext uri="{FF2B5EF4-FFF2-40B4-BE49-F238E27FC236}">
                <a16:creationId xmlns:a16="http://schemas.microsoft.com/office/drawing/2014/main" id="{D962BE00-FE0F-4AC1-B121-121D863AA027}"/>
              </a:ext>
            </a:extLst>
          </p:cNvPr>
          <p:cNvSpPr>
            <a:spLocks noGrp="1"/>
          </p:cNvSpPr>
          <p:nvPr/>
        </p:nvSpPr>
        <p:spPr>
          <a:xfrm>
            <a:off x="6619875" y="4893469"/>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12" name="text">
            <a:extLst>
              <a:ext uri="{FF2B5EF4-FFF2-40B4-BE49-F238E27FC236}">
                <a16:creationId xmlns:a16="http://schemas.microsoft.com/office/drawing/2014/main" id="{1E0C046F-B5D2-43C1-AA0E-B898E2CC813E}"/>
              </a:ext>
            </a:extLst>
          </p:cNvPr>
          <p:cNvSpPr>
            <a:spLocks noGrp="1"/>
          </p:cNvSpPr>
          <p:nvPr/>
        </p:nvSpPr>
        <p:spPr>
          <a:xfrm>
            <a:off x="3857625" y="2564606"/>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13" name="line">
            <a:extLst>
              <a:ext uri="{FF2B5EF4-FFF2-40B4-BE49-F238E27FC236}">
                <a16:creationId xmlns:a16="http://schemas.microsoft.com/office/drawing/2014/main" id="{4F48403B-91A2-49DC-A7A7-699FB8CFF49D}"/>
              </a:ext>
            </a:extLst>
          </p:cNvPr>
          <p:cNvSpPr>
            <a:spLocks noGrp="1"/>
          </p:cNvSpPr>
          <p:nvPr/>
        </p:nvSpPr>
        <p:spPr>
          <a:xfrm>
            <a:off x="4000500" y="4893469"/>
            <a:ext cx="2571750" cy="4763"/>
          </a:xfrm>
          <a:custGeom>
            <a:avLst/>
            <a:gdLst/>
            <a:ahLst/>
            <a:cxnLst/>
            <a:rect l="0" t="0" r="0" b="0"/>
            <a:pathLst>
              <a:path w="2571750" h="4763">
                <a:moveTo>
                  <a:pt x="0" y="0"/>
                </a:moveTo>
                <a:lnTo>
                  <a:pt x="2571750" y="0"/>
                </a:lnTo>
              </a:path>
            </a:pathLst>
          </a:custGeom>
          <a:noFill/>
          <a:ln w="95250">
            <a:solidFill>
              <a:srgbClr val="B17409"/>
            </a:solidFill>
          </a:ln>
        </p:spPr>
        <p:txBody>
          <a:bodyPr/>
          <a:lstStyle/>
          <a:p>
            <a:endParaRPr lang="en-US"/>
          </a:p>
        </p:txBody>
      </p:sp>
      <p:sp>
        <p:nvSpPr>
          <p:cNvPr id="14" name="line">
            <a:extLst>
              <a:ext uri="{FF2B5EF4-FFF2-40B4-BE49-F238E27FC236}">
                <a16:creationId xmlns:a16="http://schemas.microsoft.com/office/drawing/2014/main" id="{5C7CD348-4354-4084-930F-A0508CF2B89C}"/>
              </a:ext>
            </a:extLst>
          </p:cNvPr>
          <p:cNvSpPr>
            <a:spLocks noGrp="1"/>
          </p:cNvSpPr>
          <p:nvPr/>
        </p:nvSpPr>
        <p:spPr>
          <a:xfrm>
            <a:off x="4000500" y="2964656"/>
            <a:ext cx="2571750" cy="1928813"/>
          </a:xfrm>
          <a:custGeom>
            <a:avLst/>
            <a:gdLst/>
            <a:ahLst/>
            <a:cxnLst/>
            <a:rect l="0" t="0" r="0" b="0"/>
            <a:pathLst>
              <a:path w="2571750" h="1928813">
                <a:moveTo>
                  <a:pt x="2571750" y="1928813"/>
                </a:moveTo>
                <a:lnTo>
                  <a:pt x="0" y="0"/>
                </a:lnTo>
              </a:path>
            </a:pathLst>
          </a:custGeom>
          <a:noFill/>
          <a:ln w="95250">
            <a:solidFill>
              <a:srgbClr val="B17409"/>
            </a:solidFill>
          </a:ln>
        </p:spPr>
        <p:txBody>
          <a:bodyPr/>
          <a:lstStyle/>
          <a:p>
            <a:endParaRPr lang="en-US"/>
          </a:p>
        </p:txBody>
      </p:sp>
      <p:sp>
        <p:nvSpPr>
          <p:cNvPr id="15" name="line">
            <a:extLst>
              <a:ext uri="{FF2B5EF4-FFF2-40B4-BE49-F238E27FC236}">
                <a16:creationId xmlns:a16="http://schemas.microsoft.com/office/drawing/2014/main" id="{F41E94A6-403F-4944-B83F-2E7E9985AF39}"/>
              </a:ext>
            </a:extLst>
          </p:cNvPr>
          <p:cNvSpPr>
            <a:spLocks noGrp="1"/>
          </p:cNvSpPr>
          <p:nvPr/>
        </p:nvSpPr>
        <p:spPr>
          <a:xfrm>
            <a:off x="4000500" y="2964656"/>
            <a:ext cx="4763" cy="1928813"/>
          </a:xfrm>
          <a:custGeom>
            <a:avLst/>
            <a:gdLst/>
            <a:ahLst/>
            <a:cxnLst/>
            <a:rect l="0" t="0" r="0" b="0"/>
            <a:pathLst>
              <a:path w="4763" h="1928813">
                <a:moveTo>
                  <a:pt x="0" y="0"/>
                </a:moveTo>
                <a:lnTo>
                  <a:pt x="0" y="1928813"/>
                </a:lnTo>
              </a:path>
            </a:pathLst>
          </a:custGeom>
          <a:noFill/>
          <a:ln w="95250">
            <a:solidFill>
              <a:srgbClr val="B17409"/>
            </a:solidFill>
          </a:ln>
        </p:spPr>
        <p:txBody>
          <a:bodyPr/>
          <a:lstStyle/>
          <a:p>
            <a:endParaRPr lang="en-US"/>
          </a:p>
        </p:txBody>
      </p:sp>
      <p:sp>
        <p:nvSpPr>
          <p:cNvPr id="16" name="point">
            <a:extLst>
              <a:ext uri="{FF2B5EF4-FFF2-40B4-BE49-F238E27FC236}">
                <a16:creationId xmlns:a16="http://schemas.microsoft.com/office/drawing/2014/main" id="{2B9B89B1-9CAD-459C-A3ED-3CBBF728D2CC}"/>
              </a:ext>
            </a:extLst>
          </p:cNvPr>
          <p:cNvSpPr>
            <a:spLocks noGrp="1"/>
          </p:cNvSpPr>
          <p:nvPr/>
        </p:nvSpPr>
        <p:spPr>
          <a:xfrm>
            <a:off x="4888706" y="4174331"/>
            <a:ext cx="152400" cy="152400"/>
          </a:xfrm>
          <a:prstGeom prst="ellipse">
            <a:avLst/>
          </a:prstGeom>
          <a:solidFill>
            <a:srgbClr val="D74E72"/>
          </a:solidFill>
          <a:ln w="19050">
            <a:solidFill>
              <a:srgbClr val="F8FAFC"/>
            </a:solidFill>
          </a:ln>
        </p:spPr>
        <p:txBody>
          <a:bodyPr/>
          <a:lstStyle/>
          <a:p>
            <a:endParaRPr lang="en-US"/>
          </a:p>
        </p:txBody>
      </p:sp>
      <p:sp>
        <p:nvSpPr>
          <p:cNvPr id="17" name="text">
            <a:extLst>
              <a:ext uri="{FF2B5EF4-FFF2-40B4-BE49-F238E27FC236}">
                <a16:creationId xmlns:a16="http://schemas.microsoft.com/office/drawing/2014/main" id="{76B99C49-373E-43B0-BA02-8CA0ED6E8EF4}"/>
              </a:ext>
            </a:extLst>
          </p:cNvPr>
          <p:cNvSpPr>
            <a:spLocks noGrp="1"/>
          </p:cNvSpPr>
          <p:nvPr/>
        </p:nvSpPr>
        <p:spPr>
          <a:xfrm>
            <a:off x="857250" y="1952625"/>
            <a:ext cx="2619375" cy="333375"/>
          </a:xfrm>
          <a:prstGeom prst="rect">
            <a:avLst/>
          </a:prstGeom>
          <a:noFill/>
          <a:ln w="0">
            <a:noFill/>
          </a:ln>
        </p:spPr>
        <p:txBody>
          <a:bodyPr anchor="ctr">
            <a:noAutofit/>
          </a:bodyPr>
          <a:lstStyle/>
          <a:p>
            <a:pPr>
              <a:defRPr sz="2025" b="1">
                <a:solidFill>
                  <a:srgbClr val="116B70"/>
                </a:solidFill>
                <a:latin typeface="Arial"/>
                <a:ea typeface="Arial"/>
                <a:cs typeface="Arial"/>
              </a:defRPr>
            </a:pPr>
            <a:r>
              <a:rPr sz="2025" b="1">
                <a:solidFill>
                  <a:srgbClr val="116B70"/>
                </a:solidFill>
                <a:latin typeface="Arial"/>
                <a:ea typeface="Arial"/>
                <a:cs typeface="Arial"/>
              </a:rPr>
              <a:t>Uniform area</a:t>
            </a:r>
          </a:p>
        </p:txBody>
      </p:sp>
      <p:sp>
        <p:nvSpPr>
          <p:cNvPr id="18" name="text">
            <a:extLst>
              <a:ext uri="{FF2B5EF4-FFF2-40B4-BE49-F238E27FC236}">
                <a16:creationId xmlns:a16="http://schemas.microsoft.com/office/drawing/2014/main" id="{063F0630-077C-4951-8356-A4367B6006A2}"/>
              </a:ext>
            </a:extLst>
          </p:cNvPr>
          <p:cNvSpPr>
            <a:spLocks noGrp="1"/>
          </p:cNvSpPr>
          <p:nvPr/>
        </p:nvSpPr>
        <p:spPr>
          <a:xfrm>
            <a:off x="3971925" y="1952625"/>
            <a:ext cx="2714625" cy="333375"/>
          </a:xfrm>
          <a:prstGeom prst="rect">
            <a:avLst/>
          </a:prstGeom>
          <a:noFill/>
          <a:ln w="0">
            <a:noFill/>
          </a:ln>
        </p:spPr>
        <p:txBody>
          <a:bodyPr anchor="ctr">
            <a:noAutofit/>
          </a:bodyPr>
          <a:lstStyle/>
          <a:p>
            <a:pPr>
              <a:defRPr sz="2025" b="1">
                <a:solidFill>
                  <a:srgbClr val="B17409"/>
                </a:solidFill>
                <a:latin typeface="Arial"/>
                <a:ea typeface="Arial"/>
                <a:cs typeface="Arial"/>
              </a:defRPr>
            </a:pPr>
            <a:r>
              <a:rPr sz="2025" b="1">
                <a:solidFill>
                  <a:srgbClr val="B17409"/>
                </a:solidFill>
                <a:latin typeface="Arial"/>
                <a:ea typeface="Arial"/>
                <a:cs typeface="Arial"/>
              </a:rPr>
              <a:t>Uniform length</a:t>
            </a:r>
          </a:p>
        </p:txBody>
      </p:sp>
      <p:sp>
        <p:nvSpPr>
          <p:cNvPr id="19" name="text">
            <a:extLst>
              <a:ext uri="{FF2B5EF4-FFF2-40B4-BE49-F238E27FC236}">
                <a16:creationId xmlns:a16="http://schemas.microsoft.com/office/drawing/2014/main" id="{CE96E9A1-40FA-4310-937D-BDC3C1BA42DB}"/>
              </a:ext>
            </a:extLst>
          </p:cNvPr>
          <p:cNvSpPr>
            <a:spLocks noGrp="1"/>
          </p:cNvSpPr>
          <p:nvPr/>
        </p:nvSpPr>
        <p:spPr>
          <a:xfrm>
            <a:off x="1571625" y="5572125"/>
            <a:ext cx="1905000" cy="333375"/>
          </a:xfrm>
          <a:prstGeom prst="rect">
            <a:avLst/>
          </a:prstGeom>
          <a:noFill/>
          <a:ln w="0">
            <a:noFill/>
          </a:ln>
        </p:spPr>
        <p:txBody>
          <a:bodyPr anchor="ctr">
            <a:noAutofit/>
          </a:bodyPr>
          <a:lstStyle/>
          <a:p>
            <a:pPr>
              <a:defRPr sz="2100" b="1">
                <a:solidFill>
                  <a:srgbClr val="D74E72"/>
                </a:solidFill>
                <a:latin typeface="Arial"/>
                <a:ea typeface="Arial"/>
                <a:cs typeface="Arial"/>
              </a:defRPr>
            </a:pPr>
            <a:r>
              <a:rPr sz="2100" b="1">
                <a:solidFill>
                  <a:srgbClr val="D74E72"/>
                </a:solidFill>
                <a:latin typeface="Arial"/>
                <a:ea typeface="Arial"/>
                <a:cs typeface="Arial"/>
              </a:rPr>
              <a:t>G · </a:t>
            </a:r>
            <a:r>
              <a:rPr sz="2100" b="1">
                <a:solidFill>
                  <a:srgbClr val="D74E72"/>
                </a:solidFill>
                <a:latin typeface="Arial"/>
                <a:ea typeface="Arial"/>
                <a:cs typeface="Arial"/>
              </a:rPr>
              <a:t>X</a:t>
            </a:r>
            <a:r>
              <a:rPr sz="1554" b="1" baseline="-20000">
                <a:solidFill>
                  <a:srgbClr val="D74E72"/>
                </a:solidFill>
                <a:latin typeface="Arial"/>
                <a:ea typeface="Arial"/>
                <a:cs typeface="Arial"/>
              </a:rPr>
              <a:t>2</a:t>
            </a:r>
          </a:p>
        </p:txBody>
      </p:sp>
      <p:sp>
        <p:nvSpPr>
          <p:cNvPr id="20" name="text">
            <a:extLst>
              <a:ext uri="{FF2B5EF4-FFF2-40B4-BE49-F238E27FC236}">
                <a16:creationId xmlns:a16="http://schemas.microsoft.com/office/drawing/2014/main" id="{9CAF7CC7-6637-4691-87AF-E025CAE6F483}"/>
              </a:ext>
            </a:extLst>
          </p:cNvPr>
          <p:cNvSpPr>
            <a:spLocks noGrp="1"/>
          </p:cNvSpPr>
          <p:nvPr/>
        </p:nvSpPr>
        <p:spPr>
          <a:xfrm>
            <a:off x="4714875" y="5572125"/>
            <a:ext cx="1905000" cy="333375"/>
          </a:xfrm>
          <a:prstGeom prst="rect">
            <a:avLst/>
          </a:prstGeom>
          <a:noFill/>
          <a:ln w="0">
            <a:noFill/>
          </a:ln>
        </p:spPr>
        <p:txBody>
          <a:bodyPr anchor="ctr">
            <a:noAutofit/>
          </a:bodyPr>
          <a:lstStyle/>
          <a:p>
            <a:pPr>
              <a:defRPr sz="2100" b="1">
                <a:solidFill>
                  <a:srgbClr val="D74E72"/>
                </a:solidFill>
                <a:latin typeface="Arial"/>
                <a:ea typeface="Arial"/>
                <a:cs typeface="Arial"/>
              </a:defRPr>
            </a:pPr>
            <a:r>
              <a:rPr sz="2100" b="1">
                <a:solidFill>
                  <a:srgbClr val="D74E72"/>
                </a:solidFill>
                <a:latin typeface="Arial"/>
                <a:ea typeface="Arial"/>
                <a:cs typeface="Arial"/>
              </a:rPr>
              <a:t>W · </a:t>
            </a:r>
            <a:r>
              <a:rPr sz="2100" b="1">
                <a:solidFill>
                  <a:srgbClr val="D74E72"/>
                </a:solidFill>
                <a:latin typeface="Arial"/>
                <a:ea typeface="Arial"/>
                <a:cs typeface="Arial"/>
              </a:rPr>
              <a:t>X</a:t>
            </a:r>
            <a:r>
              <a:rPr sz="1554" b="1" baseline="-20000">
                <a:solidFill>
                  <a:srgbClr val="D74E72"/>
                </a:solidFill>
                <a:latin typeface="Arial"/>
                <a:ea typeface="Arial"/>
                <a:cs typeface="Arial"/>
              </a:rPr>
              <a:t>10</a:t>
            </a:r>
          </a:p>
        </p:txBody>
      </p:sp>
      <p:sp>
        <p:nvSpPr>
          <p:cNvPr id="21" name="visible explanation">
            <a:extLst>
              <a:ext uri="{FF2B5EF4-FFF2-40B4-BE49-F238E27FC236}">
                <a16:creationId xmlns:a16="http://schemas.microsoft.com/office/drawing/2014/main" id="{0D0FABC2-C0E0-4386-A59B-A2AE4616CFF8}"/>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Prescribed charge shares the mass-centroid calculation.</a:t>
            </a:r>
          </a:p>
          <a:p>
            <a:pPr>
              <a:defRPr sz="2100" b="0">
                <a:solidFill>
                  <a:srgbClr val="13283C"/>
                </a:solidFill>
                <a:latin typeface="Arial"/>
                <a:ea typeface="Arial"/>
                <a:cs typeface="Arial"/>
              </a:defRPr>
            </a:pPr>
            <a:r>
              <a:rPr sz="2100" b="0">
                <a:solidFill>
                  <a:srgbClr val="13283C"/>
                </a:solidFill>
                <a:latin typeface="Arial"/>
                <a:ea typeface="Arial"/>
                <a:cs typeface="Arial"/>
              </a:rPr>
              <a:t>A conductor chooses its own distribution.</a:t>
            </a:r>
          </a:p>
        </p:txBody>
      </p:sp>
      <p:sp>
        <p:nvSpPr>
          <p:cNvPr id="22" name="governing equation">
            <a:extLst>
              <a:ext uri="{FF2B5EF4-FFF2-40B4-BE49-F238E27FC236}">
                <a16:creationId xmlns:a16="http://schemas.microsoft.com/office/drawing/2014/main" id="{F40BA18B-20D6-47C7-B284-60F0FEF25685}"/>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C</m:t>
                      </m:r>
                    </m:e>
                    <m:sub>
                      <m:r>
                        <a:rPr lang="en-US" sz="2200" b="0">
                          <a:solidFill>
                            <a:srgbClr val="116B70"/>
                          </a:solidFill>
                          <a:latin typeface="Cambria Math"/>
                        </a:rPr>
                        <m:t xml:space="preserve">q</m:t>
                      </m:r>
                    </m:sub>
                  </m:sSub>
                  <m:r>
                    <a:rPr lang="en-US" sz="2200" b="0">
                      <a:solidFill>
                        <a:srgbClr val="116B70"/>
                      </a:solidFill>
                      <a:latin typeface="Cambria Math"/>
                    </a:rPr>
                    <m:t xml:space="preserve">=∫p</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μ(p)</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m:t>
                  </m:r>
                  <m:r>
                    <m:rPr>
                      <m:sty m:val="p"/>
                    </m:rPr>
                    <a:rPr lang="en-US" sz="2200" b="0">
                      <a:solidFill>
                        <a:srgbClr val="116B70"/>
                      </a:solidFill>
                      <a:latin typeface="Cambria Math"/>
                    </a:rPr>
                    <m:t xml:space="preserve">d</m:t>
                  </m:r>
                  <m:r>
                    <a:rPr lang="en-US" sz="2200" b="0">
                      <a:solidFill>
                        <a:srgbClr val="116B70"/>
                      </a:solidFill>
                      <a:latin typeface="Cambria Math"/>
                    </a:rPr>
                    <m:t xml:space="preserve">μ=1</m:t>
                  </m:r>
                </m:oMath>
              </m:oMathPara>
            </a14:m>
            <a:endParaRPr lang="en-US" sz="2200"/>
          </a:p>
        </p:txBody>
      </p:sp>
      <p:sp>
        <p:nvSpPr>
          <p:cNvPr id="23" name="student question">
            <a:extLst>
              <a:ext uri="{FF2B5EF4-FFF2-40B4-BE49-F238E27FC236}">
                <a16:creationId xmlns:a16="http://schemas.microsoft.com/office/drawing/2014/main" id="{BDA48F1B-C5FC-4C02-A397-EF6068ABA444}"/>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does positive charge density guarantee about its centroid?</a:t>
            </a:r>
          </a:p>
        </p:txBody>
      </p:sp>
      <p:sp>
        <p:nvSpPr>
          <p:cNvPr id="24" name="text">
            <a:extLst>
              <a:ext uri="{FF2B5EF4-FFF2-40B4-BE49-F238E27FC236}">
                <a16:creationId xmlns:a16="http://schemas.microsoft.com/office/drawing/2014/main" id="{D7EA6641-4D4C-4BB2-8120-11255876219B}"/>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5" name="text">
            <a:extLst>
              <a:ext uri="{FF2B5EF4-FFF2-40B4-BE49-F238E27FC236}">
                <a16:creationId xmlns:a16="http://schemas.microsoft.com/office/drawing/2014/main" id="{2FD8845D-9868-4827-86AB-546F47D2CCC3}"/>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17</a:t>
            </a:r>
          </a:p>
        </p:txBody>
      </p:sp>
    </p:spTree>
    <p:extLst>
      <p:ext uri="{BB962C8B-B14F-4D97-AF65-F5344CB8AC3E}">
        <p14:creationId xmlns:p14="http://schemas.microsoft.com/office/powerpoint/2010/main" val="153709342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9" name="text">
            <a:extLst>
              <a:ext uri="{FF2B5EF4-FFF2-40B4-BE49-F238E27FC236}">
                <a16:creationId xmlns:a16="http://schemas.microsoft.com/office/drawing/2014/main" id="{7E554F34-4A21-42E3-92AD-81D6E887926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3F7F8D47-27C3-4D42-BA83-B8271CFF3D1D}"/>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Electrostatic equilibrium energy</a:t>
            </a:r>
          </a:p>
        </p:txBody>
      </p:sp>
      <p:sp>
        <p:nvSpPr>
          <p:cNvPr id="3" name="line">
            <a:extLst>
              <a:ext uri="{FF2B5EF4-FFF2-40B4-BE49-F238E27FC236}">
                <a16:creationId xmlns:a16="http://schemas.microsoft.com/office/drawing/2014/main" id="{022D64A6-57C4-497F-9DCD-097367CEDEB1}"/>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geometry">
            <a:extLst>
              <a:ext uri="{FF2B5EF4-FFF2-40B4-BE49-F238E27FC236}">
                <a16:creationId xmlns:a16="http://schemas.microsoft.com/office/drawing/2014/main" id="{D1D08ECD-641F-4716-83B2-C317803EACF0}"/>
              </a:ext>
            </a:extLst>
          </p:cNvPr>
          <p:cNvSpPr>
            <a:spLocks noGrp="1"/>
          </p:cNvSpPr>
          <p:nvPr/>
        </p:nvSpPr>
        <p:spPr>
          <a:xfrm>
            <a:off x="904875" y="20478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5" name="text">
            <a:extLst>
              <a:ext uri="{FF2B5EF4-FFF2-40B4-BE49-F238E27FC236}">
                <a16:creationId xmlns:a16="http://schemas.microsoft.com/office/drawing/2014/main" id="{5AC582F2-D20D-4CEB-A4E5-0176F5BFDF0B}"/>
              </a:ext>
            </a:extLst>
          </p:cNvPr>
          <p:cNvSpPr>
            <a:spLocks noGrp="1"/>
          </p:cNvSpPr>
          <p:nvPr/>
        </p:nvSpPr>
        <p:spPr>
          <a:xfrm>
            <a:off x="1095375" y="21431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Prescribed charge: integrate the kernel</a:t>
            </a:r>
          </a:p>
        </p:txBody>
      </p:sp>
      <p:sp>
        <p:nvSpPr>
          <p:cNvPr id="6" name="line">
            <a:extLst>
              <a:ext uri="{FF2B5EF4-FFF2-40B4-BE49-F238E27FC236}">
                <a16:creationId xmlns:a16="http://schemas.microsoft.com/office/drawing/2014/main" id="{02805A0E-2966-4916-86E9-37037811C9C0}"/>
              </a:ext>
            </a:extLst>
          </p:cNvPr>
          <p:cNvSpPr>
            <a:spLocks noGrp="1"/>
          </p:cNvSpPr>
          <p:nvPr/>
        </p:nvSpPr>
        <p:spPr>
          <a:xfrm>
            <a:off x="3619500" y="30003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7" name="arrow">
            <a:extLst>
              <a:ext uri="{FF2B5EF4-FFF2-40B4-BE49-F238E27FC236}">
                <a16:creationId xmlns:a16="http://schemas.microsoft.com/office/drawing/2014/main" id="{57E004DA-F3F2-4384-8BDC-F50BE8D399A7}"/>
              </a:ext>
            </a:extLst>
          </p:cNvPr>
          <p:cNvSpPr>
            <a:spLocks noGrp="1"/>
          </p:cNvSpPr>
          <p:nvPr/>
        </p:nvSpPr>
        <p:spPr>
          <a:xfrm>
            <a:off x="3570508" y="30852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8" name="geometry">
            <a:extLst>
              <a:ext uri="{FF2B5EF4-FFF2-40B4-BE49-F238E27FC236}">
                <a16:creationId xmlns:a16="http://schemas.microsoft.com/office/drawing/2014/main" id="{01E35102-86CA-4B25-9B23-E8CB65D84020}"/>
              </a:ext>
            </a:extLst>
          </p:cNvPr>
          <p:cNvSpPr>
            <a:spLocks noGrp="1"/>
          </p:cNvSpPr>
          <p:nvPr/>
        </p:nvSpPr>
        <p:spPr>
          <a:xfrm>
            <a:off x="904875" y="33051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9" name="text">
            <a:extLst>
              <a:ext uri="{FF2B5EF4-FFF2-40B4-BE49-F238E27FC236}">
                <a16:creationId xmlns:a16="http://schemas.microsoft.com/office/drawing/2014/main" id="{4C289D1A-14AB-499C-81CB-45AB88A80B89}"/>
              </a:ext>
            </a:extLst>
          </p:cNvPr>
          <p:cNvSpPr>
            <a:spLocks noGrp="1"/>
          </p:cNvSpPr>
          <p:nvPr/>
        </p:nvSpPr>
        <p:spPr>
          <a:xfrm>
            <a:off x="1095375" y="34004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Mobile charge: constant potential</a:t>
            </a:r>
          </a:p>
        </p:txBody>
      </p:sp>
      <p:sp>
        <p:nvSpPr>
          <p:cNvPr id="10" name="line">
            <a:extLst>
              <a:ext uri="{FF2B5EF4-FFF2-40B4-BE49-F238E27FC236}">
                <a16:creationId xmlns:a16="http://schemas.microsoft.com/office/drawing/2014/main" id="{56D30078-3A73-4477-9910-29A56B9F0C43}"/>
              </a:ext>
            </a:extLst>
          </p:cNvPr>
          <p:cNvSpPr>
            <a:spLocks noGrp="1"/>
          </p:cNvSpPr>
          <p:nvPr/>
        </p:nvSpPr>
        <p:spPr>
          <a:xfrm>
            <a:off x="3619500" y="42576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11" name="arrow">
            <a:extLst>
              <a:ext uri="{FF2B5EF4-FFF2-40B4-BE49-F238E27FC236}">
                <a16:creationId xmlns:a16="http://schemas.microsoft.com/office/drawing/2014/main" id="{6635B470-5BC4-4044-B481-541232670274}"/>
              </a:ext>
            </a:extLst>
          </p:cNvPr>
          <p:cNvSpPr>
            <a:spLocks noGrp="1"/>
          </p:cNvSpPr>
          <p:nvPr/>
        </p:nvSpPr>
        <p:spPr>
          <a:xfrm>
            <a:off x="3570508" y="43425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12" name="geometry">
            <a:extLst>
              <a:ext uri="{FF2B5EF4-FFF2-40B4-BE49-F238E27FC236}">
                <a16:creationId xmlns:a16="http://schemas.microsoft.com/office/drawing/2014/main" id="{D99C3504-4D4B-49AF-AA67-F459DBD1F9B0}"/>
              </a:ext>
            </a:extLst>
          </p:cNvPr>
          <p:cNvSpPr>
            <a:spLocks noGrp="1"/>
          </p:cNvSpPr>
          <p:nvPr/>
        </p:nvSpPr>
        <p:spPr>
          <a:xfrm>
            <a:off x="904875" y="45624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13" name="text">
            <a:extLst>
              <a:ext uri="{FF2B5EF4-FFF2-40B4-BE49-F238E27FC236}">
                <a16:creationId xmlns:a16="http://schemas.microsoft.com/office/drawing/2014/main" id="{9448C3B5-A08D-451F-8BA1-5A010E41F6D3}"/>
              </a:ext>
            </a:extLst>
          </p:cNvPr>
          <p:cNvSpPr>
            <a:spLocks noGrp="1"/>
          </p:cNvSpPr>
          <p:nvPr/>
        </p:nvSpPr>
        <p:spPr>
          <a:xfrm>
            <a:off x="1095375" y="46577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Find the centroid of the equilibrium measure</a:t>
            </a:r>
          </a:p>
        </p:txBody>
      </p:sp>
      <p:sp>
        <p:nvSpPr>
          <p:cNvPr id="14" name="visible explanation">
            <a:extLst>
              <a:ext uri="{FF2B5EF4-FFF2-40B4-BE49-F238E27FC236}">
                <a16:creationId xmlns:a16="http://schemas.microsoft.com/office/drawing/2014/main" id="{A2F47F21-B5A7-43C3-878F-8B4A5BCA26E2}"/>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probability measure minimizes pairwise repulsion.</a:t>
            </a:r>
          </a:p>
          <a:p>
            <a:pPr>
              <a:defRPr sz="2100" b="0">
                <a:solidFill>
                  <a:srgbClr val="13283C"/>
                </a:solidFill>
                <a:latin typeface="Arial"/>
                <a:ea typeface="Arial"/>
                <a:cs typeface="Arial"/>
              </a:defRPr>
            </a:pPr>
            <a:r>
              <a:rPr sz="2100" b="0">
                <a:solidFill>
                  <a:srgbClr val="13283C"/>
                </a:solidFill>
                <a:latin typeface="Arial"/>
                <a:ea typeface="Arial"/>
                <a:cs typeface="Arial"/>
              </a:rPr>
              <a:t>The kernel depends on ambient dimension.</a:t>
            </a:r>
          </a:p>
        </p:txBody>
      </p:sp>
      <p:sp>
        <p:nvSpPr>
          <p:cNvPr id="15" name="governing equation">
            <a:extLst>
              <a:ext uri="{FF2B5EF4-FFF2-40B4-BE49-F238E27FC236}">
                <a16:creationId xmlns:a16="http://schemas.microsoft.com/office/drawing/2014/main" id="{0D5398CC-1B96-486E-857F-25F70B4C3D1D}"/>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m:rPr>
                      <m:scr m:val="script"/>
                    </m:rPr>
                    <a:rPr lang="en-US" sz="2200" b="0">
                      <a:solidFill>
                        <a:srgbClr val="116B70"/>
                      </a:solidFill>
                      <a:latin typeface="Cambria Math"/>
                    </a:rPr>
                    <m:t xml:space="preserve">E</m:t>
                  </m:r>
                  <m:r>
                    <a:rPr lang="en-US" sz="2200" b="0">
                      <a:solidFill>
                        <a:srgbClr val="116B70"/>
                      </a:solidFill>
                      <a:latin typeface="Cambria Math"/>
                    </a:rPr>
                    <m:t xml:space="preserve">(μ)=∬K(</m:t>
                  </m:r>
                  <m:r>
                    <m:rPr>
                      <m:sty m:val="p"/>
                    </m:rPr>
                    <a:rPr lang="en-US" sz="2200" b="0">
                      <a:solidFill>
                        <a:srgbClr val="116B70"/>
                      </a:solidFill>
                      <a:latin typeface="Cambria Math"/>
                    </a:rPr>
                    <m:t xml:space="preserve">∣</m:t>
                  </m:r>
                  <m:r>
                    <a:rPr lang="en-US" sz="2200" b="0">
                      <a:solidFill>
                        <a:srgbClr val="116B70"/>
                      </a:solidFill>
                      <a:latin typeface="Cambria Math"/>
                    </a:rPr>
                    <m:t xml:space="preserve">p−q</m:t>
                  </m:r>
                  <m:r>
                    <m:rPr>
                      <m:sty m:val="p"/>
                    </m:rPr>
                    <a:rPr lang="en-US" sz="2200" b="0">
                      <a:solidFill>
                        <a:srgbClr val="116B70"/>
                      </a:solidFill>
                      <a:latin typeface="Cambria Math"/>
                    </a:rPr>
                    <m:t xml:space="preserve">∣</m:t>
                  </m:r>
                  <m:r>
                    <a:rPr lang="en-US" sz="2200" b="0">
                      <a:solidFill>
                        <a:srgbClr val="116B70"/>
                      </a:solidFill>
                      <a:latin typeface="Cambria Math"/>
                    </a:rPr>
                    <m:t xml:space="preserve">)</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phant>
                    <m:phantPr>
                      <m:show m:val="off"/>
                    </m:phantPr>
                    <m:e>
                      <m:r>
                        <m:rPr>
                          <m:scr m:val="script"/>
                        </m:rPr>
                        <a:rPr lang="en-US" sz="2200" b="0">
                          <a:solidFill>
                            <a:srgbClr val="116B70"/>
                          </a:solidFill>
                          <a:latin typeface="Cambria Math"/>
                        </a:rPr>
                        <m:t xml:space="preserve">E</m:t>
                      </m:r>
                      <m:r>
                        <a:rPr lang="en-US" sz="2200" b="0">
                          <a:solidFill>
                            <a:srgbClr val="116B70"/>
                          </a:solidFill>
                          <a:latin typeface="Cambria Math"/>
                        </a:rPr>
                        <m:t xml:space="preserve">(μ)=</m:t>
                      </m:r>
                    </m:e>
                  </m:phant>
                  <m:r>
                    <m:rPr>
                      <m:sty m:val="p"/>
                    </m:rPr>
                    <a:rPr lang="en-US" sz="2200" b="0">
                      <a:solidFill>
                        <a:srgbClr val="116B70"/>
                      </a:solidFill>
                      <a:latin typeface="Cambria Math"/>
                    </a:rPr>
                    <m:t xml:space="preserve">d</m:t>
                  </m:r>
                  <m:r>
                    <a:rPr lang="en-US" sz="2200" b="0">
                      <a:solidFill>
                        <a:srgbClr val="116B70"/>
                      </a:solidFill>
                      <a:latin typeface="Cambria Math"/>
                    </a:rPr>
                    <m:t xml:space="preserve">μ(p)</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μ(q)</m:t>
                  </m:r>
                </m:oMath>
              </m:oMathPara>
            </a14:m>
            <a:endParaRPr lang="en-US" sz="2200"/>
          </a:p>
        </p:txBody>
      </p:sp>
      <p:sp>
        <p:nvSpPr>
          <p:cNvPr id="16" name="student question">
            <a:extLst>
              <a:ext uri="{FF2B5EF4-FFF2-40B4-BE49-F238E27FC236}">
                <a16:creationId xmlns:a16="http://schemas.microsoft.com/office/drawing/2014/main" id="{AF329E95-4D8D-4C0A-99CF-8BF512CDDCCE}"/>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can the two-dimensional and three-dimensional charge centroids differ?</a:t>
            </a:r>
          </a:p>
        </p:txBody>
      </p:sp>
      <p:sp>
        <p:nvSpPr>
          <p:cNvPr id="17" name="text">
            <a:extLst>
              <a:ext uri="{FF2B5EF4-FFF2-40B4-BE49-F238E27FC236}">
                <a16:creationId xmlns:a16="http://schemas.microsoft.com/office/drawing/2014/main" id="{A5783398-A0A8-4F45-8DED-A2B42B4364A8}"/>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8" name="text">
            <a:extLst>
              <a:ext uri="{FF2B5EF4-FFF2-40B4-BE49-F238E27FC236}">
                <a16:creationId xmlns:a16="http://schemas.microsoft.com/office/drawing/2014/main" id="{9A91A85E-E2F4-4470-A414-BF32F33E8511}"/>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18</a:t>
            </a:r>
          </a:p>
        </p:txBody>
      </p:sp>
    </p:spTree>
    <p:extLst>
      <p:ext uri="{BB962C8B-B14F-4D97-AF65-F5344CB8AC3E}">
        <p14:creationId xmlns:p14="http://schemas.microsoft.com/office/powerpoint/2010/main" val="23931074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87" name="text">
            <a:extLst>
              <a:ext uri="{FF2B5EF4-FFF2-40B4-BE49-F238E27FC236}">
                <a16:creationId xmlns:a16="http://schemas.microsoft.com/office/drawing/2014/main" id="{B7425FA0-83CC-436A-A1B6-17747EC1AD06}"/>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6E2C579D-8E25-456E-8E4B-65AC515B055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E</a:t>
            </a:r>
            <a:r>
              <a:rPr sz="2442" b="1" baseline="-20000">
                <a:solidFill>
                  <a:srgbClr val="13283C"/>
                </a:solidFill>
                <a:latin typeface="Arial"/>
                <a:ea typeface="Arial"/>
                <a:cs typeface="Arial"/>
              </a:rPr>
              <a:t>2</a:t>
            </a:r>
            <a:r>
              <a:rPr sz="3300" b="1">
                <a:solidFill>
                  <a:srgbClr val="13283C"/>
                </a:solidFill>
                <a:latin typeface="Arial"/>
                <a:ea typeface="Arial"/>
                <a:cs typeface="Arial"/>
              </a:rPr>
              <a:t> and </a:t>
            </a:r>
            <a:r>
              <a:rPr sz="3300" b="1">
                <a:solidFill>
                  <a:srgbClr val="13283C"/>
                </a:solidFill>
                <a:latin typeface="Arial"/>
                <a:ea typeface="Arial"/>
                <a:cs typeface="Arial"/>
              </a:rPr>
              <a:t>E</a:t>
            </a:r>
            <a:r>
              <a:rPr sz="2442" b="1" baseline="-20000">
                <a:solidFill>
                  <a:srgbClr val="13283C"/>
                </a:solidFill>
                <a:latin typeface="Arial"/>
                <a:ea typeface="Arial"/>
                <a:cs typeface="Arial"/>
              </a:rPr>
              <a:t>3</a:t>
            </a:r>
            <a:r>
              <a:rPr sz="3300" b="1">
                <a:solidFill>
                  <a:srgbClr val="13283C"/>
                </a:solidFill>
                <a:latin typeface="Arial"/>
                <a:ea typeface="Arial"/>
                <a:cs typeface="Arial"/>
              </a:rPr>
              <a:t>: conducting charge centroids</a:t>
            </a:r>
          </a:p>
        </p:txBody>
      </p:sp>
      <p:sp>
        <p:nvSpPr>
          <p:cNvPr id="3" name="line">
            <a:extLst>
              <a:ext uri="{FF2B5EF4-FFF2-40B4-BE49-F238E27FC236}">
                <a16:creationId xmlns:a16="http://schemas.microsoft.com/office/drawing/2014/main" id="{6A5179F6-24E8-4B59-8FE6-2ECBFFE8EAEF}"/>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870BC566-F811-477C-B3C2-484B6D4CA25A}"/>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1C606F"/>
          </a:solidFill>
          <a:ln w="0">
            <a:noFill/>
          </a:ln>
        </p:spPr>
        <p:txBody>
          <a:bodyPr/>
          <a:lstStyle/>
          <a:p>
            <a:endParaRPr lang="en-US"/>
          </a:p>
        </p:txBody>
      </p:sp>
      <p:sp>
        <p:nvSpPr>
          <p:cNvPr id="5" name="field cell 1">
            <a:extLst>
              <a:ext uri="{FF2B5EF4-FFF2-40B4-BE49-F238E27FC236}">
                <a16:creationId xmlns:a16="http://schemas.microsoft.com/office/drawing/2014/main" id="{6105FC11-7F94-43DE-9233-F8D37AC52ED4}"/>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1B4B5E"/>
          </a:solidFill>
          <a:ln w="0">
            <a:noFill/>
          </a:ln>
        </p:spPr>
        <p:txBody>
          <a:bodyPr/>
          <a:lstStyle/>
          <a:p>
            <a:endParaRPr lang="en-US"/>
          </a:p>
        </p:txBody>
      </p:sp>
      <p:sp>
        <p:nvSpPr>
          <p:cNvPr id="6" name="field cell 2">
            <a:extLst>
              <a:ext uri="{FF2B5EF4-FFF2-40B4-BE49-F238E27FC236}">
                <a16:creationId xmlns:a16="http://schemas.microsoft.com/office/drawing/2014/main" id="{B5F10258-7986-4F75-A910-14E9FC99119F}"/>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25828A"/>
          </a:solidFill>
          <a:ln w="0">
            <a:noFill/>
          </a:ln>
        </p:spPr>
        <p:txBody>
          <a:bodyPr/>
          <a:lstStyle/>
          <a:p>
            <a:endParaRPr lang="en-US"/>
          </a:p>
        </p:txBody>
      </p:sp>
      <p:sp>
        <p:nvSpPr>
          <p:cNvPr id="7" name="field cell 3">
            <a:extLst>
              <a:ext uri="{FF2B5EF4-FFF2-40B4-BE49-F238E27FC236}">
                <a16:creationId xmlns:a16="http://schemas.microsoft.com/office/drawing/2014/main" id="{64C2BA43-C47E-48EA-8950-026AA0B32334}"/>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8" name="field cell 4">
            <a:extLst>
              <a:ext uri="{FF2B5EF4-FFF2-40B4-BE49-F238E27FC236}">
                <a16:creationId xmlns:a16="http://schemas.microsoft.com/office/drawing/2014/main" id="{BDB1590A-F56C-45C1-950A-E73C7184FC33}"/>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1B4A5D"/>
          </a:solidFill>
          <a:ln w="0">
            <a:noFill/>
          </a:ln>
        </p:spPr>
        <p:txBody>
          <a:bodyPr/>
          <a:lstStyle/>
          <a:p>
            <a:endParaRPr lang="en-US"/>
          </a:p>
        </p:txBody>
      </p:sp>
      <p:sp>
        <p:nvSpPr>
          <p:cNvPr id="9" name="field cell 5">
            <a:extLst>
              <a:ext uri="{FF2B5EF4-FFF2-40B4-BE49-F238E27FC236}">
                <a16:creationId xmlns:a16="http://schemas.microsoft.com/office/drawing/2014/main" id="{B2AB8D8F-0039-45F5-A5C9-0136DB7C15C5}"/>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 name="field cell 6">
            <a:extLst>
              <a:ext uri="{FF2B5EF4-FFF2-40B4-BE49-F238E27FC236}">
                <a16:creationId xmlns:a16="http://schemas.microsoft.com/office/drawing/2014/main" id="{19119C38-A14A-48BD-AE79-88FE4ACB6510}"/>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1" name="field cell 7">
            <a:extLst>
              <a:ext uri="{FF2B5EF4-FFF2-40B4-BE49-F238E27FC236}">
                <a16:creationId xmlns:a16="http://schemas.microsoft.com/office/drawing/2014/main" id="{C3B2216B-4AB1-4DDA-8628-6B83B125461B}"/>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1D6E79"/>
          </a:solidFill>
          <a:ln w="0">
            <a:noFill/>
          </a:ln>
        </p:spPr>
        <p:txBody>
          <a:bodyPr/>
          <a:lstStyle/>
          <a:p>
            <a:endParaRPr lang="en-US"/>
          </a:p>
        </p:txBody>
      </p:sp>
      <p:sp>
        <p:nvSpPr>
          <p:cNvPr id="12" name="field cell 8">
            <a:extLst>
              <a:ext uri="{FF2B5EF4-FFF2-40B4-BE49-F238E27FC236}">
                <a16:creationId xmlns:a16="http://schemas.microsoft.com/office/drawing/2014/main" id="{30BE2B0C-C023-4A0D-90E0-173CC507FABD}"/>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1C6472"/>
          </a:solidFill>
          <a:ln w="0">
            <a:noFill/>
          </a:ln>
        </p:spPr>
        <p:txBody>
          <a:bodyPr/>
          <a:lstStyle/>
          <a:p>
            <a:endParaRPr lang="en-US"/>
          </a:p>
        </p:txBody>
      </p:sp>
      <p:sp>
        <p:nvSpPr>
          <p:cNvPr id="13" name="field cell 9">
            <a:extLst>
              <a:ext uri="{FF2B5EF4-FFF2-40B4-BE49-F238E27FC236}">
                <a16:creationId xmlns:a16="http://schemas.microsoft.com/office/drawing/2014/main" id="{32ED3DE1-4136-4D8A-9064-64B4B50B56D9}"/>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192B46"/>
          </a:solidFill>
          <a:ln w="0">
            <a:noFill/>
          </a:ln>
        </p:spPr>
        <p:txBody>
          <a:bodyPr/>
          <a:lstStyle/>
          <a:p>
            <a:endParaRPr lang="en-US"/>
          </a:p>
        </p:txBody>
      </p:sp>
      <p:sp>
        <p:nvSpPr>
          <p:cNvPr id="14" name="field cell 10">
            <a:extLst>
              <a:ext uri="{FF2B5EF4-FFF2-40B4-BE49-F238E27FC236}">
                <a16:creationId xmlns:a16="http://schemas.microsoft.com/office/drawing/2014/main" id="{1F55AE39-D1E8-44D2-ABD8-7358E5F9F678}"/>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1A3B52"/>
          </a:solidFill>
          <a:ln w="0">
            <a:noFill/>
          </a:ln>
        </p:spPr>
        <p:txBody>
          <a:bodyPr/>
          <a:lstStyle/>
          <a:p>
            <a:endParaRPr lang="en-US"/>
          </a:p>
        </p:txBody>
      </p:sp>
      <p:sp>
        <p:nvSpPr>
          <p:cNvPr id="15" name="field cell 11">
            <a:extLst>
              <a:ext uri="{FF2B5EF4-FFF2-40B4-BE49-F238E27FC236}">
                <a16:creationId xmlns:a16="http://schemas.microsoft.com/office/drawing/2014/main" id="{B880B491-1148-4933-B572-47AD7A0E8BF0}"/>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238188"/>
          </a:solidFill>
          <a:ln w="0">
            <a:noFill/>
          </a:ln>
        </p:spPr>
        <p:txBody>
          <a:bodyPr/>
          <a:lstStyle/>
          <a:p>
            <a:endParaRPr lang="en-US"/>
          </a:p>
        </p:txBody>
      </p:sp>
      <p:sp>
        <p:nvSpPr>
          <p:cNvPr id="16" name="field cell 12">
            <a:extLst>
              <a:ext uri="{FF2B5EF4-FFF2-40B4-BE49-F238E27FC236}">
                <a16:creationId xmlns:a16="http://schemas.microsoft.com/office/drawing/2014/main" id="{05E0B64D-3647-41F4-8FBB-16782B8E61A3}"/>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1C5566"/>
          </a:solidFill>
          <a:ln w="0">
            <a:noFill/>
          </a:ln>
        </p:spPr>
        <p:txBody>
          <a:bodyPr/>
          <a:lstStyle/>
          <a:p>
            <a:endParaRPr lang="en-US"/>
          </a:p>
        </p:txBody>
      </p:sp>
      <p:sp>
        <p:nvSpPr>
          <p:cNvPr id="17" name="field cell 13">
            <a:extLst>
              <a:ext uri="{FF2B5EF4-FFF2-40B4-BE49-F238E27FC236}">
                <a16:creationId xmlns:a16="http://schemas.microsoft.com/office/drawing/2014/main" id="{1E7AB88B-3FE6-4C2B-9EAD-6465CF92BD48}"/>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192B46"/>
          </a:solidFill>
          <a:ln w="0">
            <a:noFill/>
          </a:ln>
        </p:spPr>
        <p:txBody>
          <a:bodyPr/>
          <a:lstStyle/>
          <a:p>
            <a:endParaRPr lang="en-US"/>
          </a:p>
        </p:txBody>
      </p:sp>
      <p:sp>
        <p:nvSpPr>
          <p:cNvPr id="18" name="field cell 14">
            <a:extLst>
              <a:ext uri="{FF2B5EF4-FFF2-40B4-BE49-F238E27FC236}">
                <a16:creationId xmlns:a16="http://schemas.microsoft.com/office/drawing/2014/main" id="{EE8EFBCB-BB77-42C2-918A-8DD00AC8E3DE}"/>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9" name="field cell 15">
            <a:extLst>
              <a:ext uri="{FF2B5EF4-FFF2-40B4-BE49-F238E27FC236}">
                <a16:creationId xmlns:a16="http://schemas.microsoft.com/office/drawing/2014/main" id="{DA1ACF30-904A-4E0F-B261-AD60168FC61A}"/>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1E7D85"/>
          </a:solidFill>
          <a:ln w="0">
            <a:noFill/>
          </a:ln>
        </p:spPr>
        <p:txBody>
          <a:bodyPr/>
          <a:lstStyle/>
          <a:p>
            <a:endParaRPr lang="en-US"/>
          </a:p>
        </p:txBody>
      </p:sp>
      <p:sp>
        <p:nvSpPr>
          <p:cNvPr id="20" name="field cell 16">
            <a:extLst>
              <a:ext uri="{FF2B5EF4-FFF2-40B4-BE49-F238E27FC236}">
                <a16:creationId xmlns:a16="http://schemas.microsoft.com/office/drawing/2014/main" id="{10FC5802-6A0A-4729-8534-694A6C7029C1}"/>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1D707B"/>
          </a:solidFill>
          <a:ln w="0">
            <a:noFill/>
          </a:ln>
        </p:spPr>
        <p:txBody>
          <a:bodyPr/>
          <a:lstStyle/>
          <a:p>
            <a:endParaRPr lang="en-US"/>
          </a:p>
        </p:txBody>
      </p:sp>
      <p:sp>
        <p:nvSpPr>
          <p:cNvPr id="21" name="field cell 17">
            <a:extLst>
              <a:ext uri="{FF2B5EF4-FFF2-40B4-BE49-F238E27FC236}">
                <a16:creationId xmlns:a16="http://schemas.microsoft.com/office/drawing/2014/main" id="{7FBAB267-A6B4-4C52-BEB7-C8D100F29D8D}"/>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5CAAAF"/>
          </a:solidFill>
          <a:ln w="0">
            <a:noFill/>
          </a:ln>
        </p:spPr>
        <p:txBody>
          <a:bodyPr/>
          <a:lstStyle/>
          <a:p>
            <a:endParaRPr lang="en-US"/>
          </a:p>
        </p:txBody>
      </p:sp>
      <p:sp>
        <p:nvSpPr>
          <p:cNvPr id="22" name="field cell 18">
            <a:extLst>
              <a:ext uri="{FF2B5EF4-FFF2-40B4-BE49-F238E27FC236}">
                <a16:creationId xmlns:a16="http://schemas.microsoft.com/office/drawing/2014/main" id="{DC18D149-1CB0-42A2-9D20-6A2BDB7E8CD9}"/>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7FC3C7"/>
          </a:solidFill>
          <a:ln w="0">
            <a:noFill/>
          </a:ln>
        </p:spPr>
        <p:txBody>
          <a:bodyPr/>
          <a:lstStyle/>
          <a:p>
            <a:endParaRPr lang="en-US"/>
          </a:p>
        </p:txBody>
      </p:sp>
      <p:sp>
        <p:nvSpPr>
          <p:cNvPr id="23" name="field cell 19">
            <a:extLst>
              <a:ext uri="{FF2B5EF4-FFF2-40B4-BE49-F238E27FC236}">
                <a16:creationId xmlns:a16="http://schemas.microsoft.com/office/drawing/2014/main" id="{20A79FD5-3BA1-4673-8ADC-F6B4FEE7D469}"/>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BCE1E4"/>
          </a:solidFill>
          <a:ln w="0">
            <a:noFill/>
          </a:ln>
        </p:spPr>
        <p:txBody>
          <a:bodyPr/>
          <a:lstStyle/>
          <a:p>
            <a:endParaRPr lang="en-US"/>
          </a:p>
        </p:txBody>
      </p:sp>
      <p:sp>
        <p:nvSpPr>
          <p:cNvPr id="24" name="field cell 20">
            <a:extLst>
              <a:ext uri="{FF2B5EF4-FFF2-40B4-BE49-F238E27FC236}">
                <a16:creationId xmlns:a16="http://schemas.microsoft.com/office/drawing/2014/main" id="{8211556D-444A-4899-9C91-21D177F304B8}"/>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479BA1"/>
          </a:solidFill>
          <a:ln w="0">
            <a:noFill/>
          </a:ln>
        </p:spPr>
        <p:txBody>
          <a:bodyPr/>
          <a:lstStyle/>
          <a:p>
            <a:endParaRPr lang="en-US"/>
          </a:p>
        </p:txBody>
      </p:sp>
      <p:sp>
        <p:nvSpPr>
          <p:cNvPr id="25" name="field cell 21">
            <a:extLst>
              <a:ext uri="{FF2B5EF4-FFF2-40B4-BE49-F238E27FC236}">
                <a16:creationId xmlns:a16="http://schemas.microsoft.com/office/drawing/2014/main" id="{307AB4CE-6B06-4BF8-90F1-20C3D0519A29}"/>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9CD4D7"/>
          </a:solidFill>
          <a:ln w="0">
            <a:noFill/>
          </a:ln>
        </p:spPr>
        <p:txBody>
          <a:bodyPr/>
          <a:lstStyle/>
          <a:p>
            <a:endParaRPr lang="en-US"/>
          </a:p>
        </p:txBody>
      </p:sp>
      <p:sp>
        <p:nvSpPr>
          <p:cNvPr id="26" name="field cell 22">
            <a:extLst>
              <a:ext uri="{FF2B5EF4-FFF2-40B4-BE49-F238E27FC236}">
                <a16:creationId xmlns:a16="http://schemas.microsoft.com/office/drawing/2014/main" id="{465AB79F-838E-437E-BA8A-B2E9EE94FE35}"/>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1D6F7A"/>
          </a:solidFill>
          <a:ln w="0">
            <a:noFill/>
          </a:ln>
        </p:spPr>
        <p:txBody>
          <a:bodyPr/>
          <a:lstStyle/>
          <a:p>
            <a:endParaRPr lang="en-US"/>
          </a:p>
        </p:txBody>
      </p:sp>
      <p:sp>
        <p:nvSpPr>
          <p:cNvPr id="27" name="field cell 23">
            <a:extLst>
              <a:ext uri="{FF2B5EF4-FFF2-40B4-BE49-F238E27FC236}">
                <a16:creationId xmlns:a16="http://schemas.microsoft.com/office/drawing/2014/main" id="{F3ED8A97-977E-42C1-B167-B5EE34119927}"/>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4FA0A6"/>
          </a:solidFill>
          <a:ln w="0">
            <a:noFill/>
          </a:ln>
        </p:spPr>
        <p:txBody>
          <a:bodyPr/>
          <a:lstStyle/>
          <a:p>
            <a:endParaRPr lang="en-US"/>
          </a:p>
        </p:txBody>
      </p:sp>
      <p:sp>
        <p:nvSpPr>
          <p:cNvPr id="28" name="field cell 24">
            <a:extLst>
              <a:ext uri="{FF2B5EF4-FFF2-40B4-BE49-F238E27FC236}">
                <a16:creationId xmlns:a16="http://schemas.microsoft.com/office/drawing/2014/main" id="{D1A5971D-8AB9-441B-B2F6-96AF348FD720}"/>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228088"/>
          </a:solidFill>
          <a:ln w="0">
            <a:noFill/>
          </a:ln>
        </p:spPr>
        <p:txBody>
          <a:bodyPr/>
          <a:lstStyle/>
          <a:p>
            <a:endParaRPr lang="en-US"/>
          </a:p>
        </p:txBody>
      </p:sp>
      <p:sp>
        <p:nvSpPr>
          <p:cNvPr id="29" name="field cell 25">
            <a:extLst>
              <a:ext uri="{FF2B5EF4-FFF2-40B4-BE49-F238E27FC236}">
                <a16:creationId xmlns:a16="http://schemas.microsoft.com/office/drawing/2014/main" id="{BE913698-9EF4-4BAF-A6CC-B3ACE8CABA10}"/>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82C5C8"/>
          </a:solidFill>
          <a:ln w="0">
            <a:noFill/>
          </a:ln>
        </p:spPr>
        <p:txBody>
          <a:bodyPr/>
          <a:lstStyle/>
          <a:p>
            <a:endParaRPr lang="en-US"/>
          </a:p>
        </p:txBody>
      </p:sp>
      <p:sp>
        <p:nvSpPr>
          <p:cNvPr id="30" name="field cell 26">
            <a:extLst>
              <a:ext uri="{FF2B5EF4-FFF2-40B4-BE49-F238E27FC236}">
                <a16:creationId xmlns:a16="http://schemas.microsoft.com/office/drawing/2014/main" id="{50F34717-BD89-4093-9724-C0E75E89E458}"/>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3F949B"/>
          </a:solidFill>
          <a:ln w="0">
            <a:noFill/>
          </a:ln>
        </p:spPr>
        <p:txBody>
          <a:bodyPr/>
          <a:lstStyle/>
          <a:p>
            <a:endParaRPr lang="en-US"/>
          </a:p>
        </p:txBody>
      </p:sp>
      <p:sp>
        <p:nvSpPr>
          <p:cNvPr id="31" name="field cell 27">
            <a:extLst>
              <a:ext uri="{FF2B5EF4-FFF2-40B4-BE49-F238E27FC236}">
                <a16:creationId xmlns:a16="http://schemas.microsoft.com/office/drawing/2014/main" id="{A1E484FB-7D9C-42C6-915E-358CFC0CC881}"/>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8FCED1"/>
          </a:solidFill>
          <a:ln w="0">
            <a:noFill/>
          </a:ln>
        </p:spPr>
        <p:txBody>
          <a:bodyPr/>
          <a:lstStyle/>
          <a:p>
            <a:endParaRPr lang="en-US"/>
          </a:p>
        </p:txBody>
      </p:sp>
      <p:sp>
        <p:nvSpPr>
          <p:cNvPr id="32" name="field cell 28">
            <a:extLst>
              <a:ext uri="{FF2B5EF4-FFF2-40B4-BE49-F238E27FC236}">
                <a16:creationId xmlns:a16="http://schemas.microsoft.com/office/drawing/2014/main" id="{41FE322F-38B5-43D0-9865-FAEB34CC6723}"/>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C4E5E8"/>
          </a:solidFill>
          <a:ln w="0">
            <a:noFill/>
          </a:ln>
        </p:spPr>
        <p:txBody>
          <a:bodyPr/>
          <a:lstStyle/>
          <a:p>
            <a:endParaRPr lang="en-US"/>
          </a:p>
        </p:txBody>
      </p:sp>
      <p:sp>
        <p:nvSpPr>
          <p:cNvPr id="33" name="field cell 29">
            <a:extLst>
              <a:ext uri="{FF2B5EF4-FFF2-40B4-BE49-F238E27FC236}">
                <a16:creationId xmlns:a16="http://schemas.microsoft.com/office/drawing/2014/main" id="{81DF212D-C97E-40DD-9A0E-8C32C8C767A2}"/>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CFE9EC"/>
          </a:solidFill>
          <a:ln w="0">
            <a:noFill/>
          </a:ln>
        </p:spPr>
        <p:txBody>
          <a:bodyPr/>
          <a:lstStyle/>
          <a:p>
            <a:endParaRPr lang="en-US"/>
          </a:p>
        </p:txBody>
      </p:sp>
      <p:sp>
        <p:nvSpPr>
          <p:cNvPr id="34" name="field cell 30">
            <a:extLst>
              <a:ext uri="{FF2B5EF4-FFF2-40B4-BE49-F238E27FC236}">
                <a16:creationId xmlns:a16="http://schemas.microsoft.com/office/drawing/2014/main" id="{D7F720A0-CC86-43F2-B80E-E3370727840D}"/>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52A2A8"/>
          </a:solidFill>
          <a:ln w="0">
            <a:noFill/>
          </a:ln>
        </p:spPr>
        <p:txBody>
          <a:bodyPr/>
          <a:lstStyle/>
          <a:p>
            <a:endParaRPr lang="en-US"/>
          </a:p>
        </p:txBody>
      </p:sp>
      <p:sp>
        <p:nvSpPr>
          <p:cNvPr id="35" name="field cell 31">
            <a:extLst>
              <a:ext uri="{FF2B5EF4-FFF2-40B4-BE49-F238E27FC236}">
                <a16:creationId xmlns:a16="http://schemas.microsoft.com/office/drawing/2014/main" id="{CD14FCC6-556F-4ACC-AF90-2528A34066E4}"/>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9FD5D8"/>
          </a:solidFill>
          <a:ln w="0">
            <a:noFill/>
          </a:ln>
        </p:spPr>
        <p:txBody>
          <a:bodyPr/>
          <a:lstStyle/>
          <a:p>
            <a:endParaRPr lang="en-US"/>
          </a:p>
        </p:txBody>
      </p:sp>
      <p:sp>
        <p:nvSpPr>
          <p:cNvPr id="36" name="field cell 32">
            <a:extLst>
              <a:ext uri="{FF2B5EF4-FFF2-40B4-BE49-F238E27FC236}">
                <a16:creationId xmlns:a16="http://schemas.microsoft.com/office/drawing/2014/main" id="{7A3D0E3C-C31A-4C3F-9C02-3A6892C746C9}"/>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CBE8EB"/>
          </a:solidFill>
          <a:ln w="0">
            <a:noFill/>
          </a:ln>
        </p:spPr>
        <p:txBody>
          <a:bodyPr/>
          <a:lstStyle/>
          <a:p>
            <a:endParaRPr lang="en-US"/>
          </a:p>
        </p:txBody>
      </p:sp>
      <p:sp>
        <p:nvSpPr>
          <p:cNvPr id="37" name="field cell 33">
            <a:extLst>
              <a:ext uri="{FF2B5EF4-FFF2-40B4-BE49-F238E27FC236}">
                <a16:creationId xmlns:a16="http://schemas.microsoft.com/office/drawing/2014/main" id="{A93AC3DB-032A-4068-9544-A8B3606327A7}"/>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D6ECEF"/>
          </a:solidFill>
          <a:ln w="0">
            <a:noFill/>
          </a:ln>
        </p:spPr>
        <p:txBody>
          <a:bodyPr/>
          <a:lstStyle/>
          <a:p>
            <a:endParaRPr lang="en-US"/>
          </a:p>
        </p:txBody>
      </p:sp>
      <p:sp>
        <p:nvSpPr>
          <p:cNvPr id="38" name="field cell 34">
            <a:extLst>
              <a:ext uri="{FF2B5EF4-FFF2-40B4-BE49-F238E27FC236}">
                <a16:creationId xmlns:a16="http://schemas.microsoft.com/office/drawing/2014/main" id="{4685ECD4-0761-4B3B-A100-CD04FE40CC26}"/>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54A4A9"/>
          </a:solidFill>
          <a:ln w="0">
            <a:noFill/>
          </a:ln>
        </p:spPr>
        <p:txBody>
          <a:bodyPr/>
          <a:lstStyle/>
          <a:p>
            <a:endParaRPr lang="en-US"/>
          </a:p>
        </p:txBody>
      </p:sp>
      <p:sp>
        <p:nvSpPr>
          <p:cNvPr id="39" name="field cell 35">
            <a:extLst>
              <a:ext uri="{FF2B5EF4-FFF2-40B4-BE49-F238E27FC236}">
                <a16:creationId xmlns:a16="http://schemas.microsoft.com/office/drawing/2014/main" id="{526A96BF-81C9-45D1-B43A-0F4B1910429E}"/>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A3D7DA"/>
          </a:solidFill>
          <a:ln w="0">
            <a:noFill/>
          </a:ln>
        </p:spPr>
        <p:txBody>
          <a:bodyPr/>
          <a:lstStyle/>
          <a:p>
            <a:endParaRPr lang="en-US"/>
          </a:p>
        </p:txBody>
      </p:sp>
      <p:sp>
        <p:nvSpPr>
          <p:cNvPr id="40" name="field cell 36">
            <a:extLst>
              <a:ext uri="{FF2B5EF4-FFF2-40B4-BE49-F238E27FC236}">
                <a16:creationId xmlns:a16="http://schemas.microsoft.com/office/drawing/2014/main" id="{A103E73A-B316-432B-BBCE-40217F18BEE0}"/>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54A4AA"/>
          </a:solidFill>
          <a:ln w="0">
            <a:noFill/>
          </a:ln>
        </p:spPr>
        <p:txBody>
          <a:bodyPr/>
          <a:lstStyle/>
          <a:p>
            <a:endParaRPr lang="en-US"/>
          </a:p>
        </p:txBody>
      </p:sp>
      <p:sp>
        <p:nvSpPr>
          <p:cNvPr id="41" name="field cell 37">
            <a:extLst>
              <a:ext uri="{FF2B5EF4-FFF2-40B4-BE49-F238E27FC236}">
                <a16:creationId xmlns:a16="http://schemas.microsoft.com/office/drawing/2014/main" id="{DD7F8A72-6F72-4259-921E-E9026638FC06}"/>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A4D7DA"/>
          </a:solidFill>
          <a:ln w="0">
            <a:noFill/>
          </a:ln>
        </p:spPr>
        <p:txBody>
          <a:bodyPr/>
          <a:lstStyle/>
          <a:p>
            <a:endParaRPr lang="en-US"/>
          </a:p>
        </p:txBody>
      </p:sp>
      <p:sp>
        <p:nvSpPr>
          <p:cNvPr id="42" name="field cell 38">
            <a:extLst>
              <a:ext uri="{FF2B5EF4-FFF2-40B4-BE49-F238E27FC236}">
                <a16:creationId xmlns:a16="http://schemas.microsoft.com/office/drawing/2014/main" id="{24F44A78-29F5-48B7-86DF-05CCEB05EF77}"/>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192B46"/>
          </a:solidFill>
          <a:ln w="0">
            <a:noFill/>
          </a:ln>
        </p:spPr>
        <p:txBody>
          <a:bodyPr/>
          <a:lstStyle/>
          <a:p>
            <a:endParaRPr lang="en-US"/>
          </a:p>
        </p:txBody>
      </p:sp>
      <p:sp>
        <p:nvSpPr>
          <p:cNvPr id="43" name="field cell 39">
            <a:extLst>
              <a:ext uri="{FF2B5EF4-FFF2-40B4-BE49-F238E27FC236}">
                <a16:creationId xmlns:a16="http://schemas.microsoft.com/office/drawing/2014/main" id="{340C95F5-486C-45E2-9D9A-67A99A91C5FD}"/>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44" name="field cell 40">
            <a:extLst>
              <a:ext uri="{FF2B5EF4-FFF2-40B4-BE49-F238E27FC236}">
                <a16:creationId xmlns:a16="http://schemas.microsoft.com/office/drawing/2014/main" id="{B2896A2C-C9D5-4F1D-8494-F19C8BE0BFF8}"/>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2A858D"/>
          </a:solidFill>
          <a:ln w="0">
            <a:noFill/>
          </a:ln>
        </p:spPr>
        <p:txBody>
          <a:bodyPr/>
          <a:lstStyle/>
          <a:p>
            <a:endParaRPr lang="en-US"/>
          </a:p>
        </p:txBody>
      </p:sp>
      <p:sp>
        <p:nvSpPr>
          <p:cNvPr id="45" name="field cell 41">
            <a:extLst>
              <a:ext uri="{FF2B5EF4-FFF2-40B4-BE49-F238E27FC236}">
                <a16:creationId xmlns:a16="http://schemas.microsoft.com/office/drawing/2014/main" id="{A4F5B1F6-A282-40BE-A9E8-8D7EF0AD2E9D}"/>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92D0D3"/>
          </a:solidFill>
          <a:ln w="0">
            <a:noFill/>
          </a:ln>
        </p:spPr>
        <p:txBody>
          <a:bodyPr/>
          <a:lstStyle/>
          <a:p>
            <a:endParaRPr lang="en-US"/>
          </a:p>
        </p:txBody>
      </p:sp>
      <p:sp>
        <p:nvSpPr>
          <p:cNvPr id="46" name="field cell 42">
            <a:extLst>
              <a:ext uri="{FF2B5EF4-FFF2-40B4-BE49-F238E27FC236}">
                <a16:creationId xmlns:a16="http://schemas.microsoft.com/office/drawing/2014/main" id="{FF516403-D9F1-4CEA-92F8-86E4B9C43B9E}"/>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1E7781"/>
          </a:solidFill>
          <a:ln w="0">
            <a:noFill/>
          </a:ln>
        </p:spPr>
        <p:txBody>
          <a:bodyPr/>
          <a:lstStyle/>
          <a:p>
            <a:endParaRPr lang="en-US"/>
          </a:p>
        </p:txBody>
      </p:sp>
      <p:sp>
        <p:nvSpPr>
          <p:cNvPr id="47" name="field cell 43">
            <a:extLst>
              <a:ext uri="{FF2B5EF4-FFF2-40B4-BE49-F238E27FC236}">
                <a16:creationId xmlns:a16="http://schemas.microsoft.com/office/drawing/2014/main" id="{0D25E8E7-53D1-40BD-9F3A-7F8A616A2ADD}"/>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82C5C8"/>
          </a:solidFill>
          <a:ln w="0">
            <a:noFill/>
          </a:ln>
        </p:spPr>
        <p:txBody>
          <a:bodyPr/>
          <a:lstStyle/>
          <a:p>
            <a:endParaRPr lang="en-US"/>
          </a:p>
        </p:txBody>
      </p:sp>
      <p:sp>
        <p:nvSpPr>
          <p:cNvPr id="48" name="field cell 44">
            <a:extLst>
              <a:ext uri="{FF2B5EF4-FFF2-40B4-BE49-F238E27FC236}">
                <a16:creationId xmlns:a16="http://schemas.microsoft.com/office/drawing/2014/main" id="{DDB7D4C9-53C4-4296-9959-2DE9BD7ADCEF}"/>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26838B"/>
          </a:solidFill>
          <a:ln w="0">
            <a:noFill/>
          </a:ln>
        </p:spPr>
        <p:txBody>
          <a:bodyPr/>
          <a:lstStyle/>
          <a:p>
            <a:endParaRPr lang="en-US"/>
          </a:p>
        </p:txBody>
      </p:sp>
      <p:sp>
        <p:nvSpPr>
          <p:cNvPr id="49" name="field cell 45">
            <a:extLst>
              <a:ext uri="{FF2B5EF4-FFF2-40B4-BE49-F238E27FC236}">
                <a16:creationId xmlns:a16="http://schemas.microsoft.com/office/drawing/2014/main" id="{BB3F4928-7B08-4D67-85EA-E5208F017559}"/>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92D0D3"/>
          </a:solidFill>
          <a:ln w="0">
            <a:noFill/>
          </a:ln>
        </p:spPr>
        <p:txBody>
          <a:bodyPr/>
          <a:lstStyle/>
          <a:p>
            <a:endParaRPr lang="en-US"/>
          </a:p>
        </p:txBody>
      </p:sp>
      <p:sp>
        <p:nvSpPr>
          <p:cNvPr id="50" name="field cell 46">
            <a:extLst>
              <a:ext uri="{FF2B5EF4-FFF2-40B4-BE49-F238E27FC236}">
                <a16:creationId xmlns:a16="http://schemas.microsoft.com/office/drawing/2014/main" id="{CAD9DDEE-62A6-49A1-94CE-86CA15C327C8}"/>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1E7781"/>
          </a:solidFill>
          <a:ln w="0">
            <a:noFill/>
          </a:ln>
        </p:spPr>
        <p:txBody>
          <a:bodyPr/>
          <a:lstStyle/>
          <a:p>
            <a:endParaRPr lang="en-US"/>
          </a:p>
        </p:txBody>
      </p:sp>
      <p:sp>
        <p:nvSpPr>
          <p:cNvPr id="51" name="field cell 47">
            <a:extLst>
              <a:ext uri="{FF2B5EF4-FFF2-40B4-BE49-F238E27FC236}">
                <a16:creationId xmlns:a16="http://schemas.microsoft.com/office/drawing/2014/main" id="{115767A2-4A61-49EE-ADC6-162BC86225E7}"/>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8ACACE"/>
          </a:solidFill>
          <a:ln w="0">
            <a:noFill/>
          </a:ln>
        </p:spPr>
        <p:txBody>
          <a:bodyPr/>
          <a:lstStyle/>
          <a:p>
            <a:endParaRPr lang="en-US"/>
          </a:p>
        </p:txBody>
      </p:sp>
      <p:sp>
        <p:nvSpPr>
          <p:cNvPr id="52" name="field cell 48">
            <a:extLst>
              <a:ext uri="{FF2B5EF4-FFF2-40B4-BE49-F238E27FC236}">
                <a16:creationId xmlns:a16="http://schemas.microsoft.com/office/drawing/2014/main" id="{41B15D88-9C5F-4C2C-A897-E7069B0FFA13}"/>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B9E0E3"/>
          </a:solidFill>
          <a:ln w="0">
            <a:noFill/>
          </a:ln>
        </p:spPr>
        <p:txBody>
          <a:bodyPr/>
          <a:lstStyle/>
          <a:p>
            <a:endParaRPr lang="en-US"/>
          </a:p>
        </p:txBody>
      </p:sp>
      <p:sp>
        <p:nvSpPr>
          <p:cNvPr id="53" name="field cell 49">
            <a:extLst>
              <a:ext uri="{FF2B5EF4-FFF2-40B4-BE49-F238E27FC236}">
                <a16:creationId xmlns:a16="http://schemas.microsoft.com/office/drawing/2014/main" id="{E03ECB83-A7E8-4929-8A1F-47F956EF43A3}"/>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79BFC3"/>
          </a:solidFill>
          <a:ln w="0">
            <a:noFill/>
          </a:ln>
        </p:spPr>
        <p:txBody>
          <a:bodyPr/>
          <a:lstStyle/>
          <a:p>
            <a:endParaRPr lang="en-US"/>
          </a:p>
        </p:txBody>
      </p:sp>
      <p:sp>
        <p:nvSpPr>
          <p:cNvPr id="54" name="field cell 50">
            <a:extLst>
              <a:ext uri="{FF2B5EF4-FFF2-40B4-BE49-F238E27FC236}">
                <a16:creationId xmlns:a16="http://schemas.microsoft.com/office/drawing/2014/main" id="{BFC17907-2837-4D45-A4D2-2D857AE5E883}"/>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70B8BC"/>
          </a:solidFill>
          <a:ln w="0">
            <a:noFill/>
          </a:ln>
        </p:spPr>
        <p:txBody>
          <a:bodyPr/>
          <a:lstStyle/>
          <a:p>
            <a:endParaRPr lang="en-US"/>
          </a:p>
        </p:txBody>
      </p:sp>
      <p:sp>
        <p:nvSpPr>
          <p:cNvPr id="55" name="field cell 51">
            <a:extLst>
              <a:ext uri="{FF2B5EF4-FFF2-40B4-BE49-F238E27FC236}">
                <a16:creationId xmlns:a16="http://schemas.microsoft.com/office/drawing/2014/main" id="{5D101384-F728-4068-B2E7-FA22EC670C7B}"/>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B2DDE0"/>
          </a:solidFill>
          <a:ln w="0">
            <a:noFill/>
          </a:ln>
        </p:spPr>
        <p:txBody>
          <a:bodyPr/>
          <a:lstStyle/>
          <a:p>
            <a:endParaRPr lang="en-US"/>
          </a:p>
        </p:txBody>
      </p:sp>
      <p:sp>
        <p:nvSpPr>
          <p:cNvPr id="56" name="field cell 52">
            <a:extLst>
              <a:ext uri="{FF2B5EF4-FFF2-40B4-BE49-F238E27FC236}">
                <a16:creationId xmlns:a16="http://schemas.microsoft.com/office/drawing/2014/main" id="{B898A00D-4F27-4EDD-89EA-91D369CAE4FB}"/>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1A3E55"/>
          </a:solidFill>
          <a:ln w="0">
            <a:noFill/>
          </a:ln>
        </p:spPr>
        <p:txBody>
          <a:bodyPr/>
          <a:lstStyle/>
          <a:p>
            <a:endParaRPr lang="en-US"/>
          </a:p>
        </p:txBody>
      </p:sp>
      <p:sp>
        <p:nvSpPr>
          <p:cNvPr id="57" name="field cell 53">
            <a:extLst>
              <a:ext uri="{FF2B5EF4-FFF2-40B4-BE49-F238E27FC236}">
                <a16:creationId xmlns:a16="http://schemas.microsoft.com/office/drawing/2014/main" id="{A47BADA7-39A2-4D02-8C06-C95BB951E126}"/>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1A4157"/>
          </a:solidFill>
          <a:ln w="0">
            <a:noFill/>
          </a:ln>
        </p:spPr>
        <p:txBody>
          <a:bodyPr/>
          <a:lstStyle/>
          <a:p>
            <a:endParaRPr lang="en-US"/>
          </a:p>
        </p:txBody>
      </p:sp>
      <p:sp>
        <p:nvSpPr>
          <p:cNvPr id="58" name="field cell 54">
            <a:extLst>
              <a:ext uri="{FF2B5EF4-FFF2-40B4-BE49-F238E27FC236}">
                <a16:creationId xmlns:a16="http://schemas.microsoft.com/office/drawing/2014/main" id="{83253487-F75D-4A47-9BAD-600360F87C96}"/>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CDE9EC"/>
          </a:solidFill>
          <a:ln w="0">
            <a:noFill/>
          </a:ln>
        </p:spPr>
        <p:txBody>
          <a:bodyPr/>
          <a:lstStyle/>
          <a:p>
            <a:endParaRPr lang="en-US"/>
          </a:p>
        </p:txBody>
      </p:sp>
      <p:sp>
        <p:nvSpPr>
          <p:cNvPr id="59" name="field cell 55">
            <a:extLst>
              <a:ext uri="{FF2B5EF4-FFF2-40B4-BE49-F238E27FC236}">
                <a16:creationId xmlns:a16="http://schemas.microsoft.com/office/drawing/2014/main" id="{03061EA5-EDB8-4BEE-88C1-83D9A76E13C5}"/>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CBE8EB"/>
          </a:solidFill>
          <a:ln w="0">
            <a:noFill/>
          </a:ln>
        </p:spPr>
        <p:txBody>
          <a:bodyPr/>
          <a:lstStyle/>
          <a:p>
            <a:endParaRPr lang="en-US"/>
          </a:p>
        </p:txBody>
      </p:sp>
      <p:sp>
        <p:nvSpPr>
          <p:cNvPr id="60" name="field cell 56">
            <a:extLst>
              <a:ext uri="{FF2B5EF4-FFF2-40B4-BE49-F238E27FC236}">
                <a16:creationId xmlns:a16="http://schemas.microsoft.com/office/drawing/2014/main" id="{3C13D23A-F52C-401D-A38B-3CE0BF0B8865}"/>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D7EDF0"/>
          </a:solidFill>
          <a:ln w="0">
            <a:noFill/>
          </a:ln>
        </p:spPr>
        <p:txBody>
          <a:bodyPr/>
          <a:lstStyle/>
          <a:p>
            <a:endParaRPr lang="en-US"/>
          </a:p>
        </p:txBody>
      </p:sp>
      <p:sp>
        <p:nvSpPr>
          <p:cNvPr id="61" name="field cell 57">
            <a:extLst>
              <a:ext uri="{FF2B5EF4-FFF2-40B4-BE49-F238E27FC236}">
                <a16:creationId xmlns:a16="http://schemas.microsoft.com/office/drawing/2014/main" id="{BD593246-3388-4662-8761-CCA04193EE68}"/>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D2EBEE"/>
          </a:solidFill>
          <a:ln w="0">
            <a:noFill/>
          </a:ln>
        </p:spPr>
        <p:txBody>
          <a:bodyPr/>
          <a:lstStyle/>
          <a:p>
            <a:endParaRPr lang="en-US"/>
          </a:p>
        </p:txBody>
      </p:sp>
      <p:sp>
        <p:nvSpPr>
          <p:cNvPr id="62" name="field cell 58">
            <a:extLst>
              <a:ext uri="{FF2B5EF4-FFF2-40B4-BE49-F238E27FC236}">
                <a16:creationId xmlns:a16="http://schemas.microsoft.com/office/drawing/2014/main" id="{CA994CCD-B617-49A7-85A8-8787A7D54A8B}"/>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80C4C7"/>
          </a:solidFill>
          <a:ln w="0">
            <a:noFill/>
          </a:ln>
        </p:spPr>
        <p:txBody>
          <a:bodyPr/>
          <a:lstStyle/>
          <a:p>
            <a:endParaRPr lang="en-US"/>
          </a:p>
        </p:txBody>
      </p:sp>
      <p:sp>
        <p:nvSpPr>
          <p:cNvPr id="63" name="field cell 59">
            <a:extLst>
              <a:ext uri="{FF2B5EF4-FFF2-40B4-BE49-F238E27FC236}">
                <a16:creationId xmlns:a16="http://schemas.microsoft.com/office/drawing/2014/main" id="{9C8CB039-EFBC-4C10-B5F4-E0A48E4A05C4}"/>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389097"/>
          </a:solidFill>
          <a:ln w="0">
            <a:noFill/>
          </a:ln>
        </p:spPr>
        <p:txBody>
          <a:bodyPr/>
          <a:lstStyle/>
          <a:p>
            <a:endParaRPr lang="en-US"/>
          </a:p>
        </p:txBody>
      </p:sp>
      <p:sp>
        <p:nvSpPr>
          <p:cNvPr id="64" name="field cell 60">
            <a:extLst>
              <a:ext uri="{FF2B5EF4-FFF2-40B4-BE49-F238E27FC236}">
                <a16:creationId xmlns:a16="http://schemas.microsoft.com/office/drawing/2014/main" id="{12E1371C-E6DB-421E-97D4-42761D794388}"/>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3B9299"/>
          </a:solidFill>
          <a:ln w="0">
            <a:noFill/>
          </a:ln>
        </p:spPr>
        <p:txBody>
          <a:bodyPr/>
          <a:lstStyle/>
          <a:p>
            <a:endParaRPr lang="en-US"/>
          </a:p>
        </p:txBody>
      </p:sp>
      <p:sp>
        <p:nvSpPr>
          <p:cNvPr id="65" name="field cell 61">
            <a:extLst>
              <a:ext uri="{FF2B5EF4-FFF2-40B4-BE49-F238E27FC236}">
                <a16:creationId xmlns:a16="http://schemas.microsoft.com/office/drawing/2014/main" id="{A26060FC-9F2D-460B-8A17-13F3EB6B85C1}"/>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8DCDD0"/>
          </a:solidFill>
          <a:ln w="0">
            <a:noFill/>
          </a:ln>
        </p:spPr>
        <p:txBody>
          <a:bodyPr/>
          <a:lstStyle/>
          <a:p>
            <a:endParaRPr lang="en-US"/>
          </a:p>
        </p:txBody>
      </p:sp>
      <p:sp>
        <p:nvSpPr>
          <p:cNvPr id="66" name="field cell 62">
            <a:extLst>
              <a:ext uri="{FF2B5EF4-FFF2-40B4-BE49-F238E27FC236}">
                <a16:creationId xmlns:a16="http://schemas.microsoft.com/office/drawing/2014/main" id="{15456646-4DA4-49DC-B9FB-092783D0F748}"/>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1D6E7A"/>
          </a:solidFill>
          <a:ln w="0">
            <a:noFill/>
          </a:ln>
        </p:spPr>
        <p:txBody>
          <a:bodyPr/>
          <a:lstStyle/>
          <a:p>
            <a:endParaRPr lang="en-US"/>
          </a:p>
        </p:txBody>
      </p:sp>
      <p:sp>
        <p:nvSpPr>
          <p:cNvPr id="67" name="field cell 63">
            <a:extLst>
              <a:ext uri="{FF2B5EF4-FFF2-40B4-BE49-F238E27FC236}">
                <a16:creationId xmlns:a16="http://schemas.microsoft.com/office/drawing/2014/main" id="{C0A570B4-DF42-4CD1-81C6-0AE016DDBD57}"/>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78BEC2"/>
          </a:solidFill>
          <a:ln w="0">
            <a:noFill/>
          </a:ln>
        </p:spPr>
        <p:txBody>
          <a:bodyPr/>
          <a:lstStyle/>
          <a:p>
            <a:endParaRPr lang="en-US"/>
          </a:p>
        </p:txBody>
      </p:sp>
      <p:sp>
        <p:nvSpPr>
          <p:cNvPr id="68" name="field cell 64">
            <a:extLst>
              <a:ext uri="{FF2B5EF4-FFF2-40B4-BE49-F238E27FC236}">
                <a16:creationId xmlns:a16="http://schemas.microsoft.com/office/drawing/2014/main" id="{26F8F308-63D3-4A09-B38D-BD2B03A9696E}"/>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7ABFC3"/>
          </a:solidFill>
          <a:ln w="0">
            <a:noFill/>
          </a:ln>
        </p:spPr>
        <p:txBody>
          <a:bodyPr/>
          <a:lstStyle/>
          <a:p>
            <a:endParaRPr lang="en-US"/>
          </a:p>
        </p:txBody>
      </p:sp>
      <p:sp>
        <p:nvSpPr>
          <p:cNvPr id="69" name="field cell 65">
            <a:extLst>
              <a:ext uri="{FF2B5EF4-FFF2-40B4-BE49-F238E27FC236}">
                <a16:creationId xmlns:a16="http://schemas.microsoft.com/office/drawing/2014/main" id="{4F961A73-72BB-416C-BDD4-99AFCA834B95}"/>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BAE0E3"/>
          </a:solidFill>
          <a:ln w="0">
            <a:noFill/>
          </a:ln>
        </p:spPr>
        <p:txBody>
          <a:bodyPr/>
          <a:lstStyle/>
          <a:p>
            <a:endParaRPr lang="en-US"/>
          </a:p>
        </p:txBody>
      </p:sp>
      <p:sp>
        <p:nvSpPr>
          <p:cNvPr id="70" name="field cell 66">
            <a:extLst>
              <a:ext uri="{FF2B5EF4-FFF2-40B4-BE49-F238E27FC236}">
                <a16:creationId xmlns:a16="http://schemas.microsoft.com/office/drawing/2014/main" id="{8A841B24-CA55-449A-8D95-BB17CCAAD8C0}"/>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CFE9EC"/>
          </a:solidFill>
          <a:ln w="0">
            <a:noFill/>
          </a:ln>
        </p:spPr>
        <p:txBody>
          <a:bodyPr/>
          <a:lstStyle/>
          <a:p>
            <a:endParaRPr lang="en-US"/>
          </a:p>
        </p:txBody>
      </p:sp>
      <p:sp>
        <p:nvSpPr>
          <p:cNvPr id="71" name="field cell 67">
            <a:extLst>
              <a:ext uri="{FF2B5EF4-FFF2-40B4-BE49-F238E27FC236}">
                <a16:creationId xmlns:a16="http://schemas.microsoft.com/office/drawing/2014/main" id="{EC0A3C90-1607-4489-A2B8-E99B7803014F}"/>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CDE9EC"/>
          </a:solidFill>
          <a:ln w="0">
            <a:noFill/>
          </a:ln>
        </p:spPr>
        <p:txBody>
          <a:bodyPr/>
          <a:lstStyle/>
          <a:p>
            <a:endParaRPr lang="en-US"/>
          </a:p>
        </p:txBody>
      </p:sp>
      <p:sp>
        <p:nvSpPr>
          <p:cNvPr id="72" name="field cell 68">
            <a:extLst>
              <a:ext uri="{FF2B5EF4-FFF2-40B4-BE49-F238E27FC236}">
                <a16:creationId xmlns:a16="http://schemas.microsoft.com/office/drawing/2014/main" id="{42B8841E-312B-410B-B5B3-FB79FC668A4A}"/>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B3DEE1"/>
          </a:solidFill>
          <a:ln w="0">
            <a:noFill/>
          </a:ln>
        </p:spPr>
        <p:txBody>
          <a:bodyPr/>
          <a:lstStyle/>
          <a:p>
            <a:endParaRPr lang="en-US"/>
          </a:p>
        </p:txBody>
      </p:sp>
      <p:sp>
        <p:nvSpPr>
          <p:cNvPr id="73" name="field cell 69">
            <a:extLst>
              <a:ext uri="{FF2B5EF4-FFF2-40B4-BE49-F238E27FC236}">
                <a16:creationId xmlns:a16="http://schemas.microsoft.com/office/drawing/2014/main" id="{E828E74A-7EF6-437B-8CC0-99421EC0A10B}"/>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72B9BE"/>
          </a:solidFill>
          <a:ln w="0">
            <a:noFill/>
          </a:ln>
        </p:spPr>
        <p:txBody>
          <a:bodyPr/>
          <a:lstStyle/>
          <a:p>
            <a:endParaRPr lang="en-US"/>
          </a:p>
        </p:txBody>
      </p:sp>
      <p:sp>
        <p:nvSpPr>
          <p:cNvPr id="74" name="field cell 70">
            <a:extLst>
              <a:ext uri="{FF2B5EF4-FFF2-40B4-BE49-F238E27FC236}">
                <a16:creationId xmlns:a16="http://schemas.microsoft.com/office/drawing/2014/main" id="{E32E0E4D-F62C-4EB9-A1C2-02BDB93332FF}"/>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D2EAED"/>
          </a:solidFill>
          <a:ln w="0">
            <a:noFill/>
          </a:ln>
        </p:spPr>
        <p:txBody>
          <a:bodyPr/>
          <a:lstStyle/>
          <a:p>
            <a:endParaRPr lang="en-US"/>
          </a:p>
        </p:txBody>
      </p:sp>
      <p:sp>
        <p:nvSpPr>
          <p:cNvPr id="75" name="field cell 71">
            <a:extLst>
              <a:ext uri="{FF2B5EF4-FFF2-40B4-BE49-F238E27FC236}">
                <a16:creationId xmlns:a16="http://schemas.microsoft.com/office/drawing/2014/main" id="{38C647D0-1127-41B5-996C-89269C7B33F6}"/>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C6E6E9"/>
          </a:solidFill>
          <a:ln w="0">
            <a:noFill/>
          </a:ln>
        </p:spPr>
        <p:txBody>
          <a:bodyPr/>
          <a:lstStyle/>
          <a:p>
            <a:endParaRPr lang="en-US"/>
          </a:p>
        </p:txBody>
      </p:sp>
      <p:sp>
        <p:nvSpPr>
          <p:cNvPr id="76" name="field cell 72">
            <a:extLst>
              <a:ext uri="{FF2B5EF4-FFF2-40B4-BE49-F238E27FC236}">
                <a16:creationId xmlns:a16="http://schemas.microsoft.com/office/drawing/2014/main" id="{B8331EE5-E01F-4DBC-BC50-F4A1D83FA007}"/>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25828A"/>
          </a:solidFill>
          <a:ln w="0">
            <a:noFill/>
          </a:ln>
        </p:spPr>
        <p:txBody>
          <a:bodyPr/>
          <a:lstStyle/>
          <a:p>
            <a:endParaRPr lang="en-US"/>
          </a:p>
        </p:txBody>
      </p:sp>
      <p:sp>
        <p:nvSpPr>
          <p:cNvPr id="77" name="field cell 73">
            <a:extLst>
              <a:ext uri="{FF2B5EF4-FFF2-40B4-BE49-F238E27FC236}">
                <a16:creationId xmlns:a16="http://schemas.microsoft.com/office/drawing/2014/main" id="{F772DA21-BAEA-4323-800E-1A9F482D9D38}"/>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1A3D54"/>
          </a:solidFill>
          <a:ln w="0">
            <a:noFill/>
          </a:ln>
        </p:spPr>
        <p:txBody>
          <a:bodyPr/>
          <a:lstStyle/>
          <a:p>
            <a:endParaRPr lang="en-US"/>
          </a:p>
        </p:txBody>
      </p:sp>
      <p:sp>
        <p:nvSpPr>
          <p:cNvPr id="78" name="field cell 74">
            <a:extLst>
              <a:ext uri="{FF2B5EF4-FFF2-40B4-BE49-F238E27FC236}">
                <a16:creationId xmlns:a16="http://schemas.microsoft.com/office/drawing/2014/main" id="{B1E2E967-24AA-4EC1-9CAD-E153049820D5}"/>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1B4A5E"/>
          </a:solidFill>
          <a:ln w="0">
            <a:noFill/>
          </a:ln>
        </p:spPr>
        <p:txBody>
          <a:bodyPr/>
          <a:lstStyle/>
          <a:p>
            <a:endParaRPr lang="en-US"/>
          </a:p>
        </p:txBody>
      </p:sp>
      <p:sp>
        <p:nvSpPr>
          <p:cNvPr id="79" name="field cell 75">
            <a:extLst>
              <a:ext uri="{FF2B5EF4-FFF2-40B4-BE49-F238E27FC236}">
                <a16:creationId xmlns:a16="http://schemas.microsoft.com/office/drawing/2014/main" id="{A6EA8B9B-0763-466B-91EC-E54982455DA6}"/>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61ADB2"/>
          </a:solidFill>
          <a:ln w="0">
            <a:noFill/>
          </a:ln>
        </p:spPr>
        <p:txBody>
          <a:bodyPr/>
          <a:lstStyle/>
          <a:p>
            <a:endParaRPr lang="en-US"/>
          </a:p>
        </p:txBody>
      </p:sp>
      <p:sp>
        <p:nvSpPr>
          <p:cNvPr id="80" name="field cell 76">
            <a:extLst>
              <a:ext uri="{FF2B5EF4-FFF2-40B4-BE49-F238E27FC236}">
                <a16:creationId xmlns:a16="http://schemas.microsoft.com/office/drawing/2014/main" id="{9D83D5B5-D74E-4721-97F3-135A4F5CE58C}"/>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91CFD2"/>
          </a:solidFill>
          <a:ln w="0">
            <a:noFill/>
          </a:ln>
        </p:spPr>
        <p:txBody>
          <a:bodyPr/>
          <a:lstStyle/>
          <a:p>
            <a:endParaRPr lang="en-US"/>
          </a:p>
        </p:txBody>
      </p:sp>
      <p:sp>
        <p:nvSpPr>
          <p:cNvPr id="81" name="field cell 77">
            <a:extLst>
              <a:ext uri="{FF2B5EF4-FFF2-40B4-BE49-F238E27FC236}">
                <a16:creationId xmlns:a16="http://schemas.microsoft.com/office/drawing/2014/main" id="{9E5594FE-6004-4DF8-BF88-F877D1CF149D}"/>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27838B"/>
          </a:solidFill>
          <a:ln w="0">
            <a:noFill/>
          </a:ln>
        </p:spPr>
        <p:txBody>
          <a:bodyPr/>
          <a:lstStyle/>
          <a:p>
            <a:endParaRPr lang="en-US"/>
          </a:p>
        </p:txBody>
      </p:sp>
      <p:sp>
        <p:nvSpPr>
          <p:cNvPr id="82" name="field cell 78">
            <a:extLst>
              <a:ext uri="{FF2B5EF4-FFF2-40B4-BE49-F238E27FC236}">
                <a16:creationId xmlns:a16="http://schemas.microsoft.com/office/drawing/2014/main" id="{E72C757A-7B32-4DF7-BE1C-12E0C60D6F01}"/>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AADADD"/>
          </a:solidFill>
          <a:ln w="0">
            <a:noFill/>
          </a:ln>
        </p:spPr>
        <p:txBody>
          <a:bodyPr/>
          <a:lstStyle/>
          <a:p>
            <a:endParaRPr lang="en-US"/>
          </a:p>
        </p:txBody>
      </p:sp>
      <p:sp>
        <p:nvSpPr>
          <p:cNvPr id="83" name="field cell 79">
            <a:extLst>
              <a:ext uri="{FF2B5EF4-FFF2-40B4-BE49-F238E27FC236}">
                <a16:creationId xmlns:a16="http://schemas.microsoft.com/office/drawing/2014/main" id="{B32EE702-93EC-4F88-BC0A-02D8EAE049D0}"/>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ADDBDE"/>
          </a:solidFill>
          <a:ln w="0">
            <a:noFill/>
          </a:ln>
        </p:spPr>
        <p:txBody>
          <a:bodyPr/>
          <a:lstStyle/>
          <a:p>
            <a:endParaRPr lang="en-US"/>
          </a:p>
        </p:txBody>
      </p:sp>
      <p:sp>
        <p:nvSpPr>
          <p:cNvPr id="84" name="field cell 80">
            <a:extLst>
              <a:ext uri="{FF2B5EF4-FFF2-40B4-BE49-F238E27FC236}">
                <a16:creationId xmlns:a16="http://schemas.microsoft.com/office/drawing/2014/main" id="{8B766365-4BA4-401B-BB8C-61B0AA83D289}"/>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BBE1E4"/>
          </a:solidFill>
          <a:ln w="0">
            <a:noFill/>
          </a:ln>
        </p:spPr>
        <p:txBody>
          <a:bodyPr/>
          <a:lstStyle/>
          <a:p>
            <a:endParaRPr lang="en-US"/>
          </a:p>
        </p:txBody>
      </p:sp>
      <p:sp>
        <p:nvSpPr>
          <p:cNvPr id="85" name="field cell 81">
            <a:extLst>
              <a:ext uri="{FF2B5EF4-FFF2-40B4-BE49-F238E27FC236}">
                <a16:creationId xmlns:a16="http://schemas.microsoft.com/office/drawing/2014/main" id="{3432892B-128C-4E6B-86A7-5B0BF2D3B1EF}"/>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C4E5E8"/>
          </a:solidFill>
          <a:ln w="0">
            <a:noFill/>
          </a:ln>
        </p:spPr>
        <p:txBody>
          <a:bodyPr/>
          <a:lstStyle/>
          <a:p>
            <a:endParaRPr lang="en-US"/>
          </a:p>
        </p:txBody>
      </p:sp>
      <p:sp>
        <p:nvSpPr>
          <p:cNvPr id="86" name="field cell 82">
            <a:extLst>
              <a:ext uri="{FF2B5EF4-FFF2-40B4-BE49-F238E27FC236}">
                <a16:creationId xmlns:a16="http://schemas.microsoft.com/office/drawing/2014/main" id="{FC06FBE5-D499-42AF-B9D4-C0AAF8A25C0B}"/>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D2EBEE"/>
          </a:solidFill>
          <a:ln w="0">
            <a:noFill/>
          </a:ln>
        </p:spPr>
        <p:txBody>
          <a:bodyPr/>
          <a:lstStyle/>
          <a:p>
            <a:endParaRPr lang="en-US"/>
          </a:p>
        </p:txBody>
      </p:sp>
      <p:sp>
        <p:nvSpPr>
          <p:cNvPr id="87" name="field cell 83">
            <a:extLst>
              <a:ext uri="{FF2B5EF4-FFF2-40B4-BE49-F238E27FC236}">
                <a16:creationId xmlns:a16="http://schemas.microsoft.com/office/drawing/2014/main" id="{E4154476-B68E-40A5-875F-2ABD3785BB18}"/>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D1EAED"/>
          </a:solidFill>
          <a:ln w="0">
            <a:noFill/>
          </a:ln>
        </p:spPr>
        <p:txBody>
          <a:bodyPr/>
          <a:lstStyle/>
          <a:p>
            <a:endParaRPr lang="en-US"/>
          </a:p>
        </p:txBody>
      </p:sp>
      <p:sp>
        <p:nvSpPr>
          <p:cNvPr id="88" name="field cell 84">
            <a:extLst>
              <a:ext uri="{FF2B5EF4-FFF2-40B4-BE49-F238E27FC236}">
                <a16:creationId xmlns:a16="http://schemas.microsoft.com/office/drawing/2014/main" id="{6C84136D-4A3C-47B5-BCAE-5B409E65912E}"/>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B8E0E3"/>
          </a:solidFill>
          <a:ln w="0">
            <a:noFill/>
          </a:ln>
        </p:spPr>
        <p:txBody>
          <a:bodyPr/>
          <a:lstStyle/>
          <a:p>
            <a:endParaRPr lang="en-US"/>
          </a:p>
        </p:txBody>
      </p:sp>
      <p:sp>
        <p:nvSpPr>
          <p:cNvPr id="89" name="field cell 85">
            <a:extLst>
              <a:ext uri="{FF2B5EF4-FFF2-40B4-BE49-F238E27FC236}">
                <a16:creationId xmlns:a16="http://schemas.microsoft.com/office/drawing/2014/main" id="{C47A30E4-546E-45CE-A958-56912DE21C86}"/>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C4E5E8"/>
          </a:solidFill>
          <a:ln w="0">
            <a:noFill/>
          </a:ln>
        </p:spPr>
        <p:txBody>
          <a:bodyPr/>
          <a:lstStyle/>
          <a:p>
            <a:endParaRPr lang="en-US"/>
          </a:p>
        </p:txBody>
      </p:sp>
      <p:sp>
        <p:nvSpPr>
          <p:cNvPr id="90" name="field cell 86">
            <a:extLst>
              <a:ext uri="{FF2B5EF4-FFF2-40B4-BE49-F238E27FC236}">
                <a16:creationId xmlns:a16="http://schemas.microsoft.com/office/drawing/2014/main" id="{08ED1978-E622-4BE3-BBA7-C19C1543E0FD}"/>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ABDADD"/>
          </a:solidFill>
          <a:ln w="0">
            <a:noFill/>
          </a:ln>
        </p:spPr>
        <p:txBody>
          <a:bodyPr/>
          <a:lstStyle/>
          <a:p>
            <a:endParaRPr lang="en-US"/>
          </a:p>
        </p:txBody>
      </p:sp>
      <p:sp>
        <p:nvSpPr>
          <p:cNvPr id="91" name="field cell 87">
            <a:extLst>
              <a:ext uri="{FF2B5EF4-FFF2-40B4-BE49-F238E27FC236}">
                <a16:creationId xmlns:a16="http://schemas.microsoft.com/office/drawing/2014/main" id="{FA9872B1-0CD4-4755-BA35-AED26F8625B8}"/>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A2D7DA"/>
          </a:solidFill>
          <a:ln w="0">
            <a:noFill/>
          </a:ln>
        </p:spPr>
        <p:txBody>
          <a:bodyPr/>
          <a:lstStyle/>
          <a:p>
            <a:endParaRPr lang="en-US"/>
          </a:p>
        </p:txBody>
      </p:sp>
      <p:sp>
        <p:nvSpPr>
          <p:cNvPr id="92" name="field cell 88">
            <a:extLst>
              <a:ext uri="{FF2B5EF4-FFF2-40B4-BE49-F238E27FC236}">
                <a16:creationId xmlns:a16="http://schemas.microsoft.com/office/drawing/2014/main" id="{4BA4F149-4043-4532-BFEE-9EFB04FBCEDC}"/>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B9E0E3"/>
          </a:solidFill>
          <a:ln w="0">
            <a:noFill/>
          </a:ln>
        </p:spPr>
        <p:txBody>
          <a:bodyPr/>
          <a:lstStyle/>
          <a:p>
            <a:endParaRPr lang="en-US"/>
          </a:p>
        </p:txBody>
      </p:sp>
      <p:sp>
        <p:nvSpPr>
          <p:cNvPr id="93" name="field cell 89">
            <a:extLst>
              <a:ext uri="{FF2B5EF4-FFF2-40B4-BE49-F238E27FC236}">
                <a16:creationId xmlns:a16="http://schemas.microsoft.com/office/drawing/2014/main" id="{E8246846-3980-4CEE-9396-8639BA856447}"/>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C7E6E9"/>
          </a:solidFill>
          <a:ln w="0">
            <a:noFill/>
          </a:ln>
        </p:spPr>
        <p:txBody>
          <a:bodyPr/>
          <a:lstStyle/>
          <a:p>
            <a:endParaRPr lang="en-US"/>
          </a:p>
        </p:txBody>
      </p:sp>
      <p:sp>
        <p:nvSpPr>
          <p:cNvPr id="94" name="field cell 90">
            <a:extLst>
              <a:ext uri="{FF2B5EF4-FFF2-40B4-BE49-F238E27FC236}">
                <a16:creationId xmlns:a16="http://schemas.microsoft.com/office/drawing/2014/main" id="{299F74C6-7768-4320-9C79-91A90E78C78B}"/>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92D0D3"/>
          </a:solidFill>
          <a:ln w="0">
            <a:noFill/>
          </a:ln>
        </p:spPr>
        <p:txBody>
          <a:bodyPr/>
          <a:lstStyle/>
          <a:p>
            <a:endParaRPr lang="en-US"/>
          </a:p>
        </p:txBody>
      </p:sp>
      <p:sp>
        <p:nvSpPr>
          <p:cNvPr id="95" name="field cell 91">
            <a:extLst>
              <a:ext uri="{FF2B5EF4-FFF2-40B4-BE49-F238E27FC236}">
                <a16:creationId xmlns:a16="http://schemas.microsoft.com/office/drawing/2014/main" id="{F77DB0D8-A27F-4FCC-84FE-56DBD6A77B47}"/>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89CACE"/>
          </a:solidFill>
          <a:ln w="0">
            <a:noFill/>
          </a:ln>
        </p:spPr>
        <p:txBody>
          <a:bodyPr/>
          <a:lstStyle/>
          <a:p>
            <a:endParaRPr lang="en-US"/>
          </a:p>
        </p:txBody>
      </p:sp>
      <p:sp>
        <p:nvSpPr>
          <p:cNvPr id="96" name="field cell 92">
            <a:extLst>
              <a:ext uri="{FF2B5EF4-FFF2-40B4-BE49-F238E27FC236}">
                <a16:creationId xmlns:a16="http://schemas.microsoft.com/office/drawing/2014/main" id="{5A43A66F-059F-4DFB-9449-3E9F65B3D996}"/>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A7D9DC"/>
          </a:solidFill>
          <a:ln w="0">
            <a:noFill/>
          </a:ln>
        </p:spPr>
        <p:txBody>
          <a:bodyPr/>
          <a:lstStyle/>
          <a:p>
            <a:endParaRPr lang="en-US"/>
          </a:p>
        </p:txBody>
      </p:sp>
      <p:sp>
        <p:nvSpPr>
          <p:cNvPr id="97" name="field cell 93">
            <a:extLst>
              <a:ext uri="{FF2B5EF4-FFF2-40B4-BE49-F238E27FC236}">
                <a16:creationId xmlns:a16="http://schemas.microsoft.com/office/drawing/2014/main" id="{47DC2E7C-1ED1-452F-8F77-F5F142454DC7}"/>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A8D9DC"/>
          </a:solidFill>
          <a:ln w="0">
            <a:noFill/>
          </a:ln>
        </p:spPr>
        <p:txBody>
          <a:bodyPr/>
          <a:lstStyle/>
          <a:p>
            <a:endParaRPr lang="en-US"/>
          </a:p>
        </p:txBody>
      </p:sp>
      <p:sp>
        <p:nvSpPr>
          <p:cNvPr id="98" name="field cell 94">
            <a:extLst>
              <a:ext uri="{FF2B5EF4-FFF2-40B4-BE49-F238E27FC236}">
                <a16:creationId xmlns:a16="http://schemas.microsoft.com/office/drawing/2014/main" id="{A89AD43C-CEF0-456A-9A0C-EF2933167276}"/>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ECF6F9"/>
          </a:solidFill>
          <a:ln w="0">
            <a:noFill/>
          </a:ln>
        </p:spPr>
        <p:txBody>
          <a:bodyPr/>
          <a:lstStyle/>
          <a:p>
            <a:endParaRPr lang="en-US"/>
          </a:p>
        </p:txBody>
      </p:sp>
      <p:sp>
        <p:nvSpPr>
          <p:cNvPr id="99" name="field cell 95">
            <a:extLst>
              <a:ext uri="{FF2B5EF4-FFF2-40B4-BE49-F238E27FC236}">
                <a16:creationId xmlns:a16="http://schemas.microsoft.com/office/drawing/2014/main" id="{2D4DEA7B-F562-47FC-B2D0-BBB340A24C4A}"/>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00" name="field cell 96">
            <a:extLst>
              <a:ext uri="{FF2B5EF4-FFF2-40B4-BE49-F238E27FC236}">
                <a16:creationId xmlns:a16="http://schemas.microsoft.com/office/drawing/2014/main" id="{35F553B0-60FF-4BCA-BF41-2CB09A5C04EF}"/>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65B0B5"/>
          </a:solidFill>
          <a:ln w="0">
            <a:noFill/>
          </a:ln>
        </p:spPr>
        <p:txBody>
          <a:bodyPr/>
          <a:lstStyle/>
          <a:p>
            <a:endParaRPr lang="en-US"/>
          </a:p>
        </p:txBody>
      </p:sp>
      <p:sp>
        <p:nvSpPr>
          <p:cNvPr id="101" name="field cell 97">
            <a:extLst>
              <a:ext uri="{FF2B5EF4-FFF2-40B4-BE49-F238E27FC236}">
                <a16:creationId xmlns:a16="http://schemas.microsoft.com/office/drawing/2014/main" id="{8E182F26-9D37-4213-8EAF-C887EB03DDD7}"/>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1E7B83"/>
          </a:solidFill>
          <a:ln w="0">
            <a:noFill/>
          </a:ln>
        </p:spPr>
        <p:txBody>
          <a:bodyPr/>
          <a:lstStyle/>
          <a:p>
            <a:endParaRPr lang="en-US"/>
          </a:p>
        </p:txBody>
      </p:sp>
      <p:sp>
        <p:nvSpPr>
          <p:cNvPr id="102" name="field cell 98">
            <a:extLst>
              <a:ext uri="{FF2B5EF4-FFF2-40B4-BE49-F238E27FC236}">
                <a16:creationId xmlns:a16="http://schemas.microsoft.com/office/drawing/2014/main" id="{7D343AC8-CECA-4E9F-BB73-5BBEC80F70A0}"/>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96D2D5"/>
          </a:solidFill>
          <a:ln w="0">
            <a:noFill/>
          </a:ln>
        </p:spPr>
        <p:txBody>
          <a:bodyPr/>
          <a:lstStyle/>
          <a:p>
            <a:endParaRPr lang="en-US"/>
          </a:p>
        </p:txBody>
      </p:sp>
      <p:sp>
        <p:nvSpPr>
          <p:cNvPr id="103" name="field cell 99">
            <a:extLst>
              <a:ext uri="{FF2B5EF4-FFF2-40B4-BE49-F238E27FC236}">
                <a16:creationId xmlns:a16="http://schemas.microsoft.com/office/drawing/2014/main" id="{A6345FC8-81DD-4A54-9D90-AB20B6570613}"/>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4B9DA3"/>
          </a:solidFill>
          <a:ln w="0">
            <a:noFill/>
          </a:ln>
        </p:spPr>
        <p:txBody>
          <a:bodyPr/>
          <a:lstStyle/>
          <a:p>
            <a:endParaRPr lang="en-US"/>
          </a:p>
        </p:txBody>
      </p:sp>
      <p:sp>
        <p:nvSpPr>
          <p:cNvPr id="104" name="field cell 100">
            <a:extLst>
              <a:ext uri="{FF2B5EF4-FFF2-40B4-BE49-F238E27FC236}">
                <a16:creationId xmlns:a16="http://schemas.microsoft.com/office/drawing/2014/main" id="{EC110DC1-9312-4DDD-B4FE-EF6523A80A6B}"/>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8ECED1"/>
          </a:solidFill>
          <a:ln w="0">
            <a:noFill/>
          </a:ln>
        </p:spPr>
        <p:txBody>
          <a:bodyPr/>
          <a:lstStyle/>
          <a:p>
            <a:endParaRPr lang="en-US"/>
          </a:p>
        </p:txBody>
      </p:sp>
      <p:sp>
        <p:nvSpPr>
          <p:cNvPr id="105" name="field cell 101">
            <a:extLst>
              <a:ext uri="{FF2B5EF4-FFF2-40B4-BE49-F238E27FC236}">
                <a16:creationId xmlns:a16="http://schemas.microsoft.com/office/drawing/2014/main" id="{B7269F1E-8308-4CAE-8C25-14E3D92C8BEE}"/>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9FD5D8"/>
          </a:solidFill>
          <a:ln w="0">
            <a:noFill/>
          </a:ln>
        </p:spPr>
        <p:txBody>
          <a:bodyPr/>
          <a:lstStyle/>
          <a:p>
            <a:endParaRPr lang="en-US"/>
          </a:p>
        </p:txBody>
      </p:sp>
      <p:sp>
        <p:nvSpPr>
          <p:cNvPr id="106" name="field cell 102">
            <a:extLst>
              <a:ext uri="{FF2B5EF4-FFF2-40B4-BE49-F238E27FC236}">
                <a16:creationId xmlns:a16="http://schemas.microsoft.com/office/drawing/2014/main" id="{3C855AF5-C84F-46E9-B79C-F0D15E72E7AC}"/>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96D1D4"/>
          </a:solidFill>
          <a:ln w="0">
            <a:noFill/>
          </a:ln>
        </p:spPr>
        <p:txBody>
          <a:bodyPr/>
          <a:lstStyle/>
          <a:p>
            <a:endParaRPr lang="en-US"/>
          </a:p>
        </p:txBody>
      </p:sp>
      <p:sp>
        <p:nvSpPr>
          <p:cNvPr id="107" name="field cell 103">
            <a:extLst>
              <a:ext uri="{FF2B5EF4-FFF2-40B4-BE49-F238E27FC236}">
                <a16:creationId xmlns:a16="http://schemas.microsoft.com/office/drawing/2014/main" id="{7864A33A-4B5C-4124-BDC9-3DEFC2629988}"/>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92D0D3"/>
          </a:solidFill>
          <a:ln w="0">
            <a:noFill/>
          </a:ln>
        </p:spPr>
        <p:txBody>
          <a:bodyPr/>
          <a:lstStyle/>
          <a:p>
            <a:endParaRPr lang="en-US"/>
          </a:p>
        </p:txBody>
      </p:sp>
      <p:sp>
        <p:nvSpPr>
          <p:cNvPr id="108" name="field cell 104">
            <a:extLst>
              <a:ext uri="{FF2B5EF4-FFF2-40B4-BE49-F238E27FC236}">
                <a16:creationId xmlns:a16="http://schemas.microsoft.com/office/drawing/2014/main" id="{28D27501-5396-470D-902B-E7F96B8279DD}"/>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207E86"/>
          </a:solidFill>
          <a:ln w="0">
            <a:noFill/>
          </a:ln>
        </p:spPr>
        <p:txBody>
          <a:bodyPr/>
          <a:lstStyle/>
          <a:p>
            <a:endParaRPr lang="en-US"/>
          </a:p>
        </p:txBody>
      </p:sp>
      <p:sp>
        <p:nvSpPr>
          <p:cNvPr id="109" name="field cell 105">
            <a:extLst>
              <a:ext uri="{FF2B5EF4-FFF2-40B4-BE49-F238E27FC236}">
                <a16:creationId xmlns:a16="http://schemas.microsoft.com/office/drawing/2014/main" id="{711C938F-1DDD-470E-9FF0-0A3A55998B5D}"/>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8DCDD0"/>
          </a:solidFill>
          <a:ln w="0">
            <a:noFill/>
          </a:ln>
        </p:spPr>
        <p:txBody>
          <a:bodyPr/>
          <a:lstStyle/>
          <a:p>
            <a:endParaRPr lang="en-US"/>
          </a:p>
        </p:txBody>
      </p:sp>
      <p:sp>
        <p:nvSpPr>
          <p:cNvPr id="110" name="field cell 106">
            <a:extLst>
              <a:ext uri="{FF2B5EF4-FFF2-40B4-BE49-F238E27FC236}">
                <a16:creationId xmlns:a16="http://schemas.microsoft.com/office/drawing/2014/main" id="{54C4F428-C824-484E-B6EB-ECCA59A1A6E0}"/>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C1E3E6"/>
          </a:solidFill>
          <a:ln w="0">
            <a:noFill/>
          </a:ln>
        </p:spPr>
        <p:txBody>
          <a:bodyPr/>
          <a:lstStyle/>
          <a:p>
            <a:endParaRPr lang="en-US"/>
          </a:p>
        </p:txBody>
      </p:sp>
      <p:sp>
        <p:nvSpPr>
          <p:cNvPr id="111" name="field cell 107">
            <a:extLst>
              <a:ext uri="{FF2B5EF4-FFF2-40B4-BE49-F238E27FC236}">
                <a16:creationId xmlns:a16="http://schemas.microsoft.com/office/drawing/2014/main" id="{C3D47613-304F-4F00-BB24-130A55C597A9}"/>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C9E7EA"/>
          </a:solidFill>
          <a:ln w="0">
            <a:noFill/>
          </a:ln>
        </p:spPr>
        <p:txBody>
          <a:bodyPr/>
          <a:lstStyle/>
          <a:p>
            <a:endParaRPr lang="en-US"/>
          </a:p>
        </p:txBody>
      </p:sp>
      <p:sp>
        <p:nvSpPr>
          <p:cNvPr id="112" name="field cell 108">
            <a:extLst>
              <a:ext uri="{FF2B5EF4-FFF2-40B4-BE49-F238E27FC236}">
                <a16:creationId xmlns:a16="http://schemas.microsoft.com/office/drawing/2014/main" id="{4052850C-6DA0-4E4E-9B4E-1BAEBDEE7650}"/>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DDEFF2"/>
          </a:solidFill>
          <a:ln w="0">
            <a:noFill/>
          </a:ln>
        </p:spPr>
        <p:txBody>
          <a:bodyPr/>
          <a:lstStyle/>
          <a:p>
            <a:endParaRPr lang="en-US"/>
          </a:p>
        </p:txBody>
      </p:sp>
      <p:sp>
        <p:nvSpPr>
          <p:cNvPr id="113" name="field cell 109">
            <a:extLst>
              <a:ext uri="{FF2B5EF4-FFF2-40B4-BE49-F238E27FC236}">
                <a16:creationId xmlns:a16="http://schemas.microsoft.com/office/drawing/2014/main" id="{6C8A63F5-ED1D-43E2-800E-AB3CD2477C52}"/>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DFF0F3"/>
          </a:solidFill>
          <a:ln w="0">
            <a:noFill/>
          </a:ln>
        </p:spPr>
        <p:txBody>
          <a:bodyPr/>
          <a:lstStyle/>
          <a:p>
            <a:endParaRPr lang="en-US"/>
          </a:p>
        </p:txBody>
      </p:sp>
      <p:sp>
        <p:nvSpPr>
          <p:cNvPr id="114" name="field cell 110">
            <a:extLst>
              <a:ext uri="{FF2B5EF4-FFF2-40B4-BE49-F238E27FC236}">
                <a16:creationId xmlns:a16="http://schemas.microsoft.com/office/drawing/2014/main" id="{7CF096B6-C360-44FD-896B-42CE098C3D0E}"/>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115" name="field cell 111">
            <a:extLst>
              <a:ext uri="{FF2B5EF4-FFF2-40B4-BE49-F238E27FC236}">
                <a16:creationId xmlns:a16="http://schemas.microsoft.com/office/drawing/2014/main" id="{F6751EF8-C491-4C20-A1FB-3DDF973F3923}"/>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C4E5E8"/>
          </a:solidFill>
          <a:ln w="0">
            <a:noFill/>
          </a:ln>
        </p:spPr>
        <p:txBody>
          <a:bodyPr/>
          <a:lstStyle/>
          <a:p>
            <a:endParaRPr lang="en-US"/>
          </a:p>
        </p:txBody>
      </p:sp>
      <p:sp>
        <p:nvSpPr>
          <p:cNvPr id="116" name="field cell 112">
            <a:extLst>
              <a:ext uri="{FF2B5EF4-FFF2-40B4-BE49-F238E27FC236}">
                <a16:creationId xmlns:a16="http://schemas.microsoft.com/office/drawing/2014/main" id="{64DDAE58-BAFD-4E3F-AE79-73A79D064209}"/>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4A9DA3"/>
          </a:solidFill>
          <a:ln w="0">
            <a:noFill/>
          </a:ln>
        </p:spPr>
        <p:txBody>
          <a:bodyPr/>
          <a:lstStyle/>
          <a:p>
            <a:endParaRPr lang="en-US"/>
          </a:p>
        </p:txBody>
      </p:sp>
      <p:sp>
        <p:nvSpPr>
          <p:cNvPr id="117" name="field cell 113">
            <a:extLst>
              <a:ext uri="{FF2B5EF4-FFF2-40B4-BE49-F238E27FC236}">
                <a16:creationId xmlns:a16="http://schemas.microsoft.com/office/drawing/2014/main" id="{239D7593-B326-43F1-AAB6-EF982D358A25}"/>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9AD3D6"/>
          </a:solidFill>
          <a:ln w="0">
            <a:noFill/>
          </a:ln>
        </p:spPr>
        <p:txBody>
          <a:bodyPr/>
          <a:lstStyle/>
          <a:p>
            <a:endParaRPr lang="en-US"/>
          </a:p>
        </p:txBody>
      </p:sp>
      <p:sp>
        <p:nvSpPr>
          <p:cNvPr id="118" name="field cell 114">
            <a:extLst>
              <a:ext uri="{FF2B5EF4-FFF2-40B4-BE49-F238E27FC236}">
                <a16:creationId xmlns:a16="http://schemas.microsoft.com/office/drawing/2014/main" id="{D38D6AD5-8EEB-45D9-9916-4EE3F0904C75}"/>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A2D6D9"/>
          </a:solidFill>
          <a:ln w="0">
            <a:noFill/>
          </a:ln>
        </p:spPr>
        <p:txBody>
          <a:bodyPr/>
          <a:lstStyle/>
          <a:p>
            <a:endParaRPr lang="en-US"/>
          </a:p>
        </p:txBody>
      </p:sp>
      <p:sp>
        <p:nvSpPr>
          <p:cNvPr id="119" name="field cell 115">
            <a:extLst>
              <a:ext uri="{FF2B5EF4-FFF2-40B4-BE49-F238E27FC236}">
                <a16:creationId xmlns:a16="http://schemas.microsoft.com/office/drawing/2014/main" id="{5719B4E8-6083-423A-8A77-7A1023AA97FF}"/>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50A1A7"/>
          </a:solidFill>
          <a:ln w="0">
            <a:noFill/>
          </a:ln>
        </p:spPr>
        <p:txBody>
          <a:bodyPr/>
          <a:lstStyle/>
          <a:p>
            <a:endParaRPr lang="en-US"/>
          </a:p>
        </p:txBody>
      </p:sp>
      <p:sp>
        <p:nvSpPr>
          <p:cNvPr id="120" name="field cell 116">
            <a:extLst>
              <a:ext uri="{FF2B5EF4-FFF2-40B4-BE49-F238E27FC236}">
                <a16:creationId xmlns:a16="http://schemas.microsoft.com/office/drawing/2014/main" id="{923964F5-FA7E-4B2D-869B-AFA670DA3D4A}"/>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D8EDF0"/>
          </a:solidFill>
          <a:ln w="0">
            <a:noFill/>
          </a:ln>
        </p:spPr>
        <p:txBody>
          <a:bodyPr/>
          <a:lstStyle/>
          <a:p>
            <a:endParaRPr lang="en-US"/>
          </a:p>
        </p:txBody>
      </p:sp>
      <p:sp>
        <p:nvSpPr>
          <p:cNvPr id="121" name="field cell 117">
            <a:extLst>
              <a:ext uri="{FF2B5EF4-FFF2-40B4-BE49-F238E27FC236}">
                <a16:creationId xmlns:a16="http://schemas.microsoft.com/office/drawing/2014/main" id="{541C69C9-2F6E-4CAD-8D29-0B6BA93DA8EE}"/>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CFEAED"/>
          </a:solidFill>
          <a:ln w="0">
            <a:noFill/>
          </a:ln>
        </p:spPr>
        <p:txBody>
          <a:bodyPr/>
          <a:lstStyle/>
          <a:p>
            <a:endParaRPr lang="en-US"/>
          </a:p>
        </p:txBody>
      </p:sp>
      <p:sp>
        <p:nvSpPr>
          <p:cNvPr id="122" name="field cell 118">
            <a:extLst>
              <a:ext uri="{FF2B5EF4-FFF2-40B4-BE49-F238E27FC236}">
                <a16:creationId xmlns:a16="http://schemas.microsoft.com/office/drawing/2014/main" id="{87C16D80-E8B0-4F1A-931D-8A531EFCC169}"/>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C8E7EA"/>
          </a:solidFill>
          <a:ln w="0">
            <a:noFill/>
          </a:ln>
        </p:spPr>
        <p:txBody>
          <a:bodyPr/>
          <a:lstStyle/>
          <a:p>
            <a:endParaRPr lang="en-US"/>
          </a:p>
        </p:txBody>
      </p:sp>
      <p:sp>
        <p:nvSpPr>
          <p:cNvPr id="123" name="field cell 119">
            <a:extLst>
              <a:ext uri="{FF2B5EF4-FFF2-40B4-BE49-F238E27FC236}">
                <a16:creationId xmlns:a16="http://schemas.microsoft.com/office/drawing/2014/main" id="{2094874D-F104-4621-A04E-66337D42090A}"/>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D5ECEF"/>
          </a:solidFill>
          <a:ln w="0">
            <a:noFill/>
          </a:ln>
        </p:spPr>
        <p:txBody>
          <a:bodyPr/>
          <a:lstStyle/>
          <a:p>
            <a:endParaRPr lang="en-US"/>
          </a:p>
        </p:txBody>
      </p:sp>
      <p:sp>
        <p:nvSpPr>
          <p:cNvPr id="124" name="field cell 120">
            <a:extLst>
              <a:ext uri="{FF2B5EF4-FFF2-40B4-BE49-F238E27FC236}">
                <a16:creationId xmlns:a16="http://schemas.microsoft.com/office/drawing/2014/main" id="{1681D4A2-8481-43D5-AA14-C1AEE4A052C8}"/>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C2E4E7"/>
          </a:solidFill>
          <a:ln w="0">
            <a:noFill/>
          </a:ln>
        </p:spPr>
        <p:txBody>
          <a:bodyPr/>
          <a:lstStyle/>
          <a:p>
            <a:endParaRPr lang="en-US"/>
          </a:p>
        </p:txBody>
      </p:sp>
      <p:sp>
        <p:nvSpPr>
          <p:cNvPr id="125" name="field cell 121">
            <a:extLst>
              <a:ext uri="{FF2B5EF4-FFF2-40B4-BE49-F238E27FC236}">
                <a16:creationId xmlns:a16="http://schemas.microsoft.com/office/drawing/2014/main" id="{50E47A78-E8D9-42BA-B440-C9DA179DAA62}"/>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C7E6E9"/>
          </a:solidFill>
          <a:ln w="0">
            <a:noFill/>
          </a:ln>
        </p:spPr>
        <p:txBody>
          <a:bodyPr/>
          <a:lstStyle/>
          <a:p>
            <a:endParaRPr lang="en-US"/>
          </a:p>
        </p:txBody>
      </p:sp>
      <p:sp>
        <p:nvSpPr>
          <p:cNvPr id="126" name="field cell 122">
            <a:extLst>
              <a:ext uri="{FF2B5EF4-FFF2-40B4-BE49-F238E27FC236}">
                <a16:creationId xmlns:a16="http://schemas.microsoft.com/office/drawing/2014/main" id="{5508AA85-2A78-4D4A-87B1-03A1BB6863F0}"/>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D3EBEE"/>
          </a:solidFill>
          <a:ln w="0">
            <a:noFill/>
          </a:ln>
        </p:spPr>
        <p:txBody>
          <a:bodyPr/>
          <a:lstStyle/>
          <a:p>
            <a:endParaRPr lang="en-US"/>
          </a:p>
        </p:txBody>
      </p:sp>
      <p:sp>
        <p:nvSpPr>
          <p:cNvPr id="127" name="field cell 123">
            <a:extLst>
              <a:ext uri="{FF2B5EF4-FFF2-40B4-BE49-F238E27FC236}">
                <a16:creationId xmlns:a16="http://schemas.microsoft.com/office/drawing/2014/main" id="{30D1EC76-9536-4D49-93D3-49C2E71832E0}"/>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DCEFF2"/>
          </a:solidFill>
          <a:ln w="0">
            <a:noFill/>
          </a:ln>
        </p:spPr>
        <p:txBody>
          <a:bodyPr/>
          <a:lstStyle/>
          <a:p>
            <a:endParaRPr lang="en-US"/>
          </a:p>
        </p:txBody>
      </p:sp>
      <p:sp>
        <p:nvSpPr>
          <p:cNvPr id="128" name="field cell 124">
            <a:extLst>
              <a:ext uri="{FF2B5EF4-FFF2-40B4-BE49-F238E27FC236}">
                <a16:creationId xmlns:a16="http://schemas.microsoft.com/office/drawing/2014/main" id="{EE140591-A4B3-4BDC-858F-A26080927B5D}"/>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C5E5E8"/>
          </a:solidFill>
          <a:ln w="0">
            <a:noFill/>
          </a:ln>
        </p:spPr>
        <p:txBody>
          <a:bodyPr/>
          <a:lstStyle/>
          <a:p>
            <a:endParaRPr lang="en-US"/>
          </a:p>
        </p:txBody>
      </p:sp>
      <p:sp>
        <p:nvSpPr>
          <p:cNvPr id="129" name="field cell 125">
            <a:extLst>
              <a:ext uri="{FF2B5EF4-FFF2-40B4-BE49-F238E27FC236}">
                <a16:creationId xmlns:a16="http://schemas.microsoft.com/office/drawing/2014/main" id="{C214F570-F98A-467F-B13B-C3A132A82603}"/>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D2EBEE"/>
          </a:solidFill>
          <a:ln w="0">
            <a:noFill/>
          </a:ln>
        </p:spPr>
        <p:txBody>
          <a:bodyPr/>
          <a:lstStyle/>
          <a:p>
            <a:endParaRPr lang="en-US"/>
          </a:p>
        </p:txBody>
      </p:sp>
      <p:sp>
        <p:nvSpPr>
          <p:cNvPr id="130" name="field cell 126">
            <a:extLst>
              <a:ext uri="{FF2B5EF4-FFF2-40B4-BE49-F238E27FC236}">
                <a16:creationId xmlns:a16="http://schemas.microsoft.com/office/drawing/2014/main" id="{EBD53622-48DB-4943-97A6-0D5222892B14}"/>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C3E4E7"/>
          </a:solidFill>
          <a:ln w="0">
            <a:noFill/>
          </a:ln>
        </p:spPr>
        <p:txBody>
          <a:bodyPr/>
          <a:lstStyle/>
          <a:p>
            <a:endParaRPr lang="en-US"/>
          </a:p>
        </p:txBody>
      </p:sp>
      <p:sp>
        <p:nvSpPr>
          <p:cNvPr id="131" name="field cell 127">
            <a:extLst>
              <a:ext uri="{FF2B5EF4-FFF2-40B4-BE49-F238E27FC236}">
                <a16:creationId xmlns:a16="http://schemas.microsoft.com/office/drawing/2014/main" id="{4C8CC4EA-BA67-418A-AD94-4442A8C1907F}"/>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CDE9EC"/>
          </a:solidFill>
          <a:ln w="0">
            <a:noFill/>
          </a:ln>
        </p:spPr>
        <p:txBody>
          <a:bodyPr/>
          <a:lstStyle/>
          <a:p>
            <a:endParaRPr lang="en-US"/>
          </a:p>
        </p:txBody>
      </p:sp>
      <p:sp>
        <p:nvSpPr>
          <p:cNvPr id="132" name="field cell 128">
            <a:extLst>
              <a:ext uri="{FF2B5EF4-FFF2-40B4-BE49-F238E27FC236}">
                <a16:creationId xmlns:a16="http://schemas.microsoft.com/office/drawing/2014/main" id="{E5ABAD24-14D5-4542-AF63-FE79E0B3B801}"/>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DCEFF2"/>
          </a:solidFill>
          <a:ln w="0">
            <a:noFill/>
          </a:ln>
        </p:spPr>
        <p:txBody>
          <a:bodyPr/>
          <a:lstStyle/>
          <a:p>
            <a:endParaRPr lang="en-US"/>
          </a:p>
        </p:txBody>
      </p:sp>
      <p:sp>
        <p:nvSpPr>
          <p:cNvPr id="133" name="field cell 129">
            <a:extLst>
              <a:ext uri="{FF2B5EF4-FFF2-40B4-BE49-F238E27FC236}">
                <a16:creationId xmlns:a16="http://schemas.microsoft.com/office/drawing/2014/main" id="{A981D9C2-F778-42F6-8503-A97999C680D1}"/>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E2F2F5"/>
          </a:solidFill>
          <a:ln w="0">
            <a:noFill/>
          </a:ln>
        </p:spPr>
        <p:txBody>
          <a:bodyPr/>
          <a:lstStyle/>
          <a:p>
            <a:endParaRPr lang="en-US"/>
          </a:p>
        </p:txBody>
      </p:sp>
      <p:sp>
        <p:nvSpPr>
          <p:cNvPr id="134" name="field cell 130">
            <a:extLst>
              <a:ext uri="{FF2B5EF4-FFF2-40B4-BE49-F238E27FC236}">
                <a16:creationId xmlns:a16="http://schemas.microsoft.com/office/drawing/2014/main" id="{CC488802-2441-40C9-80B8-57850C25F360}"/>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D3EBEE"/>
          </a:solidFill>
          <a:ln w="0">
            <a:noFill/>
          </a:ln>
        </p:spPr>
        <p:txBody>
          <a:bodyPr/>
          <a:lstStyle/>
          <a:p>
            <a:endParaRPr lang="en-US"/>
          </a:p>
        </p:txBody>
      </p:sp>
      <p:sp>
        <p:nvSpPr>
          <p:cNvPr id="135" name="field cell 131">
            <a:extLst>
              <a:ext uri="{FF2B5EF4-FFF2-40B4-BE49-F238E27FC236}">
                <a16:creationId xmlns:a16="http://schemas.microsoft.com/office/drawing/2014/main" id="{E4DFB688-ACEF-479A-9832-9E4C5328A941}"/>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D3EBEE"/>
          </a:solidFill>
          <a:ln w="0">
            <a:noFill/>
          </a:ln>
        </p:spPr>
        <p:txBody>
          <a:bodyPr/>
          <a:lstStyle/>
          <a:p>
            <a:endParaRPr lang="en-US"/>
          </a:p>
        </p:txBody>
      </p:sp>
      <p:sp>
        <p:nvSpPr>
          <p:cNvPr id="136" name="field cell 132">
            <a:extLst>
              <a:ext uri="{FF2B5EF4-FFF2-40B4-BE49-F238E27FC236}">
                <a16:creationId xmlns:a16="http://schemas.microsoft.com/office/drawing/2014/main" id="{93D395B2-3ADA-404C-9702-99867F544508}"/>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DFF0F3"/>
          </a:solidFill>
          <a:ln w="0">
            <a:noFill/>
          </a:ln>
        </p:spPr>
        <p:txBody>
          <a:bodyPr/>
          <a:lstStyle/>
          <a:p>
            <a:endParaRPr lang="en-US"/>
          </a:p>
        </p:txBody>
      </p:sp>
      <p:sp>
        <p:nvSpPr>
          <p:cNvPr id="137" name="field cell 133">
            <a:extLst>
              <a:ext uri="{FF2B5EF4-FFF2-40B4-BE49-F238E27FC236}">
                <a16:creationId xmlns:a16="http://schemas.microsoft.com/office/drawing/2014/main" id="{3FDDBFAC-16D5-4669-BCB6-E1771876432D}"/>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E6F3F6"/>
          </a:solidFill>
          <a:ln w="0">
            <a:noFill/>
          </a:ln>
        </p:spPr>
        <p:txBody>
          <a:bodyPr/>
          <a:lstStyle/>
          <a:p>
            <a:endParaRPr lang="en-US"/>
          </a:p>
        </p:txBody>
      </p:sp>
      <p:sp>
        <p:nvSpPr>
          <p:cNvPr id="138" name="field cell 134">
            <a:extLst>
              <a:ext uri="{FF2B5EF4-FFF2-40B4-BE49-F238E27FC236}">
                <a16:creationId xmlns:a16="http://schemas.microsoft.com/office/drawing/2014/main" id="{F95D093E-3C9E-4FDA-8CD6-BAFF5426A43F}"/>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139" name="field cell 135">
            <a:extLst>
              <a:ext uri="{FF2B5EF4-FFF2-40B4-BE49-F238E27FC236}">
                <a16:creationId xmlns:a16="http://schemas.microsoft.com/office/drawing/2014/main" id="{089EFD5F-1B11-4921-B3FD-256AF2B07EFA}"/>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EAF5F8"/>
          </a:solidFill>
          <a:ln w="0">
            <a:noFill/>
          </a:ln>
        </p:spPr>
        <p:txBody>
          <a:bodyPr/>
          <a:lstStyle/>
          <a:p>
            <a:endParaRPr lang="en-US"/>
          </a:p>
        </p:txBody>
      </p:sp>
      <p:sp>
        <p:nvSpPr>
          <p:cNvPr id="140" name="field cell 136">
            <a:extLst>
              <a:ext uri="{FF2B5EF4-FFF2-40B4-BE49-F238E27FC236}">
                <a16:creationId xmlns:a16="http://schemas.microsoft.com/office/drawing/2014/main" id="{ADD250BC-EF0A-483F-9DC0-C7FB2EC5DC10}"/>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E0F0F3"/>
          </a:solidFill>
          <a:ln w="0">
            <a:noFill/>
          </a:ln>
        </p:spPr>
        <p:txBody>
          <a:bodyPr/>
          <a:lstStyle/>
          <a:p>
            <a:endParaRPr lang="en-US"/>
          </a:p>
        </p:txBody>
      </p:sp>
      <p:sp>
        <p:nvSpPr>
          <p:cNvPr id="141" name="field cell 137">
            <a:extLst>
              <a:ext uri="{FF2B5EF4-FFF2-40B4-BE49-F238E27FC236}">
                <a16:creationId xmlns:a16="http://schemas.microsoft.com/office/drawing/2014/main" id="{E4DA70FC-BA0C-4D8A-B90A-4FB6575762EF}"/>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E3F2F5"/>
          </a:solidFill>
          <a:ln w="0">
            <a:noFill/>
          </a:ln>
        </p:spPr>
        <p:txBody>
          <a:bodyPr/>
          <a:lstStyle/>
          <a:p>
            <a:endParaRPr lang="en-US"/>
          </a:p>
        </p:txBody>
      </p:sp>
      <p:sp>
        <p:nvSpPr>
          <p:cNvPr id="142" name="field cell 138">
            <a:extLst>
              <a:ext uri="{FF2B5EF4-FFF2-40B4-BE49-F238E27FC236}">
                <a16:creationId xmlns:a16="http://schemas.microsoft.com/office/drawing/2014/main" id="{C9C9EC1C-22DF-45AA-8C60-6FEF748AD650}"/>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E0F1F4"/>
          </a:solidFill>
          <a:ln w="0">
            <a:noFill/>
          </a:ln>
        </p:spPr>
        <p:txBody>
          <a:bodyPr/>
          <a:lstStyle/>
          <a:p>
            <a:endParaRPr lang="en-US"/>
          </a:p>
        </p:txBody>
      </p:sp>
      <p:sp>
        <p:nvSpPr>
          <p:cNvPr id="143" name="field cell 139">
            <a:extLst>
              <a:ext uri="{FF2B5EF4-FFF2-40B4-BE49-F238E27FC236}">
                <a16:creationId xmlns:a16="http://schemas.microsoft.com/office/drawing/2014/main" id="{DA6C275A-AA67-4F17-8EFC-A0A9A26392E9}"/>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E4F2F5"/>
          </a:solidFill>
          <a:ln w="0">
            <a:noFill/>
          </a:ln>
        </p:spPr>
        <p:txBody>
          <a:bodyPr/>
          <a:lstStyle/>
          <a:p>
            <a:endParaRPr lang="en-US"/>
          </a:p>
        </p:txBody>
      </p:sp>
      <p:sp>
        <p:nvSpPr>
          <p:cNvPr id="144" name="field cell 140">
            <a:extLst>
              <a:ext uri="{FF2B5EF4-FFF2-40B4-BE49-F238E27FC236}">
                <a16:creationId xmlns:a16="http://schemas.microsoft.com/office/drawing/2014/main" id="{55EB5F51-B696-4B9C-9C11-D12413FEFE64}"/>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EBF5F8"/>
          </a:solidFill>
          <a:ln w="0">
            <a:noFill/>
          </a:ln>
        </p:spPr>
        <p:txBody>
          <a:bodyPr/>
          <a:lstStyle/>
          <a:p>
            <a:endParaRPr lang="en-US"/>
          </a:p>
        </p:txBody>
      </p:sp>
      <p:sp>
        <p:nvSpPr>
          <p:cNvPr id="145" name="field cell 141">
            <a:extLst>
              <a:ext uri="{FF2B5EF4-FFF2-40B4-BE49-F238E27FC236}">
                <a16:creationId xmlns:a16="http://schemas.microsoft.com/office/drawing/2014/main" id="{BFD0F8B1-2968-4E29-B4E4-C84331889659}"/>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EAF5F8"/>
          </a:solidFill>
          <a:ln w="0">
            <a:noFill/>
          </a:ln>
        </p:spPr>
        <p:txBody>
          <a:bodyPr/>
          <a:lstStyle/>
          <a:p>
            <a:endParaRPr lang="en-US"/>
          </a:p>
        </p:txBody>
      </p:sp>
      <p:sp>
        <p:nvSpPr>
          <p:cNvPr id="146" name="field cell 142">
            <a:extLst>
              <a:ext uri="{FF2B5EF4-FFF2-40B4-BE49-F238E27FC236}">
                <a16:creationId xmlns:a16="http://schemas.microsoft.com/office/drawing/2014/main" id="{AE8AB726-66AF-49DB-A0DE-F86C95E21FE1}"/>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D2EAED"/>
          </a:solidFill>
          <a:ln w="0">
            <a:noFill/>
          </a:ln>
        </p:spPr>
        <p:txBody>
          <a:bodyPr/>
          <a:lstStyle/>
          <a:p>
            <a:endParaRPr lang="en-US"/>
          </a:p>
        </p:txBody>
      </p:sp>
      <p:sp>
        <p:nvSpPr>
          <p:cNvPr id="147" name="field cell 143">
            <a:extLst>
              <a:ext uri="{FF2B5EF4-FFF2-40B4-BE49-F238E27FC236}">
                <a16:creationId xmlns:a16="http://schemas.microsoft.com/office/drawing/2014/main" id="{B0BA2873-C220-4AB7-897E-466502F079F7}"/>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D3EBEE"/>
          </a:solidFill>
          <a:ln w="0">
            <a:noFill/>
          </a:ln>
        </p:spPr>
        <p:txBody>
          <a:bodyPr/>
          <a:lstStyle/>
          <a:p>
            <a:endParaRPr lang="en-US"/>
          </a:p>
        </p:txBody>
      </p:sp>
      <p:sp>
        <p:nvSpPr>
          <p:cNvPr id="148" name="field cell 144">
            <a:extLst>
              <a:ext uri="{FF2B5EF4-FFF2-40B4-BE49-F238E27FC236}">
                <a16:creationId xmlns:a16="http://schemas.microsoft.com/office/drawing/2014/main" id="{BE3665AA-A08E-4B5B-9C72-0998712E1F0A}"/>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DFF0F3"/>
          </a:solidFill>
          <a:ln w="0">
            <a:noFill/>
          </a:ln>
        </p:spPr>
        <p:txBody>
          <a:bodyPr/>
          <a:lstStyle/>
          <a:p>
            <a:endParaRPr lang="en-US"/>
          </a:p>
        </p:txBody>
      </p:sp>
      <p:sp>
        <p:nvSpPr>
          <p:cNvPr id="149" name="field cell 145">
            <a:extLst>
              <a:ext uri="{FF2B5EF4-FFF2-40B4-BE49-F238E27FC236}">
                <a16:creationId xmlns:a16="http://schemas.microsoft.com/office/drawing/2014/main" id="{02D5839A-258A-4C25-B638-A9CD9121F218}"/>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E6F3F6"/>
          </a:solidFill>
          <a:ln w="0">
            <a:noFill/>
          </a:ln>
        </p:spPr>
        <p:txBody>
          <a:bodyPr/>
          <a:lstStyle/>
          <a:p>
            <a:endParaRPr lang="en-US"/>
          </a:p>
        </p:txBody>
      </p:sp>
      <p:sp>
        <p:nvSpPr>
          <p:cNvPr id="150" name="field cell 146">
            <a:extLst>
              <a:ext uri="{FF2B5EF4-FFF2-40B4-BE49-F238E27FC236}">
                <a16:creationId xmlns:a16="http://schemas.microsoft.com/office/drawing/2014/main" id="{0918146E-5CE9-4DA7-970C-528DB150E1FA}"/>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C7E6E9"/>
          </a:solidFill>
          <a:ln w="0">
            <a:noFill/>
          </a:ln>
        </p:spPr>
        <p:txBody>
          <a:bodyPr/>
          <a:lstStyle/>
          <a:p>
            <a:endParaRPr lang="en-US"/>
          </a:p>
        </p:txBody>
      </p:sp>
      <p:sp>
        <p:nvSpPr>
          <p:cNvPr id="151" name="field cell 147">
            <a:extLst>
              <a:ext uri="{FF2B5EF4-FFF2-40B4-BE49-F238E27FC236}">
                <a16:creationId xmlns:a16="http://schemas.microsoft.com/office/drawing/2014/main" id="{872D54C6-6D6F-45E6-A167-01AFC34B9E32}"/>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C4E5E8"/>
          </a:solidFill>
          <a:ln w="0">
            <a:noFill/>
          </a:ln>
        </p:spPr>
        <p:txBody>
          <a:bodyPr/>
          <a:lstStyle/>
          <a:p>
            <a:endParaRPr lang="en-US"/>
          </a:p>
        </p:txBody>
      </p:sp>
      <p:sp>
        <p:nvSpPr>
          <p:cNvPr id="152" name="field cell 148">
            <a:extLst>
              <a:ext uri="{FF2B5EF4-FFF2-40B4-BE49-F238E27FC236}">
                <a16:creationId xmlns:a16="http://schemas.microsoft.com/office/drawing/2014/main" id="{DF19986D-CEFB-41A1-B068-0455C50DAEC6}"/>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D6ECEF"/>
          </a:solidFill>
          <a:ln w="0">
            <a:noFill/>
          </a:ln>
        </p:spPr>
        <p:txBody>
          <a:bodyPr/>
          <a:lstStyle/>
          <a:p>
            <a:endParaRPr lang="en-US"/>
          </a:p>
        </p:txBody>
      </p:sp>
      <p:sp>
        <p:nvSpPr>
          <p:cNvPr id="153" name="field cell 149">
            <a:extLst>
              <a:ext uri="{FF2B5EF4-FFF2-40B4-BE49-F238E27FC236}">
                <a16:creationId xmlns:a16="http://schemas.microsoft.com/office/drawing/2014/main" id="{488BA30A-9642-423F-964E-5C7C35ADFD09}"/>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DCEFF2"/>
          </a:solidFill>
          <a:ln w="0">
            <a:noFill/>
          </a:ln>
        </p:spPr>
        <p:txBody>
          <a:bodyPr/>
          <a:lstStyle/>
          <a:p>
            <a:endParaRPr lang="en-US"/>
          </a:p>
        </p:txBody>
      </p:sp>
      <p:sp>
        <p:nvSpPr>
          <p:cNvPr id="154" name="field cell 150">
            <a:extLst>
              <a:ext uri="{FF2B5EF4-FFF2-40B4-BE49-F238E27FC236}">
                <a16:creationId xmlns:a16="http://schemas.microsoft.com/office/drawing/2014/main" id="{54DED62D-F9DC-4E6B-8345-B8AF34E6B821}"/>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D5ECEF"/>
          </a:solidFill>
          <a:ln w="0">
            <a:noFill/>
          </a:ln>
        </p:spPr>
        <p:txBody>
          <a:bodyPr/>
          <a:lstStyle/>
          <a:p>
            <a:endParaRPr lang="en-US"/>
          </a:p>
        </p:txBody>
      </p:sp>
      <p:sp>
        <p:nvSpPr>
          <p:cNvPr id="155" name="field cell 151">
            <a:extLst>
              <a:ext uri="{FF2B5EF4-FFF2-40B4-BE49-F238E27FC236}">
                <a16:creationId xmlns:a16="http://schemas.microsoft.com/office/drawing/2014/main" id="{29799D0C-750B-4ED8-993F-63237E1BDDB0}"/>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DBEEF1"/>
          </a:solidFill>
          <a:ln w="0">
            <a:noFill/>
          </a:ln>
        </p:spPr>
        <p:txBody>
          <a:bodyPr/>
          <a:lstStyle/>
          <a:p>
            <a:endParaRPr lang="en-US"/>
          </a:p>
        </p:txBody>
      </p:sp>
      <p:sp>
        <p:nvSpPr>
          <p:cNvPr id="156" name="field cell 152">
            <a:extLst>
              <a:ext uri="{FF2B5EF4-FFF2-40B4-BE49-F238E27FC236}">
                <a16:creationId xmlns:a16="http://schemas.microsoft.com/office/drawing/2014/main" id="{15249329-682E-4D58-A908-07670ECC9D1F}"/>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B3DEE1"/>
          </a:solidFill>
          <a:ln w="0">
            <a:noFill/>
          </a:ln>
        </p:spPr>
        <p:txBody>
          <a:bodyPr/>
          <a:lstStyle/>
          <a:p>
            <a:endParaRPr lang="en-US"/>
          </a:p>
        </p:txBody>
      </p:sp>
      <p:sp>
        <p:nvSpPr>
          <p:cNvPr id="157" name="field cell 153">
            <a:extLst>
              <a:ext uri="{FF2B5EF4-FFF2-40B4-BE49-F238E27FC236}">
                <a16:creationId xmlns:a16="http://schemas.microsoft.com/office/drawing/2014/main" id="{9C032DCE-EFB8-412A-9B2A-C307A651D38C}"/>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BAE1E4"/>
          </a:solidFill>
          <a:ln w="0">
            <a:noFill/>
          </a:ln>
        </p:spPr>
        <p:txBody>
          <a:bodyPr/>
          <a:lstStyle/>
          <a:p>
            <a:endParaRPr lang="en-US"/>
          </a:p>
        </p:txBody>
      </p:sp>
      <p:sp>
        <p:nvSpPr>
          <p:cNvPr id="158" name="field cell 154">
            <a:extLst>
              <a:ext uri="{FF2B5EF4-FFF2-40B4-BE49-F238E27FC236}">
                <a16:creationId xmlns:a16="http://schemas.microsoft.com/office/drawing/2014/main" id="{F0BA537A-39AF-435F-AAA1-BC9756A43599}"/>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CAE7EA"/>
          </a:solidFill>
          <a:ln w="0">
            <a:noFill/>
          </a:ln>
        </p:spPr>
        <p:txBody>
          <a:bodyPr/>
          <a:lstStyle/>
          <a:p>
            <a:endParaRPr lang="en-US"/>
          </a:p>
        </p:txBody>
      </p:sp>
      <p:sp>
        <p:nvSpPr>
          <p:cNvPr id="159" name="field cell 155">
            <a:extLst>
              <a:ext uri="{FF2B5EF4-FFF2-40B4-BE49-F238E27FC236}">
                <a16:creationId xmlns:a16="http://schemas.microsoft.com/office/drawing/2014/main" id="{B49D002F-8957-4D48-B428-79BFD3F103C7}"/>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CEE9EC"/>
          </a:solidFill>
          <a:ln w="0">
            <a:noFill/>
          </a:ln>
        </p:spPr>
        <p:txBody>
          <a:bodyPr/>
          <a:lstStyle/>
          <a:p>
            <a:endParaRPr lang="en-US"/>
          </a:p>
        </p:txBody>
      </p:sp>
      <p:sp>
        <p:nvSpPr>
          <p:cNvPr id="160" name="field cell 156">
            <a:extLst>
              <a:ext uri="{FF2B5EF4-FFF2-40B4-BE49-F238E27FC236}">
                <a16:creationId xmlns:a16="http://schemas.microsoft.com/office/drawing/2014/main" id="{54381972-59E3-4022-9B73-3EF7B0EA1ED8}"/>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CFE9EC"/>
          </a:solidFill>
          <a:ln w="0">
            <a:noFill/>
          </a:ln>
        </p:spPr>
        <p:txBody>
          <a:bodyPr/>
          <a:lstStyle/>
          <a:p>
            <a:endParaRPr lang="en-US"/>
          </a:p>
        </p:txBody>
      </p:sp>
      <p:sp>
        <p:nvSpPr>
          <p:cNvPr id="161" name="field cell 157">
            <a:extLst>
              <a:ext uri="{FF2B5EF4-FFF2-40B4-BE49-F238E27FC236}">
                <a16:creationId xmlns:a16="http://schemas.microsoft.com/office/drawing/2014/main" id="{77BB012C-40B3-4DFD-B222-B0C248734DDF}"/>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D8EDF0"/>
          </a:solidFill>
          <a:ln w="0">
            <a:noFill/>
          </a:ln>
        </p:spPr>
        <p:txBody>
          <a:bodyPr/>
          <a:lstStyle/>
          <a:p>
            <a:endParaRPr lang="en-US"/>
          </a:p>
        </p:txBody>
      </p:sp>
      <p:sp>
        <p:nvSpPr>
          <p:cNvPr id="162" name="field cell 158">
            <a:extLst>
              <a:ext uri="{FF2B5EF4-FFF2-40B4-BE49-F238E27FC236}">
                <a16:creationId xmlns:a16="http://schemas.microsoft.com/office/drawing/2014/main" id="{B524383C-BC5D-463C-9D15-DC7EC0CB2733}"/>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D0EAED"/>
          </a:solidFill>
          <a:ln w="0">
            <a:noFill/>
          </a:ln>
        </p:spPr>
        <p:txBody>
          <a:bodyPr/>
          <a:lstStyle/>
          <a:p>
            <a:endParaRPr lang="en-US"/>
          </a:p>
        </p:txBody>
      </p:sp>
      <p:sp>
        <p:nvSpPr>
          <p:cNvPr id="163" name="field cell 159">
            <a:extLst>
              <a:ext uri="{FF2B5EF4-FFF2-40B4-BE49-F238E27FC236}">
                <a16:creationId xmlns:a16="http://schemas.microsoft.com/office/drawing/2014/main" id="{B74DEBEC-4179-4D04-9DFE-DA7F572566A4}"/>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DAEEF1"/>
          </a:solidFill>
          <a:ln w="0">
            <a:noFill/>
          </a:ln>
        </p:spPr>
        <p:txBody>
          <a:bodyPr/>
          <a:lstStyle/>
          <a:p>
            <a:endParaRPr lang="en-US"/>
          </a:p>
        </p:txBody>
      </p:sp>
      <p:sp>
        <p:nvSpPr>
          <p:cNvPr id="164" name="field cell 160">
            <a:extLst>
              <a:ext uri="{FF2B5EF4-FFF2-40B4-BE49-F238E27FC236}">
                <a16:creationId xmlns:a16="http://schemas.microsoft.com/office/drawing/2014/main" id="{9F162A0F-7F1B-41BF-80A4-8E6CCB4C093F}"/>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DFF0F3"/>
          </a:solidFill>
          <a:ln w="0">
            <a:noFill/>
          </a:ln>
        </p:spPr>
        <p:txBody>
          <a:bodyPr/>
          <a:lstStyle/>
          <a:p>
            <a:endParaRPr lang="en-US"/>
          </a:p>
        </p:txBody>
      </p:sp>
      <p:sp>
        <p:nvSpPr>
          <p:cNvPr id="165" name="field cell 161">
            <a:extLst>
              <a:ext uri="{FF2B5EF4-FFF2-40B4-BE49-F238E27FC236}">
                <a16:creationId xmlns:a16="http://schemas.microsoft.com/office/drawing/2014/main" id="{E1D4D92D-B744-4DCB-8EA1-B806C62E23EF}"/>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DFF0F3"/>
          </a:solidFill>
          <a:ln w="0">
            <a:noFill/>
          </a:ln>
        </p:spPr>
        <p:txBody>
          <a:bodyPr/>
          <a:lstStyle/>
          <a:p>
            <a:endParaRPr lang="en-US"/>
          </a:p>
        </p:txBody>
      </p:sp>
      <p:sp>
        <p:nvSpPr>
          <p:cNvPr id="166" name="field cell 162">
            <a:extLst>
              <a:ext uri="{FF2B5EF4-FFF2-40B4-BE49-F238E27FC236}">
                <a16:creationId xmlns:a16="http://schemas.microsoft.com/office/drawing/2014/main" id="{387D32E8-3E4D-4A5C-84A6-A516A863F8B2}"/>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DEF0F3"/>
          </a:solidFill>
          <a:ln w="0">
            <a:noFill/>
          </a:ln>
        </p:spPr>
        <p:txBody>
          <a:bodyPr/>
          <a:lstStyle/>
          <a:p>
            <a:endParaRPr lang="en-US"/>
          </a:p>
        </p:txBody>
      </p:sp>
      <p:sp>
        <p:nvSpPr>
          <p:cNvPr id="167" name="field cell 163">
            <a:extLst>
              <a:ext uri="{FF2B5EF4-FFF2-40B4-BE49-F238E27FC236}">
                <a16:creationId xmlns:a16="http://schemas.microsoft.com/office/drawing/2014/main" id="{E18D2070-9E89-4F46-B9FB-5A8FF98DB38E}"/>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E0F0F3"/>
          </a:solidFill>
          <a:ln w="0">
            <a:noFill/>
          </a:ln>
        </p:spPr>
        <p:txBody>
          <a:bodyPr/>
          <a:lstStyle/>
          <a:p>
            <a:endParaRPr lang="en-US"/>
          </a:p>
        </p:txBody>
      </p:sp>
      <p:sp>
        <p:nvSpPr>
          <p:cNvPr id="168" name="field cell 164">
            <a:extLst>
              <a:ext uri="{FF2B5EF4-FFF2-40B4-BE49-F238E27FC236}">
                <a16:creationId xmlns:a16="http://schemas.microsoft.com/office/drawing/2014/main" id="{4CF47712-53D0-47D5-96D9-37FC7C9BAF28}"/>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E5F2F5"/>
          </a:solidFill>
          <a:ln w="0">
            <a:noFill/>
          </a:ln>
        </p:spPr>
        <p:txBody>
          <a:bodyPr/>
          <a:lstStyle/>
          <a:p>
            <a:endParaRPr lang="en-US"/>
          </a:p>
        </p:txBody>
      </p:sp>
      <p:sp>
        <p:nvSpPr>
          <p:cNvPr id="169" name="field cell 165">
            <a:extLst>
              <a:ext uri="{FF2B5EF4-FFF2-40B4-BE49-F238E27FC236}">
                <a16:creationId xmlns:a16="http://schemas.microsoft.com/office/drawing/2014/main" id="{6FBD18FF-2F16-4BB6-A47D-29FE46780EFF}"/>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E2F2F5"/>
          </a:solidFill>
          <a:ln w="0">
            <a:noFill/>
          </a:ln>
        </p:spPr>
        <p:txBody>
          <a:bodyPr/>
          <a:lstStyle/>
          <a:p>
            <a:endParaRPr lang="en-US"/>
          </a:p>
        </p:txBody>
      </p:sp>
      <p:sp>
        <p:nvSpPr>
          <p:cNvPr id="170" name="field cell 166">
            <a:extLst>
              <a:ext uri="{FF2B5EF4-FFF2-40B4-BE49-F238E27FC236}">
                <a16:creationId xmlns:a16="http://schemas.microsoft.com/office/drawing/2014/main" id="{9060E0CF-2856-400D-B117-D808116BCAC2}"/>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DFF0F3"/>
          </a:solidFill>
          <a:ln w="0">
            <a:noFill/>
          </a:ln>
        </p:spPr>
        <p:txBody>
          <a:bodyPr/>
          <a:lstStyle/>
          <a:p>
            <a:endParaRPr lang="en-US"/>
          </a:p>
        </p:txBody>
      </p:sp>
      <p:sp>
        <p:nvSpPr>
          <p:cNvPr id="171" name="field cell 167">
            <a:extLst>
              <a:ext uri="{FF2B5EF4-FFF2-40B4-BE49-F238E27FC236}">
                <a16:creationId xmlns:a16="http://schemas.microsoft.com/office/drawing/2014/main" id="{66428AC5-64C0-4C9D-9B15-EF3F2B898E15}"/>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E1F1F4"/>
          </a:solidFill>
          <a:ln w="0">
            <a:noFill/>
          </a:ln>
        </p:spPr>
        <p:txBody>
          <a:bodyPr/>
          <a:lstStyle/>
          <a:p>
            <a:endParaRPr lang="en-US"/>
          </a:p>
        </p:txBody>
      </p:sp>
      <p:sp>
        <p:nvSpPr>
          <p:cNvPr id="172" name="field cell 168">
            <a:extLst>
              <a:ext uri="{FF2B5EF4-FFF2-40B4-BE49-F238E27FC236}">
                <a16:creationId xmlns:a16="http://schemas.microsoft.com/office/drawing/2014/main" id="{CA14357D-61D9-4421-ABE8-6A73300DA2A5}"/>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E8F4F7"/>
          </a:solidFill>
          <a:ln w="0">
            <a:noFill/>
          </a:ln>
        </p:spPr>
        <p:txBody>
          <a:bodyPr/>
          <a:lstStyle/>
          <a:p>
            <a:endParaRPr lang="en-US"/>
          </a:p>
        </p:txBody>
      </p:sp>
      <p:sp>
        <p:nvSpPr>
          <p:cNvPr id="173" name="field cell 169">
            <a:extLst>
              <a:ext uri="{FF2B5EF4-FFF2-40B4-BE49-F238E27FC236}">
                <a16:creationId xmlns:a16="http://schemas.microsoft.com/office/drawing/2014/main" id="{D37D006F-FA00-4679-9D03-1383510518E2}"/>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EAF5F8"/>
          </a:solidFill>
          <a:ln w="0">
            <a:noFill/>
          </a:ln>
        </p:spPr>
        <p:txBody>
          <a:bodyPr/>
          <a:lstStyle/>
          <a:p>
            <a:endParaRPr lang="en-US"/>
          </a:p>
        </p:txBody>
      </p:sp>
      <p:sp>
        <p:nvSpPr>
          <p:cNvPr id="174" name="field cell 170">
            <a:extLst>
              <a:ext uri="{FF2B5EF4-FFF2-40B4-BE49-F238E27FC236}">
                <a16:creationId xmlns:a16="http://schemas.microsoft.com/office/drawing/2014/main" id="{9F91D63B-087C-4900-A146-93A654113093}"/>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EAF5F8"/>
          </a:solidFill>
          <a:ln w="0">
            <a:noFill/>
          </a:ln>
        </p:spPr>
        <p:txBody>
          <a:bodyPr/>
          <a:lstStyle/>
          <a:p>
            <a:endParaRPr lang="en-US"/>
          </a:p>
        </p:txBody>
      </p:sp>
      <p:sp>
        <p:nvSpPr>
          <p:cNvPr id="175" name="field cell 171">
            <a:extLst>
              <a:ext uri="{FF2B5EF4-FFF2-40B4-BE49-F238E27FC236}">
                <a16:creationId xmlns:a16="http://schemas.microsoft.com/office/drawing/2014/main" id="{EC3DAEF4-88BA-47E4-9E9D-086A0AD60F42}"/>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E8F4F7"/>
          </a:solidFill>
          <a:ln w="0">
            <a:noFill/>
          </a:ln>
        </p:spPr>
        <p:txBody>
          <a:bodyPr/>
          <a:lstStyle/>
          <a:p>
            <a:endParaRPr lang="en-US"/>
          </a:p>
        </p:txBody>
      </p:sp>
      <p:sp>
        <p:nvSpPr>
          <p:cNvPr id="176" name="field cell 172">
            <a:extLst>
              <a:ext uri="{FF2B5EF4-FFF2-40B4-BE49-F238E27FC236}">
                <a16:creationId xmlns:a16="http://schemas.microsoft.com/office/drawing/2014/main" id="{E79F203B-5510-4541-94D2-52C4DF1518E7}"/>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2B868E"/>
          </a:solidFill>
          <a:ln w="0">
            <a:noFill/>
          </a:ln>
        </p:spPr>
        <p:txBody>
          <a:bodyPr/>
          <a:lstStyle/>
          <a:p>
            <a:endParaRPr lang="en-US"/>
          </a:p>
        </p:txBody>
      </p:sp>
      <p:sp>
        <p:nvSpPr>
          <p:cNvPr id="177" name="field cell 173">
            <a:extLst>
              <a:ext uri="{FF2B5EF4-FFF2-40B4-BE49-F238E27FC236}">
                <a16:creationId xmlns:a16="http://schemas.microsoft.com/office/drawing/2014/main" id="{A109CF2D-CD8B-4880-8863-4CB1DF81BE20}"/>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84C7CA"/>
          </a:solidFill>
          <a:ln w="0">
            <a:noFill/>
          </a:ln>
        </p:spPr>
        <p:txBody>
          <a:bodyPr/>
          <a:lstStyle/>
          <a:p>
            <a:endParaRPr lang="en-US"/>
          </a:p>
        </p:txBody>
      </p:sp>
      <p:sp>
        <p:nvSpPr>
          <p:cNvPr id="178" name="field cell 174">
            <a:extLst>
              <a:ext uri="{FF2B5EF4-FFF2-40B4-BE49-F238E27FC236}">
                <a16:creationId xmlns:a16="http://schemas.microsoft.com/office/drawing/2014/main" id="{2A5783AA-B4E5-4A56-A221-898CCD3A052E}"/>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B9E0E3"/>
          </a:solidFill>
          <a:ln w="0">
            <a:noFill/>
          </a:ln>
        </p:spPr>
        <p:txBody>
          <a:bodyPr/>
          <a:lstStyle/>
          <a:p>
            <a:endParaRPr lang="en-US"/>
          </a:p>
        </p:txBody>
      </p:sp>
      <p:sp>
        <p:nvSpPr>
          <p:cNvPr id="179" name="field cell 175">
            <a:extLst>
              <a:ext uri="{FF2B5EF4-FFF2-40B4-BE49-F238E27FC236}">
                <a16:creationId xmlns:a16="http://schemas.microsoft.com/office/drawing/2014/main" id="{5E63C930-DCFA-41ED-9E36-DB933085F5BF}"/>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C1E3E6"/>
          </a:solidFill>
          <a:ln w="0">
            <a:noFill/>
          </a:ln>
        </p:spPr>
        <p:txBody>
          <a:bodyPr/>
          <a:lstStyle/>
          <a:p>
            <a:endParaRPr lang="en-US"/>
          </a:p>
        </p:txBody>
      </p:sp>
      <p:sp>
        <p:nvSpPr>
          <p:cNvPr id="180" name="field cell 176">
            <a:extLst>
              <a:ext uri="{FF2B5EF4-FFF2-40B4-BE49-F238E27FC236}">
                <a16:creationId xmlns:a16="http://schemas.microsoft.com/office/drawing/2014/main" id="{D90133F3-1FC4-4BC3-A297-8C8A863A2001}"/>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71B8BD"/>
          </a:solidFill>
          <a:ln w="0">
            <a:noFill/>
          </a:ln>
        </p:spPr>
        <p:txBody>
          <a:bodyPr/>
          <a:lstStyle/>
          <a:p>
            <a:endParaRPr lang="en-US"/>
          </a:p>
        </p:txBody>
      </p:sp>
      <p:sp>
        <p:nvSpPr>
          <p:cNvPr id="181" name="field cell 177">
            <a:extLst>
              <a:ext uri="{FF2B5EF4-FFF2-40B4-BE49-F238E27FC236}">
                <a16:creationId xmlns:a16="http://schemas.microsoft.com/office/drawing/2014/main" id="{59970E26-1E84-42C3-A406-7FE3AB475F97}"/>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1E7680"/>
          </a:solidFill>
          <a:ln w="0">
            <a:noFill/>
          </a:ln>
        </p:spPr>
        <p:txBody>
          <a:bodyPr/>
          <a:lstStyle/>
          <a:p>
            <a:endParaRPr lang="en-US"/>
          </a:p>
        </p:txBody>
      </p:sp>
      <p:sp>
        <p:nvSpPr>
          <p:cNvPr id="182" name="field cell 178">
            <a:extLst>
              <a:ext uri="{FF2B5EF4-FFF2-40B4-BE49-F238E27FC236}">
                <a16:creationId xmlns:a16="http://schemas.microsoft.com/office/drawing/2014/main" id="{B60F6F02-0461-40E8-B768-5375F2126EB2}"/>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A8D9DC"/>
          </a:solidFill>
          <a:ln w="0">
            <a:noFill/>
          </a:ln>
        </p:spPr>
        <p:txBody>
          <a:bodyPr/>
          <a:lstStyle/>
          <a:p>
            <a:endParaRPr lang="en-US"/>
          </a:p>
        </p:txBody>
      </p:sp>
      <p:sp>
        <p:nvSpPr>
          <p:cNvPr id="183" name="field cell 179">
            <a:extLst>
              <a:ext uri="{FF2B5EF4-FFF2-40B4-BE49-F238E27FC236}">
                <a16:creationId xmlns:a16="http://schemas.microsoft.com/office/drawing/2014/main" id="{485F354D-3793-4AE7-A692-5EFF3D362298}"/>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B7DFE2"/>
          </a:solidFill>
          <a:ln w="0">
            <a:noFill/>
          </a:ln>
        </p:spPr>
        <p:txBody>
          <a:bodyPr/>
          <a:lstStyle/>
          <a:p>
            <a:endParaRPr lang="en-US"/>
          </a:p>
        </p:txBody>
      </p:sp>
      <p:sp>
        <p:nvSpPr>
          <p:cNvPr id="184" name="field cell 180">
            <a:extLst>
              <a:ext uri="{FF2B5EF4-FFF2-40B4-BE49-F238E27FC236}">
                <a16:creationId xmlns:a16="http://schemas.microsoft.com/office/drawing/2014/main" id="{7CBB0CC5-3454-4818-AD32-E96D89922643}"/>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E7F4F7"/>
          </a:solidFill>
          <a:ln w="0">
            <a:noFill/>
          </a:ln>
        </p:spPr>
        <p:txBody>
          <a:bodyPr/>
          <a:lstStyle/>
          <a:p>
            <a:endParaRPr lang="en-US"/>
          </a:p>
        </p:txBody>
      </p:sp>
      <p:sp>
        <p:nvSpPr>
          <p:cNvPr id="185" name="field cell 181">
            <a:extLst>
              <a:ext uri="{FF2B5EF4-FFF2-40B4-BE49-F238E27FC236}">
                <a16:creationId xmlns:a16="http://schemas.microsoft.com/office/drawing/2014/main" id="{B1ECDF28-5F98-4DE9-AB96-A66FDBBB727B}"/>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EAF5F8"/>
          </a:solidFill>
          <a:ln w="0">
            <a:noFill/>
          </a:ln>
        </p:spPr>
        <p:txBody>
          <a:bodyPr/>
          <a:lstStyle/>
          <a:p>
            <a:endParaRPr lang="en-US"/>
          </a:p>
        </p:txBody>
      </p:sp>
      <p:sp>
        <p:nvSpPr>
          <p:cNvPr id="186" name="field cell 182">
            <a:extLst>
              <a:ext uri="{FF2B5EF4-FFF2-40B4-BE49-F238E27FC236}">
                <a16:creationId xmlns:a16="http://schemas.microsoft.com/office/drawing/2014/main" id="{5EEA53A0-0C5A-4763-B246-9AAC1E3F9EA4}"/>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E1F1F4"/>
          </a:solidFill>
          <a:ln w="0">
            <a:noFill/>
          </a:ln>
        </p:spPr>
        <p:txBody>
          <a:bodyPr/>
          <a:lstStyle/>
          <a:p>
            <a:endParaRPr lang="en-US"/>
          </a:p>
        </p:txBody>
      </p:sp>
      <p:sp>
        <p:nvSpPr>
          <p:cNvPr id="187" name="field cell 183">
            <a:extLst>
              <a:ext uri="{FF2B5EF4-FFF2-40B4-BE49-F238E27FC236}">
                <a16:creationId xmlns:a16="http://schemas.microsoft.com/office/drawing/2014/main" id="{3A445900-698F-41FD-8A5C-96E148CE115E}"/>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E2F2F5"/>
          </a:solidFill>
          <a:ln w="0">
            <a:noFill/>
          </a:ln>
        </p:spPr>
        <p:txBody>
          <a:bodyPr/>
          <a:lstStyle/>
          <a:p>
            <a:endParaRPr lang="en-US"/>
          </a:p>
        </p:txBody>
      </p:sp>
      <p:sp>
        <p:nvSpPr>
          <p:cNvPr id="188" name="field cell 184">
            <a:extLst>
              <a:ext uri="{FF2B5EF4-FFF2-40B4-BE49-F238E27FC236}">
                <a16:creationId xmlns:a16="http://schemas.microsoft.com/office/drawing/2014/main" id="{E90068EB-0B2C-48CA-805B-7C3B36E8CE56}"/>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E8F4F7"/>
          </a:solidFill>
          <a:ln w="0">
            <a:noFill/>
          </a:ln>
        </p:spPr>
        <p:txBody>
          <a:bodyPr/>
          <a:lstStyle/>
          <a:p>
            <a:endParaRPr lang="en-US"/>
          </a:p>
        </p:txBody>
      </p:sp>
      <p:sp>
        <p:nvSpPr>
          <p:cNvPr id="189" name="field cell 185">
            <a:extLst>
              <a:ext uri="{FF2B5EF4-FFF2-40B4-BE49-F238E27FC236}">
                <a16:creationId xmlns:a16="http://schemas.microsoft.com/office/drawing/2014/main" id="{C9F4942C-4D09-4D6F-AC5C-C535296EC666}"/>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E7F3F6"/>
          </a:solidFill>
          <a:ln w="0">
            <a:noFill/>
          </a:ln>
        </p:spPr>
        <p:txBody>
          <a:bodyPr/>
          <a:lstStyle/>
          <a:p>
            <a:endParaRPr lang="en-US"/>
          </a:p>
        </p:txBody>
      </p:sp>
      <p:sp>
        <p:nvSpPr>
          <p:cNvPr id="190" name="field cell 186">
            <a:extLst>
              <a:ext uri="{FF2B5EF4-FFF2-40B4-BE49-F238E27FC236}">
                <a16:creationId xmlns:a16="http://schemas.microsoft.com/office/drawing/2014/main" id="{B42DFA4D-2E72-476E-BEAC-85C7E37CDE3A}"/>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E4F2F5"/>
          </a:solidFill>
          <a:ln w="0">
            <a:noFill/>
          </a:ln>
        </p:spPr>
        <p:txBody>
          <a:bodyPr/>
          <a:lstStyle/>
          <a:p>
            <a:endParaRPr lang="en-US"/>
          </a:p>
        </p:txBody>
      </p:sp>
      <p:sp>
        <p:nvSpPr>
          <p:cNvPr id="191" name="field cell 187">
            <a:extLst>
              <a:ext uri="{FF2B5EF4-FFF2-40B4-BE49-F238E27FC236}">
                <a16:creationId xmlns:a16="http://schemas.microsoft.com/office/drawing/2014/main" id="{2C942501-36B5-492C-984D-BD929B172BE7}"/>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E5F3F6"/>
          </a:solidFill>
          <a:ln w="0">
            <a:noFill/>
          </a:ln>
        </p:spPr>
        <p:txBody>
          <a:bodyPr/>
          <a:lstStyle/>
          <a:p>
            <a:endParaRPr lang="en-US"/>
          </a:p>
        </p:txBody>
      </p:sp>
      <p:sp>
        <p:nvSpPr>
          <p:cNvPr id="192" name="field cell 188">
            <a:extLst>
              <a:ext uri="{FF2B5EF4-FFF2-40B4-BE49-F238E27FC236}">
                <a16:creationId xmlns:a16="http://schemas.microsoft.com/office/drawing/2014/main" id="{A8D45120-21B3-4F12-A0ED-B40D9FF5A2F7}"/>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193" name="field cell 189">
            <a:extLst>
              <a:ext uri="{FF2B5EF4-FFF2-40B4-BE49-F238E27FC236}">
                <a16:creationId xmlns:a16="http://schemas.microsoft.com/office/drawing/2014/main" id="{F99BB241-3DEA-4123-A31A-7001D7D89A5F}"/>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EBF5F8"/>
          </a:solidFill>
          <a:ln w="0">
            <a:noFill/>
          </a:ln>
        </p:spPr>
        <p:txBody>
          <a:bodyPr/>
          <a:lstStyle/>
          <a:p>
            <a:endParaRPr lang="en-US"/>
          </a:p>
        </p:txBody>
      </p:sp>
      <p:sp>
        <p:nvSpPr>
          <p:cNvPr id="194" name="field cell 190">
            <a:extLst>
              <a:ext uri="{FF2B5EF4-FFF2-40B4-BE49-F238E27FC236}">
                <a16:creationId xmlns:a16="http://schemas.microsoft.com/office/drawing/2014/main" id="{A6A49C40-82B0-4A3D-BFAA-8D843B723342}"/>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ECF6F9"/>
          </a:solidFill>
          <a:ln w="0">
            <a:noFill/>
          </a:ln>
        </p:spPr>
        <p:txBody>
          <a:bodyPr/>
          <a:lstStyle/>
          <a:p>
            <a:endParaRPr lang="en-US"/>
          </a:p>
        </p:txBody>
      </p:sp>
      <p:sp>
        <p:nvSpPr>
          <p:cNvPr id="195" name="field cell 191">
            <a:extLst>
              <a:ext uri="{FF2B5EF4-FFF2-40B4-BE49-F238E27FC236}">
                <a16:creationId xmlns:a16="http://schemas.microsoft.com/office/drawing/2014/main" id="{62119F75-377F-4D88-8CE4-5F460909359F}"/>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EBF5F8"/>
          </a:solidFill>
          <a:ln w="0">
            <a:noFill/>
          </a:ln>
        </p:spPr>
        <p:txBody>
          <a:bodyPr/>
          <a:lstStyle/>
          <a:p>
            <a:endParaRPr lang="en-US"/>
          </a:p>
        </p:txBody>
      </p:sp>
      <p:sp>
        <p:nvSpPr>
          <p:cNvPr id="196" name="field cell 192">
            <a:extLst>
              <a:ext uri="{FF2B5EF4-FFF2-40B4-BE49-F238E27FC236}">
                <a16:creationId xmlns:a16="http://schemas.microsoft.com/office/drawing/2014/main" id="{42F4BD69-4ABC-43FF-827D-E75E89B21701}"/>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E4F2F5"/>
          </a:solidFill>
          <a:ln w="0">
            <a:noFill/>
          </a:ln>
        </p:spPr>
        <p:txBody>
          <a:bodyPr/>
          <a:lstStyle/>
          <a:p>
            <a:endParaRPr lang="en-US"/>
          </a:p>
        </p:txBody>
      </p:sp>
      <p:sp>
        <p:nvSpPr>
          <p:cNvPr id="197" name="field cell 193">
            <a:extLst>
              <a:ext uri="{FF2B5EF4-FFF2-40B4-BE49-F238E27FC236}">
                <a16:creationId xmlns:a16="http://schemas.microsoft.com/office/drawing/2014/main" id="{61DA17B1-15FB-4939-9795-A7A7AE35C9EE}"/>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E7F4F7"/>
          </a:solidFill>
          <a:ln w="0">
            <a:noFill/>
          </a:ln>
        </p:spPr>
        <p:txBody>
          <a:bodyPr/>
          <a:lstStyle/>
          <a:p>
            <a:endParaRPr lang="en-US"/>
          </a:p>
        </p:txBody>
      </p:sp>
      <p:sp>
        <p:nvSpPr>
          <p:cNvPr id="198" name="field cell 194">
            <a:extLst>
              <a:ext uri="{FF2B5EF4-FFF2-40B4-BE49-F238E27FC236}">
                <a16:creationId xmlns:a16="http://schemas.microsoft.com/office/drawing/2014/main" id="{22A97A99-2D6E-4639-894E-78A39D426D62}"/>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E5F3F6"/>
          </a:solidFill>
          <a:ln w="0">
            <a:noFill/>
          </a:ln>
        </p:spPr>
        <p:txBody>
          <a:bodyPr/>
          <a:lstStyle/>
          <a:p>
            <a:endParaRPr lang="en-US"/>
          </a:p>
        </p:txBody>
      </p:sp>
      <p:sp>
        <p:nvSpPr>
          <p:cNvPr id="199" name="field cell 195">
            <a:extLst>
              <a:ext uri="{FF2B5EF4-FFF2-40B4-BE49-F238E27FC236}">
                <a16:creationId xmlns:a16="http://schemas.microsoft.com/office/drawing/2014/main" id="{C9D38D1F-ED70-4385-81B7-72ACD8FDBEDA}"/>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E8F4F7"/>
          </a:solidFill>
          <a:ln w="0">
            <a:noFill/>
          </a:ln>
        </p:spPr>
        <p:txBody>
          <a:bodyPr/>
          <a:lstStyle/>
          <a:p>
            <a:endParaRPr lang="en-US"/>
          </a:p>
        </p:txBody>
      </p:sp>
      <p:sp>
        <p:nvSpPr>
          <p:cNvPr id="200" name="triangle">
            <a:extLst>
              <a:ext uri="{FF2B5EF4-FFF2-40B4-BE49-F238E27FC236}">
                <a16:creationId xmlns:a16="http://schemas.microsoft.com/office/drawing/2014/main" id="{700221C8-6556-47EA-B575-0325C14CBDDF}"/>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point">
            <a:extLst>
              <a:ext uri="{FF2B5EF4-FFF2-40B4-BE49-F238E27FC236}">
                <a16:creationId xmlns:a16="http://schemas.microsoft.com/office/drawing/2014/main" id="{8DF5CBE7-AC44-48E7-AFDF-6B3523A7B221}"/>
              </a:ext>
            </a:extLst>
          </p:cNvPr>
          <p:cNvSpPr>
            <a:spLocks noGrp="1"/>
          </p:cNvSpPr>
          <p:nvPr/>
        </p:nvSpPr>
        <p:spPr>
          <a:xfrm>
            <a:off x="1184048" y="5700328"/>
            <a:ext cx="124594" cy="124594"/>
          </a:xfrm>
          <a:prstGeom prst="ellipse">
            <a:avLst/>
          </a:prstGeom>
          <a:solidFill>
            <a:srgbClr val="B17409"/>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B9687390-30D5-41DD-9C9A-E170FC733950}"/>
              </a:ext>
            </a:extLst>
          </p:cNvPr>
          <p:cNvSpPr>
            <a:spLocks noGrp="1"/>
          </p:cNvSpPr>
          <p:nvPr/>
        </p:nvSpPr>
        <p:spPr>
          <a:xfrm>
            <a:off x="1226950" y="5720623"/>
            <a:ext cx="84004" cy="84004"/>
          </a:xfrm>
          <a:prstGeom prst="ellipse">
            <a:avLst/>
          </a:prstGeom>
          <a:solidFill>
            <a:srgbClr val="B17409"/>
          </a:solidFill>
          <a:ln w="19050">
            <a:solidFill>
              <a:srgbClr val="F8FAFC"/>
            </a:solidFill>
          </a:ln>
        </p:spPr>
        <p:txBody>
          <a:bodyPr/>
          <a:lstStyle/>
          <a:p>
            <a:endParaRPr lang="en-US"/>
          </a:p>
        </p:txBody>
      </p:sp>
      <p:sp>
        <p:nvSpPr>
          <p:cNvPr id="203" name="point">
            <a:extLst>
              <a:ext uri="{FF2B5EF4-FFF2-40B4-BE49-F238E27FC236}">
                <a16:creationId xmlns:a16="http://schemas.microsoft.com/office/drawing/2014/main" id="{B9B83AC9-C43B-4471-ABA8-8B04021C93A5}"/>
              </a:ext>
            </a:extLst>
          </p:cNvPr>
          <p:cNvSpPr>
            <a:spLocks noGrp="1"/>
          </p:cNvSpPr>
          <p:nvPr/>
        </p:nvSpPr>
        <p:spPr>
          <a:xfrm>
            <a:off x="1292027" y="5723281"/>
            <a:ext cx="78688" cy="78688"/>
          </a:xfrm>
          <a:prstGeom prst="ellipse">
            <a:avLst/>
          </a:prstGeom>
          <a:solidFill>
            <a:srgbClr val="B17409"/>
          </a:solidFill>
          <a:ln w="19050">
            <a:solidFill>
              <a:srgbClr val="F8FAFC"/>
            </a:solidFill>
          </a:ln>
        </p:spPr>
        <p:txBody>
          <a:bodyPr/>
          <a:lstStyle/>
          <a:p>
            <a:endParaRPr lang="en-US"/>
          </a:p>
        </p:txBody>
      </p:sp>
      <p:sp>
        <p:nvSpPr>
          <p:cNvPr id="204" name="point">
            <a:extLst>
              <a:ext uri="{FF2B5EF4-FFF2-40B4-BE49-F238E27FC236}">
                <a16:creationId xmlns:a16="http://schemas.microsoft.com/office/drawing/2014/main" id="{A27CAD25-E99C-4F72-8A3D-ABB418BE33A0}"/>
              </a:ext>
            </a:extLst>
          </p:cNvPr>
          <p:cNvSpPr>
            <a:spLocks noGrp="1"/>
          </p:cNvSpPr>
          <p:nvPr/>
        </p:nvSpPr>
        <p:spPr>
          <a:xfrm>
            <a:off x="1394501" y="5724593"/>
            <a:ext cx="76064" cy="76064"/>
          </a:xfrm>
          <a:prstGeom prst="ellipse">
            <a:avLst/>
          </a:prstGeom>
          <a:solidFill>
            <a:srgbClr val="B17409"/>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0125FF57-F177-4BBA-A8B7-36A953A76040}"/>
              </a:ext>
            </a:extLst>
          </p:cNvPr>
          <p:cNvSpPr>
            <a:spLocks noGrp="1"/>
          </p:cNvSpPr>
          <p:nvPr/>
        </p:nvSpPr>
        <p:spPr>
          <a:xfrm>
            <a:off x="1533493" y="5725410"/>
            <a:ext cx="74429" cy="74429"/>
          </a:xfrm>
          <a:prstGeom prst="ellipse">
            <a:avLst/>
          </a:prstGeom>
          <a:solidFill>
            <a:srgbClr val="B17409"/>
          </a:solidFill>
          <a:ln w="19050">
            <a:solidFill>
              <a:srgbClr val="F8FAFC"/>
            </a:solidFill>
          </a:ln>
        </p:spPr>
        <p:txBody>
          <a:bodyPr/>
          <a:lstStyle/>
          <a:p>
            <a:endParaRPr lang="en-US"/>
          </a:p>
        </p:txBody>
      </p:sp>
      <p:sp>
        <p:nvSpPr>
          <p:cNvPr id="206" name="point">
            <a:extLst>
              <a:ext uri="{FF2B5EF4-FFF2-40B4-BE49-F238E27FC236}">
                <a16:creationId xmlns:a16="http://schemas.microsoft.com/office/drawing/2014/main" id="{3DC8D14C-358A-496C-A66F-6D2986D4566C}"/>
              </a:ext>
            </a:extLst>
          </p:cNvPr>
          <p:cNvSpPr>
            <a:spLocks noGrp="1"/>
          </p:cNvSpPr>
          <p:nvPr/>
        </p:nvSpPr>
        <p:spPr>
          <a:xfrm>
            <a:off x="1706877" y="5725973"/>
            <a:ext cx="73304" cy="73304"/>
          </a:xfrm>
          <a:prstGeom prst="ellipse">
            <a:avLst/>
          </a:prstGeom>
          <a:solidFill>
            <a:srgbClr val="B17409"/>
          </a:solidFill>
          <a:ln w="19050">
            <a:solidFill>
              <a:srgbClr val="F8FAFC"/>
            </a:solidFill>
          </a:ln>
        </p:spPr>
        <p:txBody>
          <a:bodyPr/>
          <a:lstStyle/>
          <a:p>
            <a:endParaRPr lang="en-US"/>
          </a:p>
        </p:txBody>
      </p:sp>
      <p:sp>
        <p:nvSpPr>
          <p:cNvPr id="207" name="point">
            <a:extLst>
              <a:ext uri="{FF2B5EF4-FFF2-40B4-BE49-F238E27FC236}">
                <a16:creationId xmlns:a16="http://schemas.microsoft.com/office/drawing/2014/main" id="{04B99ACE-B55E-4060-B2BF-1B656C0FC8DC}"/>
              </a:ext>
            </a:extLst>
          </p:cNvPr>
          <p:cNvSpPr>
            <a:spLocks noGrp="1"/>
          </p:cNvSpPr>
          <p:nvPr/>
        </p:nvSpPr>
        <p:spPr>
          <a:xfrm>
            <a:off x="1911796" y="5726378"/>
            <a:ext cx="72493" cy="72493"/>
          </a:xfrm>
          <a:prstGeom prst="ellipse">
            <a:avLst/>
          </a:prstGeom>
          <a:solidFill>
            <a:srgbClr val="B17409"/>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F80F5C40-ED92-4075-9098-8558228A0C1E}"/>
              </a:ext>
            </a:extLst>
          </p:cNvPr>
          <p:cNvSpPr>
            <a:spLocks noGrp="1"/>
          </p:cNvSpPr>
          <p:nvPr/>
        </p:nvSpPr>
        <p:spPr>
          <a:xfrm>
            <a:off x="2144798" y="5726675"/>
            <a:ext cx="71899" cy="71899"/>
          </a:xfrm>
          <a:prstGeom prst="ellipse">
            <a:avLst/>
          </a:prstGeom>
          <a:solidFill>
            <a:srgbClr val="B17409"/>
          </a:solidFill>
          <a:ln w="19050">
            <a:solidFill>
              <a:srgbClr val="F8FAFC"/>
            </a:solidFill>
          </a:ln>
        </p:spPr>
        <p:txBody>
          <a:bodyPr/>
          <a:lstStyle/>
          <a:p>
            <a:endParaRPr lang="en-US"/>
          </a:p>
        </p:txBody>
      </p:sp>
      <p:sp>
        <p:nvSpPr>
          <p:cNvPr id="209" name="point">
            <a:extLst>
              <a:ext uri="{FF2B5EF4-FFF2-40B4-BE49-F238E27FC236}">
                <a16:creationId xmlns:a16="http://schemas.microsoft.com/office/drawing/2014/main" id="{EE3315D0-4E0D-48BF-AE56-A05B81C30EDB}"/>
              </a:ext>
            </a:extLst>
          </p:cNvPr>
          <p:cNvSpPr>
            <a:spLocks noGrp="1"/>
          </p:cNvSpPr>
          <p:nvPr/>
        </p:nvSpPr>
        <p:spPr>
          <a:xfrm>
            <a:off x="2401928" y="5726891"/>
            <a:ext cx="71467" cy="71467"/>
          </a:xfrm>
          <a:prstGeom prst="ellipse">
            <a:avLst/>
          </a:prstGeom>
          <a:solidFill>
            <a:srgbClr val="B17409"/>
          </a:solidFill>
          <a:ln w="19050">
            <a:solidFill>
              <a:srgbClr val="F8FAFC"/>
            </a:solidFill>
          </a:ln>
        </p:spPr>
        <p:txBody>
          <a:bodyPr/>
          <a:lstStyle/>
          <a:p>
            <a:endParaRPr lang="en-US"/>
          </a:p>
        </p:txBody>
      </p:sp>
      <p:sp>
        <p:nvSpPr>
          <p:cNvPr id="210" name="point">
            <a:extLst>
              <a:ext uri="{FF2B5EF4-FFF2-40B4-BE49-F238E27FC236}">
                <a16:creationId xmlns:a16="http://schemas.microsoft.com/office/drawing/2014/main" id="{BBBEDB52-965C-422C-B163-3B180DCFA0CA}"/>
              </a:ext>
            </a:extLst>
          </p:cNvPr>
          <p:cNvSpPr>
            <a:spLocks noGrp="1"/>
          </p:cNvSpPr>
          <p:nvPr/>
        </p:nvSpPr>
        <p:spPr>
          <a:xfrm>
            <a:off x="2678807" y="5727042"/>
            <a:ext cx="71167" cy="71167"/>
          </a:xfrm>
          <a:prstGeom prst="ellipse">
            <a:avLst/>
          </a:prstGeom>
          <a:solidFill>
            <a:srgbClr val="B17409"/>
          </a:solidFill>
          <a:ln w="19050">
            <a:solidFill>
              <a:srgbClr val="F8FAFC"/>
            </a:solidFill>
          </a:ln>
        </p:spPr>
        <p:txBody>
          <a:bodyPr/>
          <a:lstStyle/>
          <a:p>
            <a:endParaRPr lang="en-US"/>
          </a:p>
        </p:txBody>
      </p:sp>
      <p:sp>
        <p:nvSpPr>
          <p:cNvPr id="211" name="point">
            <a:extLst>
              <a:ext uri="{FF2B5EF4-FFF2-40B4-BE49-F238E27FC236}">
                <a16:creationId xmlns:a16="http://schemas.microsoft.com/office/drawing/2014/main" id="{3E5A49B9-75FA-479D-9A69-5306962CDDC5}"/>
              </a:ext>
            </a:extLst>
          </p:cNvPr>
          <p:cNvSpPr>
            <a:spLocks noGrp="1"/>
          </p:cNvSpPr>
          <p:nvPr/>
        </p:nvSpPr>
        <p:spPr>
          <a:xfrm>
            <a:off x="2970710" y="5727136"/>
            <a:ext cx="70978" cy="70978"/>
          </a:xfrm>
          <a:prstGeom prst="ellipse">
            <a:avLst/>
          </a:prstGeom>
          <a:solidFill>
            <a:srgbClr val="B17409"/>
          </a:solidFill>
          <a:ln w="19050">
            <a:solidFill>
              <a:srgbClr val="F8FAFC"/>
            </a:solidFill>
          </a:ln>
        </p:spPr>
        <p:txBody>
          <a:bodyPr/>
          <a:lstStyle/>
          <a:p>
            <a:endParaRPr lang="en-US"/>
          </a:p>
        </p:txBody>
      </p:sp>
      <p:sp>
        <p:nvSpPr>
          <p:cNvPr id="212" name="point">
            <a:extLst>
              <a:ext uri="{FF2B5EF4-FFF2-40B4-BE49-F238E27FC236}">
                <a16:creationId xmlns:a16="http://schemas.microsoft.com/office/drawing/2014/main" id="{793B0E4A-0788-468E-A241-CFB9CB9FAA75}"/>
              </a:ext>
            </a:extLst>
          </p:cNvPr>
          <p:cNvSpPr>
            <a:spLocks noGrp="1"/>
          </p:cNvSpPr>
          <p:nvPr/>
        </p:nvSpPr>
        <p:spPr>
          <a:xfrm>
            <a:off x="3272648" y="5727180"/>
            <a:ext cx="70891" cy="70891"/>
          </a:xfrm>
          <a:prstGeom prst="ellipse">
            <a:avLst/>
          </a:prstGeom>
          <a:solidFill>
            <a:srgbClr val="B17409"/>
          </a:solidFill>
          <a:ln w="19050">
            <a:solidFill>
              <a:srgbClr val="F8FAFC"/>
            </a:solidFill>
          </a:ln>
        </p:spPr>
        <p:txBody>
          <a:bodyPr/>
          <a:lstStyle/>
          <a:p>
            <a:endParaRPr lang="en-US"/>
          </a:p>
        </p:txBody>
      </p:sp>
      <p:sp>
        <p:nvSpPr>
          <p:cNvPr id="213" name="point">
            <a:extLst>
              <a:ext uri="{FF2B5EF4-FFF2-40B4-BE49-F238E27FC236}">
                <a16:creationId xmlns:a16="http://schemas.microsoft.com/office/drawing/2014/main" id="{9CDC2BF0-0B04-40AC-9917-BB338ACDAB8E}"/>
              </a:ext>
            </a:extLst>
          </p:cNvPr>
          <p:cNvSpPr>
            <a:spLocks noGrp="1"/>
          </p:cNvSpPr>
          <p:nvPr/>
        </p:nvSpPr>
        <p:spPr>
          <a:xfrm>
            <a:off x="3579458" y="5727175"/>
            <a:ext cx="70900" cy="70900"/>
          </a:xfrm>
          <a:prstGeom prst="ellipse">
            <a:avLst/>
          </a:prstGeom>
          <a:solidFill>
            <a:srgbClr val="B17409"/>
          </a:solidFill>
          <a:ln w="19050">
            <a:solidFill>
              <a:srgbClr val="F8FAFC"/>
            </a:solidFill>
          </a:ln>
        </p:spPr>
        <p:txBody>
          <a:bodyPr/>
          <a:lstStyle/>
          <a:p>
            <a:endParaRPr lang="en-US"/>
          </a:p>
        </p:txBody>
      </p:sp>
      <p:sp>
        <p:nvSpPr>
          <p:cNvPr id="214" name="point">
            <a:extLst>
              <a:ext uri="{FF2B5EF4-FFF2-40B4-BE49-F238E27FC236}">
                <a16:creationId xmlns:a16="http://schemas.microsoft.com/office/drawing/2014/main" id="{CAE49888-166D-41BD-8A74-1D3FE18E0181}"/>
              </a:ext>
            </a:extLst>
          </p:cNvPr>
          <p:cNvSpPr>
            <a:spLocks noGrp="1"/>
          </p:cNvSpPr>
          <p:nvPr/>
        </p:nvSpPr>
        <p:spPr>
          <a:xfrm>
            <a:off x="3885891" y="5727121"/>
            <a:ext cx="71007" cy="71007"/>
          </a:xfrm>
          <a:prstGeom prst="ellipse">
            <a:avLst/>
          </a:prstGeom>
          <a:solidFill>
            <a:srgbClr val="B17409"/>
          </a:solidFill>
          <a:ln w="19050">
            <a:solidFill>
              <a:srgbClr val="F8FAFC"/>
            </a:solidFill>
          </a:ln>
        </p:spPr>
        <p:txBody>
          <a:bodyPr/>
          <a:lstStyle/>
          <a:p>
            <a:endParaRPr lang="en-US"/>
          </a:p>
        </p:txBody>
      </p:sp>
      <p:sp>
        <p:nvSpPr>
          <p:cNvPr id="215" name="point">
            <a:extLst>
              <a:ext uri="{FF2B5EF4-FFF2-40B4-BE49-F238E27FC236}">
                <a16:creationId xmlns:a16="http://schemas.microsoft.com/office/drawing/2014/main" id="{156789DD-F1B8-4ACD-896A-7D3C4F3696CA}"/>
              </a:ext>
            </a:extLst>
          </p:cNvPr>
          <p:cNvSpPr>
            <a:spLocks noGrp="1"/>
          </p:cNvSpPr>
          <p:nvPr/>
        </p:nvSpPr>
        <p:spPr>
          <a:xfrm>
            <a:off x="4186699" y="5727016"/>
            <a:ext cx="71218" cy="71218"/>
          </a:xfrm>
          <a:prstGeom prst="ellipse">
            <a:avLst/>
          </a:prstGeom>
          <a:solidFill>
            <a:srgbClr val="B17409"/>
          </a:solidFill>
          <a:ln w="19050">
            <a:solidFill>
              <a:srgbClr val="F8FAFC"/>
            </a:solidFill>
          </a:ln>
        </p:spPr>
        <p:txBody>
          <a:bodyPr/>
          <a:lstStyle/>
          <a:p>
            <a:endParaRPr lang="en-US"/>
          </a:p>
        </p:txBody>
      </p:sp>
      <p:sp>
        <p:nvSpPr>
          <p:cNvPr id="216" name="point">
            <a:extLst>
              <a:ext uri="{FF2B5EF4-FFF2-40B4-BE49-F238E27FC236}">
                <a16:creationId xmlns:a16="http://schemas.microsoft.com/office/drawing/2014/main" id="{614A69C2-260D-4527-9DA6-D9F90C836728}"/>
              </a:ext>
            </a:extLst>
          </p:cNvPr>
          <p:cNvSpPr>
            <a:spLocks noGrp="1"/>
          </p:cNvSpPr>
          <p:nvPr/>
        </p:nvSpPr>
        <p:spPr>
          <a:xfrm>
            <a:off x="4476727" y="5726852"/>
            <a:ext cx="71545" cy="71545"/>
          </a:xfrm>
          <a:prstGeom prst="ellipse">
            <a:avLst/>
          </a:prstGeom>
          <a:solidFill>
            <a:srgbClr val="B17409"/>
          </a:solidFill>
          <a:ln w="19050">
            <a:solidFill>
              <a:srgbClr val="F8FAFC"/>
            </a:solidFill>
          </a:ln>
        </p:spPr>
        <p:txBody>
          <a:bodyPr/>
          <a:lstStyle/>
          <a:p>
            <a:endParaRPr lang="en-US"/>
          </a:p>
        </p:txBody>
      </p:sp>
      <p:sp>
        <p:nvSpPr>
          <p:cNvPr id="217" name="point">
            <a:extLst>
              <a:ext uri="{FF2B5EF4-FFF2-40B4-BE49-F238E27FC236}">
                <a16:creationId xmlns:a16="http://schemas.microsoft.com/office/drawing/2014/main" id="{E083FE9B-AFCF-45F7-9B48-694414FE1D25}"/>
              </a:ext>
            </a:extLst>
          </p:cNvPr>
          <p:cNvSpPr>
            <a:spLocks noGrp="1"/>
          </p:cNvSpPr>
          <p:nvPr/>
        </p:nvSpPr>
        <p:spPr>
          <a:xfrm>
            <a:off x="4751001" y="5726621"/>
            <a:ext cx="72008" cy="72008"/>
          </a:xfrm>
          <a:prstGeom prst="ellipse">
            <a:avLst/>
          </a:prstGeom>
          <a:solidFill>
            <a:srgbClr val="B17409"/>
          </a:solidFill>
          <a:ln w="19050">
            <a:solidFill>
              <a:srgbClr val="F8FAFC"/>
            </a:solidFill>
          </a:ln>
        </p:spPr>
        <p:txBody>
          <a:bodyPr/>
          <a:lstStyle/>
          <a:p>
            <a:endParaRPr lang="en-US"/>
          </a:p>
        </p:txBody>
      </p:sp>
      <p:sp>
        <p:nvSpPr>
          <p:cNvPr id="218" name="point">
            <a:extLst>
              <a:ext uri="{FF2B5EF4-FFF2-40B4-BE49-F238E27FC236}">
                <a16:creationId xmlns:a16="http://schemas.microsoft.com/office/drawing/2014/main" id="{1DCF055C-E08E-45C1-9503-169D3E6F89C9}"/>
              </a:ext>
            </a:extLst>
          </p:cNvPr>
          <p:cNvSpPr>
            <a:spLocks noGrp="1"/>
          </p:cNvSpPr>
          <p:nvPr/>
        </p:nvSpPr>
        <p:spPr>
          <a:xfrm>
            <a:off x="5004805" y="5726305"/>
            <a:ext cx="72641" cy="72641"/>
          </a:xfrm>
          <a:prstGeom prst="ellipse">
            <a:avLst/>
          </a:prstGeom>
          <a:solidFill>
            <a:srgbClr val="B17409"/>
          </a:solidFill>
          <a:ln w="19050">
            <a:solidFill>
              <a:srgbClr val="F8FAFC"/>
            </a:solidFill>
          </a:ln>
        </p:spPr>
        <p:txBody>
          <a:bodyPr/>
          <a:lstStyle/>
          <a:p>
            <a:endParaRPr lang="en-US"/>
          </a:p>
        </p:txBody>
      </p:sp>
      <p:sp>
        <p:nvSpPr>
          <p:cNvPr id="219" name="point">
            <a:extLst>
              <a:ext uri="{FF2B5EF4-FFF2-40B4-BE49-F238E27FC236}">
                <a16:creationId xmlns:a16="http://schemas.microsoft.com/office/drawing/2014/main" id="{B5B66E0A-C5E2-4AEF-A13D-34F8A46468FA}"/>
              </a:ext>
            </a:extLst>
          </p:cNvPr>
          <p:cNvSpPr>
            <a:spLocks noGrp="1"/>
          </p:cNvSpPr>
          <p:nvPr/>
        </p:nvSpPr>
        <p:spPr>
          <a:xfrm>
            <a:off x="5233767" y="5725877"/>
            <a:ext cx="73497" cy="73497"/>
          </a:xfrm>
          <a:prstGeom prst="ellipse">
            <a:avLst/>
          </a:prstGeom>
          <a:solidFill>
            <a:srgbClr val="B17409"/>
          </a:solidFill>
          <a:ln w="19050">
            <a:solidFill>
              <a:srgbClr val="F8FAFC"/>
            </a:solidFill>
          </a:ln>
        </p:spPr>
        <p:txBody>
          <a:bodyPr/>
          <a:lstStyle/>
          <a:p>
            <a:endParaRPr lang="en-US"/>
          </a:p>
        </p:txBody>
      </p:sp>
      <p:sp>
        <p:nvSpPr>
          <p:cNvPr id="220" name="point">
            <a:extLst>
              <a:ext uri="{FF2B5EF4-FFF2-40B4-BE49-F238E27FC236}">
                <a16:creationId xmlns:a16="http://schemas.microsoft.com/office/drawing/2014/main" id="{73943A25-04B0-4D8D-89EB-0BB2D670354A}"/>
              </a:ext>
            </a:extLst>
          </p:cNvPr>
          <p:cNvSpPr>
            <a:spLocks noGrp="1"/>
          </p:cNvSpPr>
          <p:nvPr/>
        </p:nvSpPr>
        <p:spPr>
          <a:xfrm>
            <a:off x="5433914" y="5725291"/>
            <a:ext cx="74668" cy="74668"/>
          </a:xfrm>
          <a:prstGeom prst="ellipse">
            <a:avLst/>
          </a:prstGeom>
          <a:solidFill>
            <a:srgbClr val="B17409"/>
          </a:solidFill>
          <a:ln w="19050">
            <a:solidFill>
              <a:srgbClr val="F8FAFC"/>
            </a:solidFill>
          </a:ln>
        </p:spPr>
        <p:txBody>
          <a:bodyPr/>
          <a:lstStyle/>
          <a:p>
            <a:endParaRPr lang="en-US"/>
          </a:p>
        </p:txBody>
      </p:sp>
      <p:sp>
        <p:nvSpPr>
          <p:cNvPr id="221" name="point">
            <a:extLst>
              <a:ext uri="{FF2B5EF4-FFF2-40B4-BE49-F238E27FC236}">
                <a16:creationId xmlns:a16="http://schemas.microsoft.com/office/drawing/2014/main" id="{F8A11413-CC3C-4345-B8E0-1B37BE2B3090}"/>
              </a:ext>
            </a:extLst>
          </p:cNvPr>
          <p:cNvSpPr>
            <a:spLocks noGrp="1"/>
          </p:cNvSpPr>
          <p:nvPr/>
        </p:nvSpPr>
        <p:spPr>
          <a:xfrm>
            <a:off x="5601727" y="5724464"/>
            <a:ext cx="76322" cy="76322"/>
          </a:xfrm>
          <a:prstGeom prst="ellipse">
            <a:avLst/>
          </a:prstGeom>
          <a:solidFill>
            <a:srgbClr val="B17409"/>
          </a:solidFill>
          <a:ln w="19050">
            <a:solidFill>
              <a:srgbClr val="F8FAFC"/>
            </a:solidFill>
          </a:ln>
        </p:spPr>
        <p:txBody>
          <a:bodyPr/>
          <a:lstStyle/>
          <a:p>
            <a:endParaRPr lang="en-US"/>
          </a:p>
        </p:txBody>
      </p:sp>
      <p:sp>
        <p:nvSpPr>
          <p:cNvPr id="222" name="point">
            <a:extLst>
              <a:ext uri="{FF2B5EF4-FFF2-40B4-BE49-F238E27FC236}">
                <a16:creationId xmlns:a16="http://schemas.microsoft.com/office/drawing/2014/main" id="{7100EE1E-7BFC-4CAD-B3BC-5CD8868DDB3E}"/>
              </a:ext>
            </a:extLst>
          </p:cNvPr>
          <p:cNvSpPr>
            <a:spLocks noGrp="1"/>
          </p:cNvSpPr>
          <p:nvPr/>
        </p:nvSpPr>
        <p:spPr>
          <a:xfrm>
            <a:off x="5734146" y="5723218"/>
            <a:ext cx="78813" cy="78813"/>
          </a:xfrm>
          <a:prstGeom prst="ellipse">
            <a:avLst/>
          </a:prstGeom>
          <a:solidFill>
            <a:srgbClr val="B17409"/>
          </a:solidFill>
          <a:ln w="19050">
            <a:solidFill>
              <a:srgbClr val="F8FAFC"/>
            </a:solidFill>
          </a:ln>
        </p:spPr>
        <p:txBody>
          <a:bodyPr/>
          <a:lstStyle/>
          <a:p>
            <a:endParaRPr lang="en-US"/>
          </a:p>
        </p:txBody>
      </p:sp>
      <p:sp>
        <p:nvSpPr>
          <p:cNvPr id="223" name="point">
            <a:extLst>
              <a:ext uri="{FF2B5EF4-FFF2-40B4-BE49-F238E27FC236}">
                <a16:creationId xmlns:a16="http://schemas.microsoft.com/office/drawing/2014/main" id="{2E744464-A6FA-4AE4-B25F-55243463B936}"/>
              </a:ext>
            </a:extLst>
          </p:cNvPr>
          <p:cNvSpPr>
            <a:spLocks noGrp="1"/>
          </p:cNvSpPr>
          <p:nvPr/>
        </p:nvSpPr>
        <p:spPr>
          <a:xfrm>
            <a:off x="5828424" y="5721096"/>
            <a:ext cx="83058" cy="83058"/>
          </a:xfrm>
          <a:prstGeom prst="ellipse">
            <a:avLst/>
          </a:prstGeom>
          <a:solidFill>
            <a:srgbClr val="B17409"/>
          </a:solidFill>
          <a:ln w="19050">
            <a:solidFill>
              <a:srgbClr val="F8FAFC"/>
            </a:solidFill>
          </a:ln>
        </p:spPr>
        <p:txBody>
          <a:bodyPr/>
          <a:lstStyle/>
          <a:p>
            <a:endParaRPr lang="en-US"/>
          </a:p>
        </p:txBody>
      </p:sp>
      <p:sp>
        <p:nvSpPr>
          <p:cNvPr id="224" name="point">
            <a:extLst>
              <a:ext uri="{FF2B5EF4-FFF2-40B4-BE49-F238E27FC236}">
                <a16:creationId xmlns:a16="http://schemas.microsoft.com/office/drawing/2014/main" id="{305CFF57-22B8-4366-BDF7-89F0BCEE61E8}"/>
              </a:ext>
            </a:extLst>
          </p:cNvPr>
          <p:cNvSpPr>
            <a:spLocks noGrp="1"/>
          </p:cNvSpPr>
          <p:nvPr/>
        </p:nvSpPr>
        <p:spPr>
          <a:xfrm>
            <a:off x="5881058" y="5716243"/>
            <a:ext cx="92764" cy="92764"/>
          </a:xfrm>
          <a:prstGeom prst="ellipse">
            <a:avLst/>
          </a:prstGeom>
          <a:solidFill>
            <a:srgbClr val="B17409"/>
          </a:solidFill>
          <a:ln w="19050">
            <a:solidFill>
              <a:srgbClr val="F8FAFC"/>
            </a:solidFill>
          </a:ln>
        </p:spPr>
        <p:txBody>
          <a:bodyPr/>
          <a:lstStyle/>
          <a:p>
            <a:endParaRPr lang="en-US"/>
          </a:p>
        </p:txBody>
      </p:sp>
      <p:sp>
        <p:nvSpPr>
          <p:cNvPr id="225" name="point">
            <a:extLst>
              <a:ext uri="{FF2B5EF4-FFF2-40B4-BE49-F238E27FC236}">
                <a16:creationId xmlns:a16="http://schemas.microsoft.com/office/drawing/2014/main" id="{28F610D1-5CA8-46BB-B0FE-C56602B393FB}"/>
              </a:ext>
            </a:extLst>
          </p:cNvPr>
          <p:cNvSpPr>
            <a:spLocks noGrp="1"/>
          </p:cNvSpPr>
          <p:nvPr/>
        </p:nvSpPr>
        <p:spPr>
          <a:xfrm>
            <a:off x="5862397" y="5679874"/>
            <a:ext cx="165266" cy="165266"/>
          </a:xfrm>
          <a:prstGeom prst="ellipse">
            <a:avLst/>
          </a:prstGeom>
          <a:solidFill>
            <a:srgbClr val="B17409"/>
          </a:solidFill>
          <a:ln w="19050">
            <a:solidFill>
              <a:srgbClr val="F8FAFC"/>
            </a:solidFill>
          </a:ln>
        </p:spPr>
        <p:txBody>
          <a:bodyPr/>
          <a:lstStyle/>
          <a:p>
            <a:endParaRPr lang="en-US"/>
          </a:p>
        </p:txBody>
      </p:sp>
      <p:sp>
        <p:nvSpPr>
          <p:cNvPr id="226" name="point">
            <a:extLst>
              <a:ext uri="{FF2B5EF4-FFF2-40B4-BE49-F238E27FC236}">
                <a16:creationId xmlns:a16="http://schemas.microsoft.com/office/drawing/2014/main" id="{6A8BE8DF-8EFF-4CC8-A69F-AFDAEA385179}"/>
              </a:ext>
            </a:extLst>
          </p:cNvPr>
          <p:cNvSpPr>
            <a:spLocks noGrp="1"/>
          </p:cNvSpPr>
          <p:nvPr/>
        </p:nvSpPr>
        <p:spPr>
          <a:xfrm>
            <a:off x="5877830" y="5700959"/>
            <a:ext cx="89185" cy="89185"/>
          </a:xfrm>
          <a:prstGeom prst="ellipse">
            <a:avLst/>
          </a:prstGeom>
          <a:solidFill>
            <a:srgbClr val="B17409"/>
          </a:solidFill>
          <a:ln w="19050">
            <a:solidFill>
              <a:srgbClr val="F8FAFC"/>
            </a:solidFill>
          </a:ln>
        </p:spPr>
        <p:txBody>
          <a:bodyPr/>
          <a:lstStyle/>
          <a:p>
            <a:endParaRPr lang="en-US"/>
          </a:p>
        </p:txBody>
      </p:sp>
      <p:sp>
        <p:nvSpPr>
          <p:cNvPr id="227" name="point">
            <a:extLst>
              <a:ext uri="{FF2B5EF4-FFF2-40B4-BE49-F238E27FC236}">
                <a16:creationId xmlns:a16="http://schemas.microsoft.com/office/drawing/2014/main" id="{FD82C3A4-B649-4DD7-952F-4C48650C1617}"/>
              </a:ext>
            </a:extLst>
          </p:cNvPr>
          <p:cNvSpPr>
            <a:spLocks noGrp="1"/>
          </p:cNvSpPr>
          <p:nvPr/>
        </p:nvSpPr>
        <p:spPr>
          <a:xfrm>
            <a:off x="5819459" y="5658192"/>
            <a:ext cx="81090" cy="81090"/>
          </a:xfrm>
          <a:prstGeom prst="ellipse">
            <a:avLst/>
          </a:prstGeom>
          <a:solidFill>
            <a:srgbClr val="B17409"/>
          </a:solidFill>
          <a:ln w="19050">
            <a:solidFill>
              <a:srgbClr val="F8FAFC"/>
            </a:solidFill>
          </a:ln>
        </p:spPr>
        <p:txBody>
          <a:bodyPr/>
          <a:lstStyle/>
          <a:p>
            <a:endParaRPr lang="en-US"/>
          </a:p>
        </p:txBody>
      </p:sp>
      <p:sp>
        <p:nvSpPr>
          <p:cNvPr id="228" name="point">
            <a:extLst>
              <a:ext uri="{FF2B5EF4-FFF2-40B4-BE49-F238E27FC236}">
                <a16:creationId xmlns:a16="http://schemas.microsoft.com/office/drawing/2014/main" id="{A6505122-AEE7-4F32-860A-9721B1F5B60B}"/>
              </a:ext>
            </a:extLst>
          </p:cNvPr>
          <p:cNvSpPr>
            <a:spLocks noGrp="1"/>
          </p:cNvSpPr>
          <p:nvPr/>
        </p:nvSpPr>
        <p:spPr>
          <a:xfrm>
            <a:off x="5720171" y="5584195"/>
            <a:ext cx="77341" cy="77341"/>
          </a:xfrm>
          <a:prstGeom prst="ellipse">
            <a:avLst/>
          </a:prstGeom>
          <a:solidFill>
            <a:srgbClr val="B17409"/>
          </a:solidFill>
          <a:ln w="19050">
            <a:solidFill>
              <a:srgbClr val="F8FAFC"/>
            </a:solidFill>
          </a:ln>
        </p:spPr>
        <p:txBody>
          <a:bodyPr/>
          <a:lstStyle/>
          <a:p>
            <a:endParaRPr lang="en-US"/>
          </a:p>
        </p:txBody>
      </p:sp>
      <p:sp>
        <p:nvSpPr>
          <p:cNvPr id="229" name="point">
            <a:extLst>
              <a:ext uri="{FF2B5EF4-FFF2-40B4-BE49-F238E27FC236}">
                <a16:creationId xmlns:a16="http://schemas.microsoft.com/office/drawing/2014/main" id="{3FEC1F9A-4484-417F-B176-E7B8ED412A2B}"/>
              </a:ext>
            </a:extLst>
          </p:cNvPr>
          <p:cNvSpPr>
            <a:spLocks noGrp="1"/>
          </p:cNvSpPr>
          <p:nvPr/>
        </p:nvSpPr>
        <p:spPr>
          <a:xfrm>
            <a:off x="5583119" y="5481687"/>
            <a:ext cx="75096" cy="75096"/>
          </a:xfrm>
          <a:prstGeom prst="ellipse">
            <a:avLst/>
          </a:prstGeom>
          <a:solidFill>
            <a:srgbClr val="B17409"/>
          </a:solidFill>
          <a:ln w="19050">
            <a:solidFill>
              <a:srgbClr val="F8FAFC"/>
            </a:solidFill>
          </a:ln>
        </p:spPr>
        <p:txBody>
          <a:bodyPr/>
          <a:lstStyle/>
          <a:p>
            <a:endParaRPr lang="en-US"/>
          </a:p>
        </p:txBody>
      </p:sp>
      <p:sp>
        <p:nvSpPr>
          <p:cNvPr id="230" name="point">
            <a:extLst>
              <a:ext uri="{FF2B5EF4-FFF2-40B4-BE49-F238E27FC236}">
                <a16:creationId xmlns:a16="http://schemas.microsoft.com/office/drawing/2014/main" id="{F42EA6F1-CEE4-4F03-9D42-A50889C8E34B}"/>
              </a:ext>
            </a:extLst>
          </p:cNvPr>
          <p:cNvSpPr>
            <a:spLocks noGrp="1"/>
          </p:cNvSpPr>
          <p:nvPr/>
        </p:nvSpPr>
        <p:spPr>
          <a:xfrm>
            <a:off x="5411048" y="5352821"/>
            <a:ext cx="73594" cy="73594"/>
          </a:xfrm>
          <a:prstGeom prst="ellipse">
            <a:avLst/>
          </a:prstGeom>
          <a:solidFill>
            <a:srgbClr val="B17409"/>
          </a:solidFill>
          <a:ln w="19050">
            <a:solidFill>
              <a:srgbClr val="F8FAFC"/>
            </a:solidFill>
          </a:ln>
        </p:spPr>
        <p:txBody>
          <a:bodyPr/>
          <a:lstStyle/>
          <a:p>
            <a:endParaRPr lang="en-US"/>
          </a:p>
        </p:txBody>
      </p:sp>
      <p:sp>
        <p:nvSpPr>
          <p:cNvPr id="231" name="point">
            <a:extLst>
              <a:ext uri="{FF2B5EF4-FFF2-40B4-BE49-F238E27FC236}">
                <a16:creationId xmlns:a16="http://schemas.microsoft.com/office/drawing/2014/main" id="{FACC5BC3-6C90-417A-8C02-4407FC8892B5}"/>
              </a:ext>
            </a:extLst>
          </p:cNvPr>
          <p:cNvSpPr>
            <a:spLocks noGrp="1"/>
          </p:cNvSpPr>
          <p:nvPr/>
        </p:nvSpPr>
        <p:spPr>
          <a:xfrm>
            <a:off x="5207068" y="5199969"/>
            <a:ext cx="72529" cy="72529"/>
          </a:xfrm>
          <a:prstGeom prst="ellipse">
            <a:avLst/>
          </a:prstGeom>
          <a:solidFill>
            <a:srgbClr val="B17409"/>
          </a:solidFill>
          <a:ln w="19050">
            <a:solidFill>
              <a:srgbClr val="F8FAFC"/>
            </a:solidFill>
          </a:ln>
        </p:spPr>
        <p:txBody>
          <a:bodyPr/>
          <a:lstStyle/>
          <a:p>
            <a:endParaRPr lang="en-US"/>
          </a:p>
        </p:txBody>
      </p:sp>
      <p:sp>
        <p:nvSpPr>
          <p:cNvPr id="232" name="point">
            <a:extLst>
              <a:ext uri="{FF2B5EF4-FFF2-40B4-BE49-F238E27FC236}">
                <a16:creationId xmlns:a16="http://schemas.microsoft.com/office/drawing/2014/main" id="{0E7E4BFE-6C48-4217-B4E5-DF4007E7720F}"/>
              </a:ext>
            </a:extLst>
          </p:cNvPr>
          <p:cNvSpPr>
            <a:spLocks noGrp="1"/>
          </p:cNvSpPr>
          <p:nvPr/>
        </p:nvSpPr>
        <p:spPr>
          <a:xfrm>
            <a:off x="4974750" y="5025828"/>
            <a:ext cx="71755" cy="71755"/>
          </a:xfrm>
          <a:prstGeom prst="ellipse">
            <a:avLst/>
          </a:prstGeom>
          <a:solidFill>
            <a:srgbClr val="B17409"/>
          </a:solidFill>
          <a:ln w="19050">
            <a:solidFill>
              <a:srgbClr val="F8FAFC"/>
            </a:solidFill>
          </a:ln>
        </p:spPr>
        <p:txBody>
          <a:bodyPr/>
          <a:lstStyle/>
          <a:p>
            <a:endParaRPr lang="en-US"/>
          </a:p>
        </p:txBody>
      </p:sp>
      <p:sp>
        <p:nvSpPr>
          <p:cNvPr id="233" name="point">
            <a:extLst>
              <a:ext uri="{FF2B5EF4-FFF2-40B4-BE49-F238E27FC236}">
                <a16:creationId xmlns:a16="http://schemas.microsoft.com/office/drawing/2014/main" id="{B705FB3F-6F3D-433B-A58D-BFDF11C35794}"/>
              </a:ext>
            </a:extLst>
          </p:cNvPr>
          <p:cNvSpPr>
            <a:spLocks noGrp="1"/>
          </p:cNvSpPr>
          <p:nvPr/>
        </p:nvSpPr>
        <p:spPr>
          <a:xfrm>
            <a:off x="4718119" y="4833425"/>
            <a:ext cx="71188" cy="71188"/>
          </a:xfrm>
          <a:prstGeom prst="ellipse">
            <a:avLst/>
          </a:prstGeom>
          <a:solidFill>
            <a:srgbClr val="B17409"/>
          </a:solidFill>
          <a:ln w="19050">
            <a:solidFill>
              <a:srgbClr val="F8FAFC"/>
            </a:solidFill>
          </a:ln>
        </p:spPr>
        <p:txBody>
          <a:bodyPr/>
          <a:lstStyle/>
          <a:p>
            <a:endParaRPr lang="en-US"/>
          </a:p>
        </p:txBody>
      </p:sp>
      <p:sp>
        <p:nvSpPr>
          <p:cNvPr id="234" name="point">
            <a:extLst>
              <a:ext uri="{FF2B5EF4-FFF2-40B4-BE49-F238E27FC236}">
                <a16:creationId xmlns:a16="http://schemas.microsoft.com/office/drawing/2014/main" id="{74ADDA08-B1B5-479F-937A-A25B282E9BCB}"/>
              </a:ext>
            </a:extLst>
          </p:cNvPr>
          <p:cNvSpPr>
            <a:spLocks noGrp="1"/>
          </p:cNvSpPr>
          <p:nvPr/>
        </p:nvSpPr>
        <p:spPr>
          <a:xfrm>
            <a:off x="4441593" y="4626081"/>
            <a:ext cx="70783" cy="70783"/>
          </a:xfrm>
          <a:prstGeom prst="ellipse">
            <a:avLst/>
          </a:prstGeom>
          <a:solidFill>
            <a:srgbClr val="B17409"/>
          </a:solidFill>
          <a:ln w="19050">
            <a:solidFill>
              <a:srgbClr val="F8FAFC"/>
            </a:solidFill>
          </a:ln>
        </p:spPr>
        <p:txBody>
          <a:bodyPr/>
          <a:lstStyle/>
          <a:p>
            <a:endParaRPr lang="en-US"/>
          </a:p>
        </p:txBody>
      </p:sp>
      <p:sp>
        <p:nvSpPr>
          <p:cNvPr id="235" name="point">
            <a:extLst>
              <a:ext uri="{FF2B5EF4-FFF2-40B4-BE49-F238E27FC236}">
                <a16:creationId xmlns:a16="http://schemas.microsoft.com/office/drawing/2014/main" id="{1EE007C0-BFB2-4E5D-B2D0-2E585D0CE0B7}"/>
              </a:ext>
            </a:extLst>
          </p:cNvPr>
          <p:cNvSpPr>
            <a:spLocks noGrp="1"/>
          </p:cNvSpPr>
          <p:nvPr/>
        </p:nvSpPr>
        <p:spPr>
          <a:xfrm>
            <a:off x="4149922" y="4407362"/>
            <a:ext cx="70509" cy="70509"/>
          </a:xfrm>
          <a:prstGeom prst="ellipse">
            <a:avLst/>
          </a:prstGeom>
          <a:solidFill>
            <a:srgbClr val="B17409"/>
          </a:solidFill>
          <a:ln w="19050">
            <a:solidFill>
              <a:srgbClr val="F8FAFC"/>
            </a:solidFill>
          </a:ln>
        </p:spPr>
        <p:txBody>
          <a:bodyPr/>
          <a:lstStyle/>
          <a:p>
            <a:endParaRPr lang="en-US"/>
          </a:p>
        </p:txBody>
      </p:sp>
      <p:sp>
        <p:nvSpPr>
          <p:cNvPr id="236" name="point">
            <a:extLst>
              <a:ext uri="{FF2B5EF4-FFF2-40B4-BE49-F238E27FC236}">
                <a16:creationId xmlns:a16="http://schemas.microsoft.com/office/drawing/2014/main" id="{76745B84-43CF-4963-BAA3-685A9CFC10D2}"/>
              </a:ext>
            </a:extLst>
          </p:cNvPr>
          <p:cNvSpPr>
            <a:spLocks noGrp="1"/>
          </p:cNvSpPr>
          <p:nvPr/>
        </p:nvSpPr>
        <p:spPr>
          <a:xfrm>
            <a:off x="3848107" y="4181021"/>
            <a:ext cx="70349" cy="70349"/>
          </a:xfrm>
          <a:prstGeom prst="ellipse">
            <a:avLst/>
          </a:prstGeom>
          <a:solidFill>
            <a:srgbClr val="B17409"/>
          </a:solidFill>
          <a:ln w="19050">
            <a:solidFill>
              <a:srgbClr val="F8FAFC"/>
            </a:solidFill>
          </a:ln>
        </p:spPr>
        <p:txBody>
          <a:bodyPr/>
          <a:lstStyle/>
          <a:p>
            <a:endParaRPr lang="en-US"/>
          </a:p>
        </p:txBody>
      </p:sp>
      <p:sp>
        <p:nvSpPr>
          <p:cNvPr id="237" name="point">
            <a:extLst>
              <a:ext uri="{FF2B5EF4-FFF2-40B4-BE49-F238E27FC236}">
                <a16:creationId xmlns:a16="http://schemas.microsoft.com/office/drawing/2014/main" id="{B55B73C8-CF26-4A12-AEC8-62723132828E}"/>
              </a:ext>
            </a:extLst>
          </p:cNvPr>
          <p:cNvSpPr>
            <a:spLocks noGrp="1"/>
          </p:cNvSpPr>
          <p:nvPr/>
        </p:nvSpPr>
        <p:spPr>
          <a:xfrm>
            <a:off x="3541319" y="3950937"/>
            <a:ext cx="70294" cy="70294"/>
          </a:xfrm>
          <a:prstGeom prst="ellipse">
            <a:avLst/>
          </a:prstGeom>
          <a:solidFill>
            <a:srgbClr val="B17409"/>
          </a:solidFill>
          <a:ln w="19050">
            <a:solidFill>
              <a:srgbClr val="F8FAFC"/>
            </a:solidFill>
          </a:ln>
        </p:spPr>
        <p:txBody>
          <a:bodyPr/>
          <a:lstStyle/>
          <a:p>
            <a:endParaRPr lang="en-US"/>
          </a:p>
        </p:txBody>
      </p:sp>
      <p:sp>
        <p:nvSpPr>
          <p:cNvPr id="238" name="point">
            <a:extLst>
              <a:ext uri="{FF2B5EF4-FFF2-40B4-BE49-F238E27FC236}">
                <a16:creationId xmlns:a16="http://schemas.microsoft.com/office/drawing/2014/main" id="{FCE994FD-B6B3-4844-88B3-DECDB3C78945}"/>
              </a:ext>
            </a:extLst>
          </p:cNvPr>
          <p:cNvSpPr>
            <a:spLocks noGrp="1"/>
          </p:cNvSpPr>
          <p:nvPr/>
        </p:nvSpPr>
        <p:spPr>
          <a:xfrm>
            <a:off x="3234810" y="3721049"/>
            <a:ext cx="70341" cy="70341"/>
          </a:xfrm>
          <a:prstGeom prst="ellipse">
            <a:avLst/>
          </a:prstGeom>
          <a:solidFill>
            <a:srgbClr val="B17409"/>
          </a:solidFill>
          <a:ln w="19050">
            <a:solidFill>
              <a:srgbClr val="F8FAFC"/>
            </a:solidFill>
          </a:ln>
        </p:spPr>
        <p:txBody>
          <a:bodyPr/>
          <a:lstStyle/>
          <a:p>
            <a:endParaRPr lang="en-US"/>
          </a:p>
        </p:txBody>
      </p:sp>
      <p:sp>
        <p:nvSpPr>
          <p:cNvPr id="239" name="point">
            <a:extLst>
              <a:ext uri="{FF2B5EF4-FFF2-40B4-BE49-F238E27FC236}">
                <a16:creationId xmlns:a16="http://schemas.microsoft.com/office/drawing/2014/main" id="{E4E051F2-C8CD-4B7B-AF66-959931265011}"/>
              </a:ext>
            </a:extLst>
          </p:cNvPr>
          <p:cNvSpPr>
            <a:spLocks noGrp="1"/>
          </p:cNvSpPr>
          <p:nvPr/>
        </p:nvSpPr>
        <p:spPr>
          <a:xfrm>
            <a:off x="2933821" y="3495288"/>
            <a:ext cx="70492" cy="70492"/>
          </a:xfrm>
          <a:prstGeom prst="ellipse">
            <a:avLst/>
          </a:prstGeom>
          <a:solidFill>
            <a:srgbClr val="B17409"/>
          </a:solidFill>
          <a:ln w="19050">
            <a:solidFill>
              <a:srgbClr val="F8FAFC"/>
            </a:solidFill>
          </a:ln>
        </p:spPr>
        <p:txBody>
          <a:bodyPr/>
          <a:lstStyle/>
          <a:p>
            <a:endParaRPr lang="en-US"/>
          </a:p>
        </p:txBody>
      </p:sp>
      <p:sp>
        <p:nvSpPr>
          <p:cNvPr id="240" name="point">
            <a:extLst>
              <a:ext uri="{FF2B5EF4-FFF2-40B4-BE49-F238E27FC236}">
                <a16:creationId xmlns:a16="http://schemas.microsoft.com/office/drawing/2014/main" id="{28027BD8-139B-4F50-BE12-CFB46D0C5815}"/>
              </a:ext>
            </a:extLst>
          </p:cNvPr>
          <p:cNvSpPr>
            <a:spLocks noGrp="1"/>
          </p:cNvSpPr>
          <p:nvPr/>
        </p:nvSpPr>
        <p:spPr>
          <a:xfrm>
            <a:off x="2643497" y="3277513"/>
            <a:ext cx="70756" cy="70756"/>
          </a:xfrm>
          <a:prstGeom prst="ellipse">
            <a:avLst/>
          </a:prstGeom>
          <a:solidFill>
            <a:srgbClr val="B17409"/>
          </a:solidFill>
          <a:ln w="19050">
            <a:solidFill>
              <a:srgbClr val="F8FAFC"/>
            </a:solidFill>
          </a:ln>
        </p:spPr>
        <p:txBody>
          <a:bodyPr/>
          <a:lstStyle/>
          <a:p>
            <a:endParaRPr lang="en-US"/>
          </a:p>
        </p:txBody>
      </p:sp>
      <p:sp>
        <p:nvSpPr>
          <p:cNvPr id="241" name="point">
            <a:extLst>
              <a:ext uri="{FF2B5EF4-FFF2-40B4-BE49-F238E27FC236}">
                <a16:creationId xmlns:a16="http://schemas.microsoft.com/office/drawing/2014/main" id="{BD751396-FC4D-4939-8CFB-E7DFCD07F4F0}"/>
              </a:ext>
            </a:extLst>
          </p:cNvPr>
          <p:cNvSpPr>
            <a:spLocks noGrp="1"/>
          </p:cNvSpPr>
          <p:nvPr/>
        </p:nvSpPr>
        <p:spPr>
          <a:xfrm>
            <a:off x="2368796" y="3071437"/>
            <a:ext cx="71149" cy="71149"/>
          </a:xfrm>
          <a:prstGeom prst="ellipse">
            <a:avLst/>
          </a:prstGeom>
          <a:solidFill>
            <a:srgbClr val="B17409"/>
          </a:solidFill>
          <a:ln w="19050">
            <a:solidFill>
              <a:srgbClr val="F8FAFC"/>
            </a:solidFill>
          </a:ln>
        </p:spPr>
        <p:txBody>
          <a:bodyPr/>
          <a:lstStyle/>
          <a:p>
            <a:endParaRPr lang="en-US"/>
          </a:p>
        </p:txBody>
      </p:sp>
      <p:sp>
        <p:nvSpPr>
          <p:cNvPr id="242" name="point">
            <a:extLst>
              <a:ext uri="{FF2B5EF4-FFF2-40B4-BE49-F238E27FC236}">
                <a16:creationId xmlns:a16="http://schemas.microsoft.com/office/drawing/2014/main" id="{893BA3F0-610D-4C8D-BBE0-560F46B61240}"/>
              </a:ext>
            </a:extLst>
          </p:cNvPr>
          <p:cNvSpPr>
            <a:spLocks noGrp="1"/>
          </p:cNvSpPr>
          <p:nvPr/>
        </p:nvSpPr>
        <p:spPr>
          <a:xfrm>
            <a:off x="2114399" y="2880571"/>
            <a:ext cx="71700" cy="71700"/>
          </a:xfrm>
          <a:prstGeom prst="ellipse">
            <a:avLst/>
          </a:prstGeom>
          <a:solidFill>
            <a:srgbClr val="B17409"/>
          </a:solidFill>
          <a:ln w="19050">
            <a:solidFill>
              <a:srgbClr val="F8FAFC"/>
            </a:solidFill>
          </a:ln>
        </p:spPr>
        <p:txBody>
          <a:bodyPr/>
          <a:lstStyle/>
          <a:p>
            <a:endParaRPr lang="en-US"/>
          </a:p>
        </p:txBody>
      </p:sp>
      <p:sp>
        <p:nvSpPr>
          <p:cNvPr id="243" name="point">
            <a:extLst>
              <a:ext uri="{FF2B5EF4-FFF2-40B4-BE49-F238E27FC236}">
                <a16:creationId xmlns:a16="http://schemas.microsoft.com/office/drawing/2014/main" id="{294D38B5-632C-4781-82AB-C307FC3CB3F5}"/>
              </a:ext>
            </a:extLst>
          </p:cNvPr>
          <p:cNvSpPr>
            <a:spLocks noGrp="1"/>
          </p:cNvSpPr>
          <p:nvPr/>
        </p:nvSpPr>
        <p:spPr>
          <a:xfrm>
            <a:off x="1884633" y="2708152"/>
            <a:ext cx="72454" cy="72454"/>
          </a:xfrm>
          <a:prstGeom prst="ellipse">
            <a:avLst/>
          </a:prstGeom>
          <a:solidFill>
            <a:srgbClr val="B17409"/>
          </a:solidFill>
          <a:ln w="19050">
            <a:solidFill>
              <a:srgbClr val="F8FAFC"/>
            </a:solidFill>
          </a:ln>
        </p:spPr>
        <p:txBody>
          <a:bodyPr/>
          <a:lstStyle/>
          <a:p>
            <a:endParaRPr lang="en-US"/>
          </a:p>
        </p:txBody>
      </p:sp>
      <p:sp>
        <p:nvSpPr>
          <p:cNvPr id="244" name="point">
            <a:extLst>
              <a:ext uri="{FF2B5EF4-FFF2-40B4-BE49-F238E27FC236}">
                <a16:creationId xmlns:a16="http://schemas.microsoft.com/office/drawing/2014/main" id="{50B2C5BF-272B-4E25-8141-EB840F5EF96B}"/>
              </a:ext>
            </a:extLst>
          </p:cNvPr>
          <p:cNvSpPr>
            <a:spLocks noGrp="1"/>
          </p:cNvSpPr>
          <p:nvPr/>
        </p:nvSpPr>
        <p:spPr>
          <a:xfrm>
            <a:off x="1683382" y="2557085"/>
            <a:ext cx="73491" cy="73491"/>
          </a:xfrm>
          <a:prstGeom prst="ellipse">
            <a:avLst/>
          </a:prstGeom>
          <a:solidFill>
            <a:srgbClr val="B17409"/>
          </a:solidFill>
          <a:ln w="19050">
            <a:solidFill>
              <a:srgbClr val="F8FAFC"/>
            </a:solidFill>
          </a:ln>
        </p:spPr>
        <p:txBody>
          <a:bodyPr/>
          <a:lstStyle/>
          <a:p>
            <a:endParaRPr lang="en-US"/>
          </a:p>
        </p:txBody>
      </p:sp>
      <p:sp>
        <p:nvSpPr>
          <p:cNvPr id="245" name="point">
            <a:extLst>
              <a:ext uri="{FF2B5EF4-FFF2-40B4-BE49-F238E27FC236}">
                <a16:creationId xmlns:a16="http://schemas.microsoft.com/office/drawing/2014/main" id="{F5C30A1B-F4FD-4745-91DF-54588F9CE357}"/>
              </a:ext>
            </a:extLst>
          </p:cNvPr>
          <p:cNvSpPr>
            <a:spLocks noGrp="1"/>
          </p:cNvSpPr>
          <p:nvPr/>
        </p:nvSpPr>
        <p:spPr>
          <a:xfrm>
            <a:off x="1514010" y="2429872"/>
            <a:ext cx="74954" cy="74954"/>
          </a:xfrm>
          <a:prstGeom prst="ellipse">
            <a:avLst/>
          </a:prstGeom>
          <a:solidFill>
            <a:srgbClr val="B17409"/>
          </a:solidFill>
          <a:ln w="19050">
            <a:solidFill>
              <a:srgbClr val="F8FAFC"/>
            </a:solidFill>
          </a:ln>
        </p:spPr>
        <p:txBody>
          <a:bodyPr/>
          <a:lstStyle/>
          <a:p>
            <a:endParaRPr lang="en-US"/>
          </a:p>
        </p:txBody>
      </p:sp>
      <p:sp>
        <p:nvSpPr>
          <p:cNvPr id="246" name="point">
            <a:extLst>
              <a:ext uri="{FF2B5EF4-FFF2-40B4-BE49-F238E27FC236}">
                <a16:creationId xmlns:a16="http://schemas.microsoft.com/office/drawing/2014/main" id="{15293536-BEE3-4F10-81B0-855755F6FD9D}"/>
              </a:ext>
            </a:extLst>
          </p:cNvPr>
          <p:cNvSpPr>
            <a:spLocks noGrp="1"/>
          </p:cNvSpPr>
          <p:nvPr/>
        </p:nvSpPr>
        <p:spPr>
          <a:xfrm>
            <a:off x="1379250" y="2328529"/>
            <a:ext cx="77144" cy="77144"/>
          </a:xfrm>
          <a:prstGeom prst="ellipse">
            <a:avLst/>
          </a:prstGeom>
          <a:solidFill>
            <a:srgbClr val="B17409"/>
          </a:solidFill>
          <a:ln w="19050">
            <a:solidFill>
              <a:srgbClr val="F8FAFC"/>
            </a:solidFill>
          </a:ln>
        </p:spPr>
        <p:txBody>
          <a:bodyPr/>
          <a:lstStyle/>
          <a:p>
            <a:endParaRPr lang="en-US"/>
          </a:p>
        </p:txBody>
      </p:sp>
      <p:sp>
        <p:nvSpPr>
          <p:cNvPr id="247" name="point">
            <a:extLst>
              <a:ext uri="{FF2B5EF4-FFF2-40B4-BE49-F238E27FC236}">
                <a16:creationId xmlns:a16="http://schemas.microsoft.com/office/drawing/2014/main" id="{0E3E0146-8D64-48EA-8D57-664428A8EE87}"/>
              </a:ext>
            </a:extLst>
          </p:cNvPr>
          <p:cNvSpPr>
            <a:spLocks noGrp="1"/>
          </p:cNvSpPr>
          <p:nvPr/>
        </p:nvSpPr>
        <p:spPr>
          <a:xfrm>
            <a:off x="1281004" y="2254383"/>
            <a:ext cx="80836" cy="80836"/>
          </a:xfrm>
          <a:prstGeom prst="ellipse">
            <a:avLst/>
          </a:prstGeom>
          <a:solidFill>
            <a:srgbClr val="B17409"/>
          </a:solidFill>
          <a:ln w="19050">
            <a:solidFill>
              <a:srgbClr val="F8FAFC"/>
            </a:solidFill>
          </a:ln>
        </p:spPr>
        <p:txBody>
          <a:bodyPr/>
          <a:lstStyle/>
          <a:p>
            <a:endParaRPr lang="en-US"/>
          </a:p>
        </p:txBody>
      </p:sp>
      <p:sp>
        <p:nvSpPr>
          <p:cNvPr id="248" name="point">
            <a:extLst>
              <a:ext uri="{FF2B5EF4-FFF2-40B4-BE49-F238E27FC236}">
                <a16:creationId xmlns:a16="http://schemas.microsoft.com/office/drawing/2014/main" id="{4D0ADF2E-2957-45F3-A54B-D37CCB024035}"/>
              </a:ext>
            </a:extLst>
          </p:cNvPr>
          <p:cNvSpPr>
            <a:spLocks noGrp="1"/>
          </p:cNvSpPr>
          <p:nvPr/>
        </p:nvSpPr>
        <p:spPr>
          <a:xfrm>
            <a:off x="1219381" y="2207132"/>
            <a:ext cx="89107" cy="89107"/>
          </a:xfrm>
          <a:prstGeom prst="ellipse">
            <a:avLst/>
          </a:prstGeom>
          <a:solidFill>
            <a:srgbClr val="B17409"/>
          </a:solidFill>
          <a:ln w="19050">
            <a:solidFill>
              <a:srgbClr val="F8FAFC"/>
            </a:solidFill>
          </a:ln>
        </p:spPr>
        <p:txBody>
          <a:bodyPr/>
          <a:lstStyle/>
          <a:p>
            <a:endParaRPr lang="en-US"/>
          </a:p>
        </p:txBody>
      </p:sp>
      <p:sp>
        <p:nvSpPr>
          <p:cNvPr id="249" name="point">
            <a:extLst>
              <a:ext uri="{FF2B5EF4-FFF2-40B4-BE49-F238E27FC236}">
                <a16:creationId xmlns:a16="http://schemas.microsoft.com/office/drawing/2014/main" id="{39DAC97F-FF70-4D64-8D07-55BB8D4E1782}"/>
              </a:ext>
            </a:extLst>
          </p:cNvPr>
          <p:cNvSpPr>
            <a:spLocks noGrp="1"/>
          </p:cNvSpPr>
          <p:nvPr/>
        </p:nvSpPr>
        <p:spPr>
          <a:xfrm>
            <a:off x="1160463" y="2152768"/>
            <a:ext cx="171450" cy="171450"/>
          </a:xfrm>
          <a:prstGeom prst="ellipse">
            <a:avLst/>
          </a:prstGeom>
          <a:solidFill>
            <a:srgbClr val="B17409"/>
          </a:solidFill>
          <a:ln w="19050">
            <a:solidFill>
              <a:srgbClr val="F8FAFC"/>
            </a:solidFill>
          </a:ln>
        </p:spPr>
        <p:txBody>
          <a:bodyPr/>
          <a:lstStyle/>
          <a:p>
            <a:endParaRPr lang="en-US"/>
          </a:p>
        </p:txBody>
      </p:sp>
      <p:sp>
        <p:nvSpPr>
          <p:cNvPr id="250" name="point">
            <a:extLst>
              <a:ext uri="{FF2B5EF4-FFF2-40B4-BE49-F238E27FC236}">
                <a16:creationId xmlns:a16="http://schemas.microsoft.com/office/drawing/2014/main" id="{E9D2E26F-3BDE-4E17-AB39-34E43E2E01F3}"/>
              </a:ext>
            </a:extLst>
          </p:cNvPr>
          <p:cNvSpPr>
            <a:spLocks noGrp="1"/>
          </p:cNvSpPr>
          <p:nvPr/>
        </p:nvSpPr>
        <p:spPr>
          <a:xfrm>
            <a:off x="1200692" y="2209953"/>
            <a:ext cx="90991" cy="90991"/>
          </a:xfrm>
          <a:prstGeom prst="ellipse">
            <a:avLst/>
          </a:prstGeom>
          <a:solidFill>
            <a:srgbClr val="B17409"/>
          </a:solidFill>
          <a:ln w="19050">
            <a:solidFill>
              <a:srgbClr val="F8FAFC"/>
            </a:solidFill>
          </a:ln>
        </p:spPr>
        <p:txBody>
          <a:bodyPr/>
          <a:lstStyle/>
          <a:p>
            <a:endParaRPr lang="en-US"/>
          </a:p>
        </p:txBody>
      </p:sp>
      <p:sp>
        <p:nvSpPr>
          <p:cNvPr id="251" name="point">
            <a:extLst>
              <a:ext uri="{FF2B5EF4-FFF2-40B4-BE49-F238E27FC236}">
                <a16:creationId xmlns:a16="http://schemas.microsoft.com/office/drawing/2014/main" id="{67D26EBB-5C54-47F8-972B-F0C59F489705}"/>
              </a:ext>
            </a:extLst>
          </p:cNvPr>
          <p:cNvSpPr>
            <a:spLocks noGrp="1"/>
          </p:cNvSpPr>
          <p:nvPr/>
        </p:nvSpPr>
        <p:spPr>
          <a:xfrm>
            <a:off x="1204698" y="2260774"/>
            <a:ext cx="82979" cy="82979"/>
          </a:xfrm>
          <a:prstGeom prst="ellipse">
            <a:avLst/>
          </a:prstGeom>
          <a:solidFill>
            <a:srgbClr val="B17409"/>
          </a:solidFill>
          <a:ln w="19050">
            <a:solidFill>
              <a:srgbClr val="F8FAFC"/>
            </a:solidFill>
          </a:ln>
        </p:spPr>
        <p:txBody>
          <a:bodyPr/>
          <a:lstStyle/>
          <a:p>
            <a:endParaRPr lang="en-US"/>
          </a:p>
        </p:txBody>
      </p:sp>
      <p:sp>
        <p:nvSpPr>
          <p:cNvPr id="252" name="point">
            <a:extLst>
              <a:ext uri="{FF2B5EF4-FFF2-40B4-BE49-F238E27FC236}">
                <a16:creationId xmlns:a16="http://schemas.microsoft.com/office/drawing/2014/main" id="{BA0B13F9-268B-4A09-890C-81549FBB1B05}"/>
              </a:ext>
            </a:extLst>
          </p:cNvPr>
          <p:cNvSpPr>
            <a:spLocks noGrp="1"/>
          </p:cNvSpPr>
          <p:nvPr/>
        </p:nvSpPr>
        <p:spPr>
          <a:xfrm>
            <a:off x="1206582" y="2338529"/>
            <a:ext cx="79212" cy="79212"/>
          </a:xfrm>
          <a:prstGeom prst="ellipse">
            <a:avLst/>
          </a:prstGeom>
          <a:solidFill>
            <a:srgbClr val="B17409"/>
          </a:solidFill>
          <a:ln w="19050">
            <a:solidFill>
              <a:srgbClr val="F8FAFC"/>
            </a:solidFill>
          </a:ln>
        </p:spPr>
        <p:txBody>
          <a:bodyPr/>
          <a:lstStyle/>
          <a:p>
            <a:endParaRPr lang="en-US"/>
          </a:p>
        </p:txBody>
      </p:sp>
      <p:sp>
        <p:nvSpPr>
          <p:cNvPr id="253" name="point">
            <a:extLst>
              <a:ext uri="{FF2B5EF4-FFF2-40B4-BE49-F238E27FC236}">
                <a16:creationId xmlns:a16="http://schemas.microsoft.com/office/drawing/2014/main" id="{888097D5-E78B-4C2F-9546-4BDCBAA93AE8}"/>
              </a:ext>
            </a:extLst>
          </p:cNvPr>
          <p:cNvSpPr>
            <a:spLocks noGrp="1"/>
          </p:cNvSpPr>
          <p:nvPr/>
        </p:nvSpPr>
        <p:spPr>
          <a:xfrm>
            <a:off x="1207721" y="2443299"/>
            <a:ext cx="76933" cy="76933"/>
          </a:xfrm>
          <a:prstGeom prst="ellipse">
            <a:avLst/>
          </a:prstGeom>
          <a:solidFill>
            <a:srgbClr val="B17409"/>
          </a:solidFill>
          <a:ln w="19050">
            <a:solidFill>
              <a:srgbClr val="F8FAFC"/>
            </a:solidFill>
          </a:ln>
        </p:spPr>
        <p:txBody>
          <a:bodyPr/>
          <a:lstStyle/>
          <a:p>
            <a:endParaRPr lang="en-US"/>
          </a:p>
        </p:txBody>
      </p:sp>
      <p:sp>
        <p:nvSpPr>
          <p:cNvPr id="254" name="point">
            <a:extLst>
              <a:ext uri="{FF2B5EF4-FFF2-40B4-BE49-F238E27FC236}">
                <a16:creationId xmlns:a16="http://schemas.microsoft.com/office/drawing/2014/main" id="{7EA77659-57BB-4375-A5FD-6EEE130F678B}"/>
              </a:ext>
            </a:extLst>
          </p:cNvPr>
          <p:cNvSpPr>
            <a:spLocks noGrp="1"/>
          </p:cNvSpPr>
          <p:nvPr/>
        </p:nvSpPr>
        <p:spPr>
          <a:xfrm>
            <a:off x="1208491" y="2573685"/>
            <a:ext cx="75392" cy="75392"/>
          </a:xfrm>
          <a:prstGeom prst="ellipse">
            <a:avLst/>
          </a:prstGeom>
          <a:solidFill>
            <a:srgbClr val="B17409"/>
          </a:solidFill>
          <a:ln w="19050">
            <a:solidFill>
              <a:srgbClr val="F8FAFC"/>
            </a:solidFill>
          </a:ln>
        </p:spPr>
        <p:txBody>
          <a:bodyPr/>
          <a:lstStyle/>
          <a:p>
            <a:endParaRPr lang="en-US"/>
          </a:p>
        </p:txBody>
      </p:sp>
      <p:sp>
        <p:nvSpPr>
          <p:cNvPr id="255" name="point">
            <a:extLst>
              <a:ext uri="{FF2B5EF4-FFF2-40B4-BE49-F238E27FC236}">
                <a16:creationId xmlns:a16="http://schemas.microsoft.com/office/drawing/2014/main" id="{C97DB7E6-7997-487B-A640-61DDE66EFB89}"/>
              </a:ext>
            </a:extLst>
          </p:cNvPr>
          <p:cNvSpPr>
            <a:spLocks noGrp="1"/>
          </p:cNvSpPr>
          <p:nvPr/>
        </p:nvSpPr>
        <p:spPr>
          <a:xfrm>
            <a:off x="1209042" y="2727621"/>
            <a:ext cx="74290" cy="74290"/>
          </a:xfrm>
          <a:prstGeom prst="ellipse">
            <a:avLst/>
          </a:prstGeom>
          <a:solidFill>
            <a:srgbClr val="B17409"/>
          </a:solidFill>
          <a:ln w="19050">
            <a:solidFill>
              <a:srgbClr val="F8FAFC"/>
            </a:solidFill>
          </a:ln>
        </p:spPr>
        <p:txBody>
          <a:bodyPr/>
          <a:lstStyle/>
          <a:p>
            <a:endParaRPr lang="en-US"/>
          </a:p>
        </p:txBody>
      </p:sp>
      <p:sp>
        <p:nvSpPr>
          <p:cNvPr id="256" name="point">
            <a:extLst>
              <a:ext uri="{FF2B5EF4-FFF2-40B4-BE49-F238E27FC236}">
                <a16:creationId xmlns:a16="http://schemas.microsoft.com/office/drawing/2014/main" id="{267AF068-A6BC-449B-80AD-E35BF8E2C44F}"/>
              </a:ext>
            </a:extLst>
          </p:cNvPr>
          <p:cNvSpPr>
            <a:spLocks noGrp="1"/>
          </p:cNvSpPr>
          <p:nvPr/>
        </p:nvSpPr>
        <p:spPr>
          <a:xfrm>
            <a:off x="1209448" y="2902556"/>
            <a:ext cx="73479" cy="73479"/>
          </a:xfrm>
          <a:prstGeom prst="ellipse">
            <a:avLst/>
          </a:prstGeom>
          <a:solidFill>
            <a:srgbClr val="B17409"/>
          </a:solidFill>
          <a:ln w="19050">
            <a:solidFill>
              <a:srgbClr val="F8FAFC"/>
            </a:solidFill>
          </a:ln>
        </p:spPr>
        <p:txBody>
          <a:bodyPr/>
          <a:lstStyle/>
          <a:p>
            <a:endParaRPr lang="en-US"/>
          </a:p>
        </p:txBody>
      </p:sp>
      <p:sp>
        <p:nvSpPr>
          <p:cNvPr id="257" name="point">
            <a:extLst>
              <a:ext uri="{FF2B5EF4-FFF2-40B4-BE49-F238E27FC236}">
                <a16:creationId xmlns:a16="http://schemas.microsoft.com/office/drawing/2014/main" id="{1C49BC62-E517-4D9F-BC5E-AA5553A97DA6}"/>
              </a:ext>
            </a:extLst>
          </p:cNvPr>
          <p:cNvSpPr>
            <a:spLocks noGrp="1"/>
          </p:cNvSpPr>
          <p:nvPr/>
        </p:nvSpPr>
        <p:spPr>
          <a:xfrm>
            <a:off x="1209749" y="3095543"/>
            <a:ext cx="72877" cy="72877"/>
          </a:xfrm>
          <a:prstGeom prst="ellipse">
            <a:avLst/>
          </a:prstGeom>
          <a:solidFill>
            <a:srgbClr val="B17409"/>
          </a:solidFill>
          <a:ln w="19050">
            <a:solidFill>
              <a:srgbClr val="F8FAFC"/>
            </a:solidFill>
          </a:ln>
        </p:spPr>
        <p:txBody>
          <a:bodyPr/>
          <a:lstStyle/>
          <a:p>
            <a:endParaRPr lang="en-US"/>
          </a:p>
        </p:txBody>
      </p:sp>
      <p:sp>
        <p:nvSpPr>
          <p:cNvPr id="258" name="point">
            <a:extLst>
              <a:ext uri="{FF2B5EF4-FFF2-40B4-BE49-F238E27FC236}">
                <a16:creationId xmlns:a16="http://schemas.microsoft.com/office/drawing/2014/main" id="{587F925D-DB22-44A5-9AA1-2409EC8801BB}"/>
              </a:ext>
            </a:extLst>
          </p:cNvPr>
          <p:cNvSpPr>
            <a:spLocks noGrp="1"/>
          </p:cNvSpPr>
          <p:nvPr/>
        </p:nvSpPr>
        <p:spPr>
          <a:xfrm>
            <a:off x="1209970" y="3303309"/>
            <a:ext cx="72436" cy="72436"/>
          </a:xfrm>
          <a:prstGeom prst="ellipse">
            <a:avLst/>
          </a:prstGeom>
          <a:solidFill>
            <a:srgbClr val="B17409"/>
          </a:solidFill>
          <a:ln w="19050">
            <a:solidFill>
              <a:srgbClr val="F8FAFC"/>
            </a:solidFill>
          </a:ln>
        </p:spPr>
        <p:txBody>
          <a:bodyPr/>
          <a:lstStyle/>
          <a:p>
            <a:endParaRPr lang="en-US"/>
          </a:p>
        </p:txBody>
      </p:sp>
      <p:sp>
        <p:nvSpPr>
          <p:cNvPr id="259" name="point">
            <a:extLst>
              <a:ext uri="{FF2B5EF4-FFF2-40B4-BE49-F238E27FC236}">
                <a16:creationId xmlns:a16="http://schemas.microsoft.com/office/drawing/2014/main" id="{760E5669-AD9C-41E9-8F02-6731FA8BA7BD}"/>
              </a:ext>
            </a:extLst>
          </p:cNvPr>
          <p:cNvSpPr>
            <a:spLocks noGrp="1"/>
          </p:cNvSpPr>
          <p:nvPr/>
        </p:nvSpPr>
        <p:spPr>
          <a:xfrm>
            <a:off x="1210124" y="3522320"/>
            <a:ext cx="72127" cy="72127"/>
          </a:xfrm>
          <a:prstGeom prst="ellipse">
            <a:avLst/>
          </a:prstGeom>
          <a:solidFill>
            <a:srgbClr val="B17409"/>
          </a:solidFill>
          <a:ln w="19050">
            <a:solidFill>
              <a:srgbClr val="F8FAFC"/>
            </a:solidFill>
          </a:ln>
        </p:spPr>
        <p:txBody>
          <a:bodyPr/>
          <a:lstStyle/>
          <a:p>
            <a:endParaRPr lang="en-US"/>
          </a:p>
        </p:txBody>
      </p:sp>
      <p:sp>
        <p:nvSpPr>
          <p:cNvPr id="260" name="point">
            <a:extLst>
              <a:ext uri="{FF2B5EF4-FFF2-40B4-BE49-F238E27FC236}">
                <a16:creationId xmlns:a16="http://schemas.microsoft.com/office/drawing/2014/main" id="{38333308-934B-4302-B227-132CA89D78DA}"/>
              </a:ext>
            </a:extLst>
          </p:cNvPr>
          <p:cNvSpPr>
            <a:spLocks noGrp="1"/>
          </p:cNvSpPr>
          <p:nvPr/>
        </p:nvSpPr>
        <p:spPr>
          <a:xfrm>
            <a:off x="1210222" y="3748839"/>
            <a:ext cx="71931" cy="71931"/>
          </a:xfrm>
          <a:prstGeom prst="ellipse">
            <a:avLst/>
          </a:prstGeom>
          <a:solidFill>
            <a:srgbClr val="B17409"/>
          </a:solidFill>
          <a:ln w="19050">
            <a:solidFill>
              <a:srgbClr val="F8FAFC"/>
            </a:solidFill>
          </a:ln>
        </p:spPr>
        <p:txBody>
          <a:bodyPr/>
          <a:lstStyle/>
          <a:p>
            <a:endParaRPr lang="en-US"/>
          </a:p>
        </p:txBody>
      </p:sp>
      <p:sp>
        <p:nvSpPr>
          <p:cNvPr id="261" name="point">
            <a:extLst>
              <a:ext uri="{FF2B5EF4-FFF2-40B4-BE49-F238E27FC236}">
                <a16:creationId xmlns:a16="http://schemas.microsoft.com/office/drawing/2014/main" id="{21C317EB-9569-47AE-9C29-1364C1D7D0C6}"/>
              </a:ext>
            </a:extLst>
          </p:cNvPr>
          <p:cNvSpPr>
            <a:spLocks noGrp="1"/>
          </p:cNvSpPr>
          <p:nvPr/>
        </p:nvSpPr>
        <p:spPr>
          <a:xfrm>
            <a:off x="1210269" y="3978997"/>
            <a:ext cx="71838" cy="71838"/>
          </a:xfrm>
          <a:prstGeom prst="ellipse">
            <a:avLst/>
          </a:prstGeom>
          <a:solidFill>
            <a:srgbClr val="B17409"/>
          </a:solidFill>
          <a:ln w="19050">
            <a:solidFill>
              <a:srgbClr val="F8FAFC"/>
            </a:solidFill>
          </a:ln>
        </p:spPr>
        <p:txBody>
          <a:bodyPr/>
          <a:lstStyle/>
          <a:p>
            <a:endParaRPr lang="en-US"/>
          </a:p>
        </p:txBody>
      </p:sp>
      <p:sp>
        <p:nvSpPr>
          <p:cNvPr id="262" name="point">
            <a:extLst>
              <a:ext uri="{FF2B5EF4-FFF2-40B4-BE49-F238E27FC236}">
                <a16:creationId xmlns:a16="http://schemas.microsoft.com/office/drawing/2014/main" id="{8AFAD814-218D-49DF-9051-144BEC4FFAE1}"/>
              </a:ext>
            </a:extLst>
          </p:cNvPr>
          <p:cNvSpPr>
            <a:spLocks noGrp="1"/>
          </p:cNvSpPr>
          <p:nvPr/>
        </p:nvSpPr>
        <p:spPr>
          <a:xfrm>
            <a:off x="1210267" y="4208860"/>
            <a:ext cx="71842" cy="71842"/>
          </a:xfrm>
          <a:prstGeom prst="ellipse">
            <a:avLst/>
          </a:prstGeom>
          <a:solidFill>
            <a:srgbClr val="B17409"/>
          </a:solidFill>
          <a:ln w="19050">
            <a:solidFill>
              <a:srgbClr val="F8FAFC"/>
            </a:solidFill>
          </a:ln>
        </p:spPr>
        <p:txBody>
          <a:bodyPr/>
          <a:lstStyle/>
          <a:p>
            <a:endParaRPr lang="en-US"/>
          </a:p>
        </p:txBody>
      </p:sp>
      <p:sp>
        <p:nvSpPr>
          <p:cNvPr id="263" name="point">
            <a:extLst>
              <a:ext uri="{FF2B5EF4-FFF2-40B4-BE49-F238E27FC236}">
                <a16:creationId xmlns:a16="http://schemas.microsoft.com/office/drawing/2014/main" id="{20CFF615-8BBF-4FA1-857B-78CAB5379EFC}"/>
              </a:ext>
            </a:extLst>
          </p:cNvPr>
          <p:cNvSpPr>
            <a:spLocks noGrp="1"/>
          </p:cNvSpPr>
          <p:nvPr/>
        </p:nvSpPr>
        <p:spPr>
          <a:xfrm>
            <a:off x="1210216" y="4434494"/>
            <a:ext cx="71944" cy="71944"/>
          </a:xfrm>
          <a:prstGeom prst="ellipse">
            <a:avLst/>
          </a:prstGeom>
          <a:solidFill>
            <a:srgbClr val="B17409"/>
          </a:solidFill>
          <a:ln w="19050">
            <a:solidFill>
              <a:srgbClr val="F8FAFC"/>
            </a:solidFill>
          </a:ln>
        </p:spPr>
        <p:txBody>
          <a:bodyPr/>
          <a:lstStyle/>
          <a:p>
            <a:endParaRPr lang="en-US"/>
          </a:p>
        </p:txBody>
      </p:sp>
      <p:sp>
        <p:nvSpPr>
          <p:cNvPr id="264" name="point">
            <a:extLst>
              <a:ext uri="{FF2B5EF4-FFF2-40B4-BE49-F238E27FC236}">
                <a16:creationId xmlns:a16="http://schemas.microsoft.com/office/drawing/2014/main" id="{EB65140C-67F0-4F2C-A768-73A50D824107}"/>
              </a:ext>
            </a:extLst>
          </p:cNvPr>
          <p:cNvSpPr>
            <a:spLocks noGrp="1"/>
          </p:cNvSpPr>
          <p:nvPr/>
        </p:nvSpPr>
        <p:spPr>
          <a:xfrm>
            <a:off x="1210113" y="4652035"/>
            <a:ext cx="72149" cy="72149"/>
          </a:xfrm>
          <a:prstGeom prst="ellipse">
            <a:avLst/>
          </a:prstGeom>
          <a:solidFill>
            <a:srgbClr val="B17409"/>
          </a:solidFill>
          <a:ln w="19050">
            <a:solidFill>
              <a:srgbClr val="F8FAFC"/>
            </a:solidFill>
          </a:ln>
        </p:spPr>
        <p:txBody>
          <a:bodyPr/>
          <a:lstStyle/>
          <a:p>
            <a:endParaRPr lang="en-US"/>
          </a:p>
        </p:txBody>
      </p:sp>
      <p:sp>
        <p:nvSpPr>
          <p:cNvPr id="265" name="point">
            <a:extLst>
              <a:ext uri="{FF2B5EF4-FFF2-40B4-BE49-F238E27FC236}">
                <a16:creationId xmlns:a16="http://schemas.microsoft.com/office/drawing/2014/main" id="{874B9A9E-7749-4955-8643-773C39FE837C}"/>
              </a:ext>
            </a:extLst>
          </p:cNvPr>
          <p:cNvSpPr>
            <a:spLocks noGrp="1"/>
          </p:cNvSpPr>
          <p:nvPr/>
        </p:nvSpPr>
        <p:spPr>
          <a:xfrm>
            <a:off x="1209952" y="4857753"/>
            <a:ext cx="72470" cy="72470"/>
          </a:xfrm>
          <a:prstGeom prst="ellipse">
            <a:avLst/>
          </a:prstGeom>
          <a:solidFill>
            <a:srgbClr val="B17409"/>
          </a:solidFill>
          <a:ln w="19050">
            <a:solidFill>
              <a:srgbClr val="F8FAFC"/>
            </a:solidFill>
          </a:ln>
        </p:spPr>
        <p:txBody>
          <a:bodyPr/>
          <a:lstStyle/>
          <a:p>
            <a:endParaRPr lang="en-US"/>
          </a:p>
        </p:txBody>
      </p:sp>
      <p:sp>
        <p:nvSpPr>
          <p:cNvPr id="266" name="point">
            <a:extLst>
              <a:ext uri="{FF2B5EF4-FFF2-40B4-BE49-F238E27FC236}">
                <a16:creationId xmlns:a16="http://schemas.microsoft.com/office/drawing/2014/main" id="{CA02CAF7-B66B-438F-A7EC-D7A278CA194F}"/>
              </a:ext>
            </a:extLst>
          </p:cNvPr>
          <p:cNvSpPr>
            <a:spLocks noGrp="1"/>
          </p:cNvSpPr>
          <p:nvPr/>
        </p:nvSpPr>
        <p:spPr>
          <a:xfrm>
            <a:off x="1209723" y="5048115"/>
            <a:ext cx="72928" cy="72928"/>
          </a:xfrm>
          <a:prstGeom prst="ellipse">
            <a:avLst/>
          </a:prstGeom>
          <a:solidFill>
            <a:srgbClr val="B17409"/>
          </a:solidFill>
          <a:ln w="19050">
            <a:solidFill>
              <a:srgbClr val="F8FAFC"/>
            </a:solidFill>
          </a:ln>
        </p:spPr>
        <p:txBody>
          <a:bodyPr/>
          <a:lstStyle/>
          <a:p>
            <a:endParaRPr lang="en-US"/>
          </a:p>
        </p:txBody>
      </p:sp>
      <p:sp>
        <p:nvSpPr>
          <p:cNvPr id="267" name="point">
            <a:extLst>
              <a:ext uri="{FF2B5EF4-FFF2-40B4-BE49-F238E27FC236}">
                <a16:creationId xmlns:a16="http://schemas.microsoft.com/office/drawing/2014/main" id="{59935BFD-CCC3-4D26-BE38-2EFB6A5BCD6D}"/>
              </a:ext>
            </a:extLst>
          </p:cNvPr>
          <p:cNvSpPr>
            <a:spLocks noGrp="1"/>
          </p:cNvSpPr>
          <p:nvPr/>
        </p:nvSpPr>
        <p:spPr>
          <a:xfrm>
            <a:off x="1209409" y="5219842"/>
            <a:ext cx="73558" cy="73558"/>
          </a:xfrm>
          <a:prstGeom prst="ellipse">
            <a:avLst/>
          </a:prstGeom>
          <a:solidFill>
            <a:srgbClr val="B17409"/>
          </a:solidFill>
          <a:ln w="19050">
            <a:solidFill>
              <a:srgbClr val="F8FAFC"/>
            </a:solidFill>
          </a:ln>
        </p:spPr>
        <p:txBody>
          <a:bodyPr/>
          <a:lstStyle/>
          <a:p>
            <a:endParaRPr lang="en-US"/>
          </a:p>
        </p:txBody>
      </p:sp>
      <p:sp>
        <p:nvSpPr>
          <p:cNvPr id="268" name="point">
            <a:extLst>
              <a:ext uri="{FF2B5EF4-FFF2-40B4-BE49-F238E27FC236}">
                <a16:creationId xmlns:a16="http://schemas.microsoft.com/office/drawing/2014/main" id="{3F29BD7D-D4F2-4198-ABEC-70C39CFBC011}"/>
              </a:ext>
            </a:extLst>
          </p:cNvPr>
          <p:cNvSpPr>
            <a:spLocks noGrp="1"/>
          </p:cNvSpPr>
          <p:nvPr/>
        </p:nvSpPr>
        <p:spPr>
          <a:xfrm>
            <a:off x="1208978" y="5369960"/>
            <a:ext cx="74419" cy="74419"/>
          </a:xfrm>
          <a:prstGeom prst="ellipse">
            <a:avLst/>
          </a:prstGeom>
          <a:solidFill>
            <a:srgbClr val="B17409"/>
          </a:solidFill>
          <a:ln w="19050">
            <a:solidFill>
              <a:srgbClr val="F8FAFC"/>
            </a:solidFill>
          </a:ln>
        </p:spPr>
        <p:txBody>
          <a:bodyPr/>
          <a:lstStyle/>
          <a:p>
            <a:endParaRPr lang="en-US"/>
          </a:p>
        </p:txBody>
      </p:sp>
      <p:sp>
        <p:nvSpPr>
          <p:cNvPr id="269" name="point">
            <a:extLst>
              <a:ext uri="{FF2B5EF4-FFF2-40B4-BE49-F238E27FC236}">
                <a16:creationId xmlns:a16="http://schemas.microsoft.com/office/drawing/2014/main" id="{047BBEF0-768F-4361-95BF-003BD7105CDE}"/>
              </a:ext>
            </a:extLst>
          </p:cNvPr>
          <p:cNvSpPr>
            <a:spLocks noGrp="1"/>
          </p:cNvSpPr>
          <p:nvPr/>
        </p:nvSpPr>
        <p:spPr>
          <a:xfrm>
            <a:off x="1208376" y="5495839"/>
            <a:ext cx="75623" cy="75623"/>
          </a:xfrm>
          <a:prstGeom prst="ellipse">
            <a:avLst/>
          </a:prstGeom>
          <a:solidFill>
            <a:srgbClr val="B17409"/>
          </a:solidFill>
          <a:ln w="19050">
            <a:solidFill>
              <a:srgbClr val="F8FAFC"/>
            </a:solidFill>
          </a:ln>
        </p:spPr>
        <p:txBody>
          <a:bodyPr/>
          <a:lstStyle/>
          <a:p>
            <a:endParaRPr lang="en-US"/>
          </a:p>
        </p:txBody>
      </p:sp>
      <p:sp>
        <p:nvSpPr>
          <p:cNvPr id="270" name="point">
            <a:extLst>
              <a:ext uri="{FF2B5EF4-FFF2-40B4-BE49-F238E27FC236}">
                <a16:creationId xmlns:a16="http://schemas.microsoft.com/office/drawing/2014/main" id="{56F5C39C-F0C1-48B4-B7FA-BE9AE1C7EBAC}"/>
              </a:ext>
            </a:extLst>
          </p:cNvPr>
          <p:cNvSpPr>
            <a:spLocks noGrp="1"/>
          </p:cNvSpPr>
          <p:nvPr/>
        </p:nvSpPr>
        <p:spPr>
          <a:xfrm>
            <a:off x="1207489" y="5595201"/>
            <a:ext cx="77397" cy="77397"/>
          </a:xfrm>
          <a:prstGeom prst="ellipse">
            <a:avLst/>
          </a:prstGeom>
          <a:solidFill>
            <a:srgbClr val="B17409"/>
          </a:solidFill>
          <a:ln w="19050">
            <a:solidFill>
              <a:srgbClr val="F8FAFC"/>
            </a:solidFill>
          </a:ln>
        </p:spPr>
        <p:txBody>
          <a:bodyPr/>
          <a:lstStyle/>
          <a:p>
            <a:endParaRPr lang="en-US"/>
          </a:p>
        </p:txBody>
      </p:sp>
      <p:sp>
        <p:nvSpPr>
          <p:cNvPr id="271" name="point">
            <a:extLst>
              <a:ext uri="{FF2B5EF4-FFF2-40B4-BE49-F238E27FC236}">
                <a16:creationId xmlns:a16="http://schemas.microsoft.com/office/drawing/2014/main" id="{7F8ABAA9-1E40-4428-915A-8619972266ED}"/>
              </a:ext>
            </a:extLst>
          </p:cNvPr>
          <p:cNvSpPr>
            <a:spLocks noGrp="1"/>
          </p:cNvSpPr>
          <p:nvPr/>
        </p:nvSpPr>
        <p:spPr>
          <a:xfrm>
            <a:off x="1206032" y="5666043"/>
            <a:ext cx="80312" cy="80312"/>
          </a:xfrm>
          <a:prstGeom prst="ellipse">
            <a:avLst/>
          </a:prstGeom>
          <a:solidFill>
            <a:srgbClr val="B17409"/>
          </a:solidFill>
          <a:ln w="19050">
            <a:solidFill>
              <a:srgbClr val="F8FAFC"/>
            </a:solidFill>
          </a:ln>
        </p:spPr>
        <p:txBody>
          <a:bodyPr/>
          <a:lstStyle/>
          <a:p>
            <a:endParaRPr lang="en-US"/>
          </a:p>
        </p:txBody>
      </p:sp>
      <p:sp>
        <p:nvSpPr>
          <p:cNvPr id="272" name="point">
            <a:extLst>
              <a:ext uri="{FF2B5EF4-FFF2-40B4-BE49-F238E27FC236}">
                <a16:creationId xmlns:a16="http://schemas.microsoft.com/office/drawing/2014/main" id="{6EA0984D-2A12-4B3B-981E-4D13EB87DBF8}"/>
              </a:ext>
            </a:extLst>
          </p:cNvPr>
          <p:cNvSpPr>
            <a:spLocks noGrp="1"/>
          </p:cNvSpPr>
          <p:nvPr/>
        </p:nvSpPr>
        <p:spPr>
          <a:xfrm>
            <a:off x="1202902" y="5706029"/>
            <a:ext cx="86571" cy="86571"/>
          </a:xfrm>
          <a:prstGeom prst="ellipse">
            <a:avLst/>
          </a:prstGeom>
          <a:solidFill>
            <a:srgbClr val="B17409"/>
          </a:solidFill>
          <a:ln w="19050">
            <a:solidFill>
              <a:srgbClr val="F8FAFC"/>
            </a:solidFill>
          </a:ln>
        </p:spPr>
        <p:txBody>
          <a:bodyPr/>
          <a:lstStyle/>
          <a:p>
            <a:endParaRPr lang="en-US"/>
          </a:p>
        </p:txBody>
      </p:sp>
      <p:sp>
        <p:nvSpPr>
          <p:cNvPr id="273" name="E2">
            <a:extLst>
              <a:ext uri="{FF2B5EF4-FFF2-40B4-BE49-F238E27FC236}">
                <a16:creationId xmlns:a16="http://schemas.microsoft.com/office/drawing/2014/main" id="{BC909874-7729-4366-A41B-05CB367E2E95}"/>
              </a:ext>
            </a:extLst>
          </p:cNvPr>
          <p:cNvSpPr>
            <a:spLocks noGrp="1"/>
          </p:cNvSpPr>
          <p:nvPr/>
        </p:nvSpPr>
        <p:spPr>
          <a:xfrm>
            <a:off x="2935011" y="4493147"/>
            <a:ext cx="152400" cy="152400"/>
          </a:xfrm>
          <a:prstGeom prst="ellipse">
            <a:avLst/>
          </a:prstGeom>
          <a:solidFill>
            <a:srgbClr val="D74E72"/>
          </a:solidFill>
          <a:ln w="19050">
            <a:solidFill>
              <a:srgbClr val="F8FAFC"/>
            </a:solidFill>
          </a:ln>
        </p:spPr>
        <p:txBody>
          <a:bodyPr/>
          <a:lstStyle/>
          <a:p>
            <a:endParaRPr lang="en-US"/>
          </a:p>
        </p:txBody>
      </p:sp>
      <p:sp>
        <p:nvSpPr>
          <p:cNvPr id="274" name="point">
            <a:extLst>
              <a:ext uri="{FF2B5EF4-FFF2-40B4-BE49-F238E27FC236}">
                <a16:creationId xmlns:a16="http://schemas.microsoft.com/office/drawing/2014/main" id="{C1CEC6F5-F53D-492B-B5FC-F4FCF5755DAF}"/>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75" name="text">
            <a:extLst>
              <a:ext uri="{FF2B5EF4-FFF2-40B4-BE49-F238E27FC236}">
                <a16:creationId xmlns:a16="http://schemas.microsoft.com/office/drawing/2014/main" id="{3372C2CE-8B4D-4136-9B20-01B6D3379861}"/>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E</a:t>
            </a:r>
            <a:r>
              <a:rPr sz="1166" b="0" baseline="-20000">
                <a:solidFill>
                  <a:srgbClr val="D74E72"/>
                </a:solidFill>
                <a:latin typeface="Arial"/>
                <a:ea typeface="Arial"/>
                <a:cs typeface="Arial"/>
              </a:rPr>
              <a:t>2</a:t>
            </a:r>
          </a:p>
        </p:txBody>
      </p:sp>
      <p:sp>
        <p:nvSpPr>
          <p:cNvPr id="276" name="E3">
            <a:extLst>
              <a:ext uri="{FF2B5EF4-FFF2-40B4-BE49-F238E27FC236}">
                <a16:creationId xmlns:a16="http://schemas.microsoft.com/office/drawing/2014/main" id="{FFCD6A91-5FC3-4277-9900-D12DB2609FDB}"/>
              </a:ext>
            </a:extLst>
          </p:cNvPr>
          <p:cNvSpPr>
            <a:spLocks noGrp="1"/>
          </p:cNvSpPr>
          <p:nvPr/>
        </p:nvSpPr>
        <p:spPr>
          <a:xfrm>
            <a:off x="2834775" y="4508440"/>
            <a:ext cx="152400" cy="152400"/>
          </a:xfrm>
          <a:prstGeom prst="ellipse">
            <a:avLst/>
          </a:prstGeom>
          <a:solidFill>
            <a:srgbClr val="116B70"/>
          </a:solidFill>
          <a:ln w="19050">
            <a:solidFill>
              <a:srgbClr val="F8FAFC"/>
            </a:solidFill>
          </a:ln>
        </p:spPr>
        <p:txBody>
          <a:bodyPr/>
          <a:lstStyle/>
          <a:p>
            <a:endParaRPr lang="en-US"/>
          </a:p>
        </p:txBody>
      </p:sp>
      <p:sp>
        <p:nvSpPr>
          <p:cNvPr id="277" name="point">
            <a:extLst>
              <a:ext uri="{FF2B5EF4-FFF2-40B4-BE49-F238E27FC236}">
                <a16:creationId xmlns:a16="http://schemas.microsoft.com/office/drawing/2014/main" id="{F26C8E74-08BB-4ACB-9E55-637F0E4EDE27}"/>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78" name="text">
            <a:extLst>
              <a:ext uri="{FF2B5EF4-FFF2-40B4-BE49-F238E27FC236}">
                <a16:creationId xmlns:a16="http://schemas.microsoft.com/office/drawing/2014/main" id="{6BA7A30F-77BB-4C8E-BCCC-ECEF41690924}"/>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E</a:t>
            </a:r>
            <a:r>
              <a:rPr sz="1166" b="0" baseline="-20000">
                <a:solidFill>
                  <a:srgbClr val="116B70"/>
                </a:solidFill>
                <a:latin typeface="Arial"/>
                <a:ea typeface="Arial"/>
                <a:cs typeface="Arial"/>
              </a:rPr>
              <a:t>3</a:t>
            </a:r>
          </a:p>
        </p:txBody>
      </p:sp>
      <p:sp>
        <p:nvSpPr>
          <p:cNvPr id="279" name="X2">
            <a:extLst>
              <a:ext uri="{FF2B5EF4-FFF2-40B4-BE49-F238E27FC236}">
                <a16:creationId xmlns:a16="http://schemas.microsoft.com/office/drawing/2014/main" id="{54E264F4-01B6-4C06-8C9B-19A3DE610F9D}"/>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80" name="point">
            <a:extLst>
              <a:ext uri="{FF2B5EF4-FFF2-40B4-BE49-F238E27FC236}">
                <a16:creationId xmlns:a16="http://schemas.microsoft.com/office/drawing/2014/main" id="{DE7630E9-1522-4D13-8712-08328E7B5105}"/>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81" name="text">
            <a:extLst>
              <a:ext uri="{FF2B5EF4-FFF2-40B4-BE49-F238E27FC236}">
                <a16:creationId xmlns:a16="http://schemas.microsoft.com/office/drawing/2014/main" id="{95B5BC91-535A-47A4-9954-2539FEBBDE6C}"/>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82" name="text">
            <a:extLst>
              <a:ext uri="{FF2B5EF4-FFF2-40B4-BE49-F238E27FC236}">
                <a16:creationId xmlns:a16="http://schemas.microsoft.com/office/drawing/2014/main" id="{7BD5BCC6-1CAC-4CA9-B9C3-11E0B6250C3F}"/>
              </a:ext>
            </a:extLst>
          </p:cNvPr>
          <p:cNvSpPr>
            <a:spLocks noGrp="1"/>
          </p:cNvSpPr>
          <p:nvPr/>
        </p:nvSpPr>
        <p:spPr>
          <a:xfrm>
            <a:off x="904875" y="1838325"/>
            <a:ext cx="6000750" cy="333375"/>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E</a:t>
            </a:r>
            <a:r>
              <a:rPr sz="1221" b="0" baseline="-20000">
                <a:solidFill>
                  <a:srgbClr val="52677B"/>
                </a:solidFill>
                <a:latin typeface="Arial"/>
                <a:ea typeface="Arial"/>
                <a:cs typeface="Arial"/>
              </a:rPr>
              <a:t>2</a:t>
            </a:r>
            <a:r>
              <a:rPr sz="1650" b="0">
                <a:solidFill>
                  <a:srgbClr val="52677B"/>
                </a:solidFill>
                <a:latin typeface="Arial"/>
                <a:ea typeface="Arial"/>
                <a:cs typeface="Arial"/>
              </a:rPr>
              <a:t>: boundary charge · </a:t>
            </a:r>
            <a:r>
              <a:rPr sz="1650" b="0">
                <a:solidFill>
                  <a:srgbClr val="52677B"/>
                </a:solidFill>
                <a:latin typeface="Arial"/>
                <a:ea typeface="Arial"/>
                <a:cs typeface="Arial"/>
              </a:rPr>
              <a:t>E</a:t>
            </a:r>
            <a:r>
              <a:rPr sz="1221" b="0" baseline="-20000">
                <a:solidFill>
                  <a:srgbClr val="52677B"/>
                </a:solidFill>
                <a:latin typeface="Arial"/>
                <a:ea typeface="Arial"/>
                <a:cs typeface="Arial"/>
              </a:rPr>
              <a:t>3</a:t>
            </a:r>
            <a:r>
              <a:rPr sz="1650" b="0">
                <a:solidFill>
                  <a:srgbClr val="52677B"/>
                </a:solidFill>
                <a:latin typeface="Arial"/>
                <a:ea typeface="Arial"/>
                <a:cs typeface="Arial"/>
              </a:rPr>
              <a:t>: projected plate charge</a:t>
            </a:r>
          </a:p>
        </p:txBody>
      </p:sp>
      <p:sp>
        <p:nvSpPr>
          <p:cNvPr id="283" name="visible explanation">
            <a:extLst>
              <a:ext uri="{FF2B5EF4-FFF2-40B4-BE49-F238E27FC236}">
                <a16:creationId xmlns:a16="http://schemas.microsoft.com/office/drawing/2014/main" id="{61FF24F9-AFC1-404B-9B37-DB6E7B91F54A}"/>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E</a:t>
            </a:r>
            <a:r>
              <a:rPr sz="1554" b="0" baseline="-20000">
                <a:solidFill>
                  <a:srgbClr val="13283C"/>
                </a:solidFill>
                <a:latin typeface="Arial"/>
                <a:ea typeface="Arial"/>
                <a:cs typeface="Arial"/>
              </a:rPr>
              <a:t>2</a:t>
            </a:r>
            <a:r>
              <a:rPr sz="2100" b="0">
                <a:solidFill>
                  <a:srgbClr val="13283C"/>
                </a:solidFill>
                <a:latin typeface="Arial"/>
                <a:ea typeface="Arial"/>
                <a:cs typeface="Arial"/>
              </a:rPr>
              <a:t> uses the planar logarithmic kernel.</a:t>
            </a:r>
          </a:p>
          <a:p>
            <a:pPr>
              <a:defRPr sz="2100" b="0">
                <a:solidFill>
                  <a:srgbClr val="13283C"/>
                </a:solidFill>
                <a:latin typeface="Arial"/>
                <a:ea typeface="Arial"/>
                <a:cs typeface="Arial"/>
              </a:defRPr>
            </a:pPr>
            <a:r>
              <a:rPr sz="2100" b="0">
                <a:solidFill>
                  <a:srgbClr val="13283C"/>
                </a:solidFill>
                <a:latin typeface="Arial"/>
                <a:ea typeface="Arial"/>
                <a:cs typeface="Arial"/>
              </a:rPr>
              <a:t>E</a:t>
            </a:r>
            <a:r>
              <a:rPr sz="1554" b="0" baseline="-20000">
                <a:solidFill>
                  <a:srgbClr val="13283C"/>
                </a:solidFill>
                <a:latin typeface="Arial"/>
                <a:ea typeface="Arial"/>
                <a:cs typeface="Arial"/>
              </a:rPr>
              <a:t>3</a:t>
            </a:r>
            <a:r>
              <a:rPr sz="2100" b="0">
                <a:solidFill>
                  <a:srgbClr val="13283C"/>
                </a:solidFill>
                <a:latin typeface="Arial"/>
                <a:ea typeface="Arial"/>
                <a:cs typeface="Arial"/>
              </a:rPr>
              <a:t> uses the three-dimensional Coulomb kernel.</a:t>
            </a:r>
          </a:p>
        </p:txBody>
      </p:sp>
      <p:sp>
        <p:nvSpPr>
          <p:cNvPr id="284" name="student question">
            <a:extLst>
              <a:ext uri="{FF2B5EF4-FFF2-40B4-BE49-F238E27FC236}">
                <a16:creationId xmlns:a16="http://schemas.microsoft.com/office/drawing/2014/main" id="{58F55FDD-9878-4801-A2D7-D17D4481C546}"/>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Would a denser panel mesh by itself prove the continuum centroid?</a:t>
            </a:r>
          </a:p>
        </p:txBody>
      </p:sp>
      <p:sp>
        <p:nvSpPr>
          <p:cNvPr id="285" name="text">
            <a:extLst>
              <a:ext uri="{FF2B5EF4-FFF2-40B4-BE49-F238E27FC236}">
                <a16:creationId xmlns:a16="http://schemas.microsoft.com/office/drawing/2014/main" id="{6F632256-C529-4F6A-9CA3-B623283A242D}"/>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86" name="text">
            <a:extLst>
              <a:ext uri="{FF2B5EF4-FFF2-40B4-BE49-F238E27FC236}">
                <a16:creationId xmlns:a16="http://schemas.microsoft.com/office/drawing/2014/main" id="{8F60CBF3-5CDC-494D-B2A1-620A9B9BA913}"/>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19</a:t>
            </a:r>
          </a:p>
        </p:txBody>
      </p:sp>
    </p:spTree>
    <p:extLst>
      <p:ext uri="{BB962C8B-B14F-4D97-AF65-F5344CB8AC3E}">
        <p14:creationId xmlns:p14="http://schemas.microsoft.com/office/powerpoint/2010/main" val="136046746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D68B5CB8-F483-4DE9-B805-C6AA917B47B3}"/>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48F8B09C-9057-4056-B9EB-BD86837C0B49}"/>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E</a:t>
            </a:r>
            <a:r>
              <a:rPr sz="2442" b="1" baseline="-20000">
                <a:solidFill>
                  <a:srgbClr val="13283C"/>
                </a:solidFill>
                <a:latin typeface="Arial"/>
                <a:ea typeface="Arial"/>
                <a:cs typeface="Arial"/>
              </a:rPr>
              <a:t>0</a:t>
            </a:r>
            <a:r>
              <a:rPr sz="3300" b="1">
                <a:solidFill>
                  <a:srgbClr val="13283C"/>
                </a:solidFill>
                <a:latin typeface="Arial"/>
                <a:ea typeface="Arial"/>
                <a:cs typeface="Arial"/>
              </a:rPr>
              <a:t>: equal probability of first exit</a:t>
            </a:r>
          </a:p>
        </p:txBody>
      </p:sp>
      <p:sp>
        <p:nvSpPr>
          <p:cNvPr id="3" name="line">
            <a:extLst>
              <a:ext uri="{FF2B5EF4-FFF2-40B4-BE49-F238E27FC236}">
                <a16:creationId xmlns:a16="http://schemas.microsoft.com/office/drawing/2014/main" id="{5D149C21-9CC9-44DF-AA61-32A9AD4F4A1D}"/>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B115D32D-05A0-4024-B2AA-F4C6D99BF489}"/>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2FE44EBD-E387-4552-984A-27707AFDAF8D}"/>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94EE9575-7B31-47F8-A470-93ECED9356D7}"/>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15AAF1B3-907D-4527-98A6-6AB1A52B2B30}"/>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schematic discrete path">
            <a:extLst>
              <a:ext uri="{FF2B5EF4-FFF2-40B4-BE49-F238E27FC236}">
                <a16:creationId xmlns:a16="http://schemas.microsoft.com/office/drawing/2014/main" id="{3E951166-CDE7-4986-B9F9-42BBC077615E}"/>
              </a:ext>
            </a:extLst>
          </p:cNvPr>
          <p:cNvSpPr>
            <a:spLocks noGrp="1"/>
          </p:cNvSpPr>
          <p:nvPr/>
        </p:nvSpPr>
        <p:spPr>
          <a:xfrm>
            <a:off x="1261717" y="3947394"/>
            <a:ext cx="1111828" cy="1116411"/>
          </a:xfrm>
          <a:custGeom>
            <a:avLst/>
            <a:gdLst/>
            <a:ahLst/>
            <a:cxnLst/>
            <a:rect l="0" t="0" r="0" b="0"/>
            <a:pathLst>
              <a:path w="1111828" h="1116411">
                <a:moveTo>
                  <a:pt x="1077797" y="686687"/>
                </a:moveTo>
                <a:lnTo>
                  <a:pt x="957235" y="920726"/>
                </a:lnTo>
                <a:lnTo>
                  <a:pt x="1111828" y="981259"/>
                </a:lnTo>
                <a:lnTo>
                  <a:pt x="898933" y="826984"/>
                </a:lnTo>
                <a:lnTo>
                  <a:pt x="914642" y="1039876"/>
                </a:lnTo>
                <a:lnTo>
                  <a:pt x="761156" y="958434"/>
                </a:lnTo>
                <a:lnTo>
                  <a:pt x="722396" y="841430"/>
                </a:lnTo>
                <a:lnTo>
                  <a:pt x="569299" y="620741"/>
                </a:lnTo>
                <a:lnTo>
                  <a:pt x="496444" y="681565"/>
                </a:lnTo>
                <a:lnTo>
                  <a:pt x="551733" y="634349"/>
                </a:lnTo>
                <a:lnTo>
                  <a:pt x="343623" y="637398"/>
                </a:lnTo>
                <a:lnTo>
                  <a:pt x="416696" y="761708"/>
                </a:lnTo>
                <a:lnTo>
                  <a:pt x="245058" y="710184"/>
                </a:lnTo>
                <a:lnTo>
                  <a:pt x="124281" y="635072"/>
                </a:lnTo>
                <a:lnTo>
                  <a:pt x="63557" y="782308"/>
                </a:lnTo>
                <a:lnTo>
                  <a:pt x="223466" y="611958"/>
                </a:lnTo>
                <a:lnTo>
                  <a:pt x="227022" y="391351"/>
                </a:lnTo>
                <a:lnTo>
                  <a:pt x="308679" y="204187"/>
                </a:lnTo>
                <a:lnTo>
                  <a:pt x="328094" y="365114"/>
                </a:lnTo>
                <a:lnTo>
                  <a:pt x="508749" y="228671"/>
                </a:lnTo>
                <a:lnTo>
                  <a:pt x="295926" y="299758"/>
                </a:lnTo>
                <a:lnTo>
                  <a:pt x="128057" y="70305"/>
                </a:lnTo>
                <a:lnTo>
                  <a:pt x="0" y="121753"/>
                </a:lnTo>
                <a:lnTo>
                  <a:pt x="26757" y="287392"/>
                </a:lnTo>
                <a:lnTo>
                  <a:pt x="91607" y="273793"/>
                </a:lnTo>
                <a:lnTo>
                  <a:pt x="304807" y="393428"/>
                </a:lnTo>
                <a:lnTo>
                  <a:pt x="442207" y="395280"/>
                </a:lnTo>
                <a:lnTo>
                  <a:pt x="610890" y="489113"/>
                </a:lnTo>
                <a:lnTo>
                  <a:pt x="423351" y="523641"/>
                </a:lnTo>
                <a:lnTo>
                  <a:pt x="544088" y="660671"/>
                </a:lnTo>
                <a:lnTo>
                  <a:pt x="706036" y="546084"/>
                </a:lnTo>
                <a:lnTo>
                  <a:pt x="685199" y="562828"/>
                </a:lnTo>
                <a:lnTo>
                  <a:pt x="515767" y="606471"/>
                </a:lnTo>
                <a:lnTo>
                  <a:pt x="580200" y="474052"/>
                </a:lnTo>
                <a:lnTo>
                  <a:pt x="388342" y="634509"/>
                </a:lnTo>
                <a:lnTo>
                  <a:pt x="585743" y="456778"/>
                </a:lnTo>
                <a:lnTo>
                  <a:pt x="632818" y="380351"/>
                </a:lnTo>
                <a:lnTo>
                  <a:pt x="404310" y="173087"/>
                </a:lnTo>
                <a:lnTo>
                  <a:pt x="407146" y="89512"/>
                </a:lnTo>
                <a:lnTo>
                  <a:pt x="543445" y="70799"/>
                </a:lnTo>
                <a:lnTo>
                  <a:pt x="329578" y="0"/>
                </a:lnTo>
                <a:lnTo>
                  <a:pt x="260893" y="234915"/>
                </a:lnTo>
                <a:lnTo>
                  <a:pt x="403535" y="294372"/>
                </a:lnTo>
                <a:lnTo>
                  <a:pt x="373995" y="291921"/>
                </a:lnTo>
                <a:lnTo>
                  <a:pt x="437486" y="246615"/>
                </a:lnTo>
                <a:lnTo>
                  <a:pt x="530375" y="274261"/>
                </a:lnTo>
                <a:lnTo>
                  <a:pt x="405699" y="164285"/>
                </a:lnTo>
                <a:lnTo>
                  <a:pt x="522395" y="46819"/>
                </a:lnTo>
                <a:lnTo>
                  <a:pt x="442389" y="254889"/>
                </a:lnTo>
                <a:lnTo>
                  <a:pt x="675639" y="345192"/>
                </a:lnTo>
                <a:lnTo>
                  <a:pt x="763885" y="574966"/>
                </a:lnTo>
                <a:lnTo>
                  <a:pt x="820403" y="531258"/>
                </a:lnTo>
                <a:lnTo>
                  <a:pt x="770824" y="508051"/>
                </a:lnTo>
                <a:lnTo>
                  <a:pt x="659185" y="667956"/>
                </a:lnTo>
                <a:lnTo>
                  <a:pt x="473739" y="608382"/>
                </a:lnTo>
                <a:lnTo>
                  <a:pt x="363669" y="522452"/>
                </a:lnTo>
                <a:lnTo>
                  <a:pt x="234138" y="645649"/>
                </a:lnTo>
                <a:lnTo>
                  <a:pt x="249408" y="603262"/>
                </a:lnTo>
                <a:lnTo>
                  <a:pt x="114210" y="534940"/>
                </a:lnTo>
                <a:lnTo>
                  <a:pt x="35729" y="513060"/>
                </a:lnTo>
                <a:lnTo>
                  <a:pt x="25503" y="424801"/>
                </a:lnTo>
                <a:lnTo>
                  <a:pt x="92673" y="515701"/>
                </a:lnTo>
                <a:lnTo>
                  <a:pt x="119503" y="606960"/>
                </a:lnTo>
                <a:lnTo>
                  <a:pt x="277925" y="512542"/>
                </a:lnTo>
                <a:lnTo>
                  <a:pt x="290315" y="428146"/>
                </a:lnTo>
                <a:lnTo>
                  <a:pt x="439555" y="300147"/>
                </a:lnTo>
                <a:lnTo>
                  <a:pt x="611240" y="244956"/>
                </a:lnTo>
                <a:lnTo>
                  <a:pt x="801344" y="326512"/>
                </a:lnTo>
                <a:lnTo>
                  <a:pt x="665037" y="521410"/>
                </a:lnTo>
                <a:lnTo>
                  <a:pt x="462139" y="562359"/>
                </a:lnTo>
                <a:lnTo>
                  <a:pt x="558808" y="788546"/>
                </a:lnTo>
                <a:lnTo>
                  <a:pt x="478632" y="786891"/>
                </a:lnTo>
                <a:lnTo>
                  <a:pt x="672878" y="642114"/>
                </a:lnTo>
                <a:lnTo>
                  <a:pt x="629323" y="697504"/>
                </a:lnTo>
                <a:lnTo>
                  <a:pt x="614479" y="886817"/>
                </a:lnTo>
                <a:lnTo>
                  <a:pt x="822472" y="1116411"/>
                </a:lnTo>
              </a:path>
            </a:pathLst>
          </a:custGeom>
          <a:noFill/>
          <a:ln w="19050">
            <a:solidFill>
              <a:srgbClr val="315FC2"/>
            </a:solidFill>
          </a:ln>
        </p:spPr>
        <p:txBody>
          <a:bodyPr/>
          <a:lstStyle/>
          <a:p>
            <a:endParaRPr lang="en-US"/>
          </a:p>
        </p:txBody>
      </p:sp>
      <p:sp>
        <p:nvSpPr>
          <p:cNvPr id="9" name="point">
            <a:extLst>
              <a:ext uri="{FF2B5EF4-FFF2-40B4-BE49-F238E27FC236}">
                <a16:creationId xmlns:a16="http://schemas.microsoft.com/office/drawing/2014/main" id="{8239870A-6797-41CF-A4EE-45DABE290878}"/>
              </a:ext>
            </a:extLst>
          </p:cNvPr>
          <p:cNvSpPr>
            <a:spLocks noGrp="1"/>
          </p:cNvSpPr>
          <p:nvPr/>
        </p:nvSpPr>
        <p:spPr>
          <a:xfrm>
            <a:off x="2263314" y="4557881"/>
            <a:ext cx="152400" cy="1524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9421EFE9-0923-4137-82D3-4449C30FCCAF}"/>
              </a:ext>
            </a:extLst>
          </p:cNvPr>
          <p:cNvSpPr>
            <a:spLocks noGrp="1"/>
          </p:cNvSpPr>
          <p:nvPr/>
        </p:nvSpPr>
        <p:spPr>
          <a:xfrm>
            <a:off x="904875" y="6096000"/>
            <a:ext cx="59055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Schematic path; the equation defines the law</a:t>
            </a:r>
          </a:p>
        </p:txBody>
      </p:sp>
      <p:sp>
        <p:nvSpPr>
          <p:cNvPr id="11" name="visible explanation">
            <a:extLst>
              <a:ext uri="{FF2B5EF4-FFF2-40B4-BE49-F238E27FC236}">
                <a16:creationId xmlns:a16="http://schemas.microsoft.com/office/drawing/2014/main" id="{CEDF945B-FB7F-4D2B-BC95-AE38D74BF5E9}"/>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Brownian motion started at </a:t>
            </a:r>
            <a:r>
              <a:rPr sz="2100" b="0">
                <a:solidFill>
                  <a:srgbClr val="13283C"/>
                </a:solidFill>
                <a:latin typeface="Arial"/>
                <a:ea typeface="Arial"/>
                <a:cs typeface="Arial"/>
              </a:rPr>
              <a:t>E</a:t>
            </a:r>
            <a:r>
              <a:rPr sz="1554" b="0" baseline="-20000">
                <a:solidFill>
                  <a:srgbClr val="13283C"/>
                </a:solidFill>
                <a:latin typeface="Arial"/>
                <a:ea typeface="Arial"/>
                <a:cs typeface="Arial"/>
              </a:rPr>
              <a:t>0</a:t>
            </a:r>
            <a:r>
              <a:rPr sz="2100" b="0">
                <a:solidFill>
                  <a:srgbClr val="13283C"/>
                </a:solidFill>
                <a:latin typeface="Arial"/>
                <a:ea typeface="Arial"/>
                <a:cs typeface="Arial"/>
              </a:rPr>
              <a:t> first reaches each side with probability 1/3.</a:t>
            </a:r>
          </a:p>
        </p:txBody>
      </p:sp>
      <p:sp>
        <p:nvSpPr>
          <p:cNvPr id="12" name="governing equation">
            <a:extLst>
              <a:ext uri="{FF2B5EF4-FFF2-40B4-BE49-F238E27FC236}">
                <a16:creationId xmlns:a16="http://schemas.microsoft.com/office/drawing/2014/main" id="{A3262E5F-6B46-40B6-8BB8-C56EAF0682AA}"/>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000"/>
              <a:spcAft>
                <a:spcPts val="1000"/>
              </a:spcAft>
            </a:pPr>
            <a14:m xmlns:a14="http://schemas.microsoft.com/office/drawing/2010/main">
              <m:oMathPara xmlns:m="http://schemas.openxmlformats.org/officeDocument/2006/math">
                <m:oMathParaPr>
                  <m:jc m:val="left"/>
                </m:oMathParaPr>
                <m:oMath>
                  <m:limLow>
                    <m:e>
                      <m:r>
                        <m:rPr>
                          <m:sty m:val="p"/>
                        </m:rPr>
                        <a:rPr lang="en-US" sz="2000" b="0">
                          <a:solidFill>
                            <a:srgbClr val="116B70"/>
                          </a:solidFill>
                          <a:latin typeface="Cambria Math"/>
                        </a:rPr>
                        <m:t xml:space="preserve">Pr</m:t>
                      </m:r>
                      <m:r>
                        <a:rPr lang="en-US" sz="2000" b="0">
                          <a:solidFill>
                            <a:srgbClr val="116B70"/>
                          </a:solidFill>
                          <a:latin typeface="Cambria Math"/>
                        </a:rPr>
                        <m:t xml:space="preserve">⁡</m:t>
                      </m:r>
                    </m:e>
                    <m:lim>
                      <m:sSub>
                        <m:e>
                          <m:r>
                            <a:rPr lang="en-US" sz="2000" b="0">
                              <a:solidFill>
                                <a:srgbClr val="116B70"/>
                              </a:solidFill>
                              <a:latin typeface="Cambria Math"/>
                            </a:rPr>
                            <m:t xml:space="preserve">E</m:t>
                          </m:r>
                        </m:e>
                        <m:sub>
                          <m:r>
                            <a:rPr lang="en-US" sz="2000" b="0">
                              <a:solidFill>
                                <a:srgbClr val="116B70"/>
                              </a:solidFill>
                              <a:latin typeface="Cambria Math"/>
                            </a:rPr>
                            <m:t xml:space="preserve">0</m:t>
                          </m:r>
                        </m:sub>
                      </m:sSub>
                    </m:lim>
                  </m:limLow>
                  <m:r>
                    <a:rPr lang="en-US" sz="2000" b="0">
                      <a:solidFill>
                        <a:srgbClr val="116B70"/>
                      </a:solidFill>
                      <a:latin typeface="Cambria Math"/>
                    </a:rPr>
                    <m:t xml:space="preserve">{</m:t>
                  </m:r>
                  <m:r>
                    <m:rPr>
                      <m:nor/>
                    </m:rPr>
                    <a:rPr lang="en-US" sz="2000" b="0">
                      <a:solidFill>
                        <a:srgbClr val="116B70"/>
                      </a:solidFill>
                      <a:latin typeface="Cambria Math"/>
                    </a:rPr>
                    <m:t xml:space="preserve">exit through side </m:t>
                  </m:r>
                  <m:r>
                    <a:rPr lang="en-US" sz="2000" b="0">
                      <a:solidFill>
                        <a:srgbClr val="116B70"/>
                      </a:solidFill>
                      <a:latin typeface="Cambria Math"/>
                    </a:rPr>
                    <m:t xml:space="preserve">i}=</m:t>
                  </m:r>
                  <m:f>
                    <m:fPr>
                      <m:type m:val="bar"/>
                    </m:fPr>
                    <m:num>
                      <m:r>
                        <a:rPr lang="en-US" sz="2000" b="0">
                          <a:solidFill>
                            <a:srgbClr val="116B70"/>
                          </a:solidFill>
                          <a:latin typeface="Cambria Math"/>
                        </a:rPr>
                        <m:t xml:space="preserve">1</m:t>
                      </m:r>
                    </m:num>
                    <m:den>
                      <m:r>
                        <a:rPr lang="en-US" sz="2000" b="0">
                          <a:solidFill>
                            <a:srgbClr val="116B70"/>
                          </a:solidFill>
                          <a:latin typeface="Cambria Math"/>
                        </a:rPr>
                        <m:t xml:space="preserve">3</m:t>
                      </m:r>
                    </m:den>
                  </m:f>
                </m:oMath>
              </m:oMathPara>
            </a14:m>
            <a:endParaRPr lang="en-US" sz="2000"/>
          </a:p>
        </p:txBody>
      </p:sp>
      <p:sp>
        <p:nvSpPr>
          <p:cNvPr id="13" name="student question">
            <a:extLst>
              <a:ext uri="{FF2B5EF4-FFF2-40B4-BE49-F238E27FC236}">
                <a16:creationId xmlns:a16="http://schemas.microsoft.com/office/drawing/2014/main" id="{A9F0EC64-E17D-4C7B-81CE-A38317E37EFC}"/>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familiar center has equal side distances?</a:t>
            </a:r>
          </a:p>
        </p:txBody>
      </p:sp>
      <p:sp>
        <p:nvSpPr>
          <p:cNvPr id="14" name="text">
            <a:extLst>
              <a:ext uri="{FF2B5EF4-FFF2-40B4-BE49-F238E27FC236}">
                <a16:creationId xmlns:a16="http://schemas.microsoft.com/office/drawing/2014/main" id="{5410544B-F5B8-4143-B36B-C921ACAE1932}"/>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5" name="text">
            <a:extLst>
              <a:ext uri="{FF2B5EF4-FFF2-40B4-BE49-F238E27FC236}">
                <a16:creationId xmlns:a16="http://schemas.microsoft.com/office/drawing/2014/main" id="{749C38FA-6C10-4BDF-A5F8-9ED01E59CC9C}"/>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20</a:t>
            </a:r>
          </a:p>
        </p:txBody>
      </p:sp>
    </p:spTree>
    <p:extLst>
      <p:ext uri="{BB962C8B-B14F-4D97-AF65-F5344CB8AC3E}">
        <p14:creationId xmlns:p14="http://schemas.microsoft.com/office/powerpoint/2010/main" val="394667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00988858 0.03412644 L 0.00279128 0.04295314 L -0.01467055 0.02045756 L -0.01338212 0.05150043 L -0.02597115 0.03962487 L -0.02915035 0.02256398 L -0.04170751 -0.00961580 L -0.04768316 -0.00074677 L -0.04314824 -0.00763158 L -0.06021762 -0.00718705 L -0.05422410 0.01093930 L -0.06830208 0.00342623 L -0.07820828 -0.00752618 L -0.08318891 0.01394303 L -0.07007308 -0.01089660 L -0.06978137 -0.04306438 L -0.06308381 -0.07035569 L -0.06149140 -0.04689016 L -0.04667386 -0.06678552 L -0.06412980 -0.05642003 L -0.07789860 -0.08987774 L -0.08840196 -0.08237584 L -0.08620734 -0.05822314 L -0.08088823 -0.06020606 L -0.06340138 -0.04276146 L -0.05213167 -0.04249143 L -0.03829611 -0.02880927 L -0.05367828 -0.02377450 L -0.04377535 -0.00379341 L -0.03049214 -0.02050195 L -0.03220127 -0.01806045 L -0.04609823 -0.01169661 L -0.04081341 -0.03100535 L -0.05654977 -0.00760823 L -0.04035875 -0.03352417 L -0.03649756 -0.04466835 L -0.05524008 -0.07489050 L -0.05500747 -0.08707707 L -0.04382808 -0.08980564 L -0.06136966 -0.10012927 L -0.06700323 -0.06587514 L -0.05530365 -0.05720545 L -0.05772648 -0.05756271 L -0.05251891 -0.06416908 L -0.04490007 -0.06013782 L -0.05512611 -0.07617409 L -0.04555459 -0.09330237 L -0.05211678 -0.06296257 L -0.03298540 -0.04979511 L -0.02574731 -0.01629053 L -0.02111171 -0.02266390 L -0.02517820 -0.02604772 L -0.03433497 -0.00273125 L -0.04954544 -0.01141799 L -0.05857346 -0.02394792 L -0.06919773 -0.00598394 L -0.06794525 -0.01216461 L -0.07903436 -0.02212699 L -0.08547146 -0.02531743 L -0.08631015 -0.03818690 L -0.08080085 -0.02493229 L -0.07860017 -0.01162533 L -0.06560627 -0.02539283 L -0.06459004 -0.03769910 L -0.05234918 -0.05636324 L -0.03826744 -0.06441093 L -0.02267492 -0.05251887 L -0.03385498 -0.02409988 L -0.05049686 -0.01812883 L -0.04256799 0.01485261 L -0.04914407 0.01461130 L -0.03321186 -0.00649936 L -0.03678425 0.00157728 L -0.03800179 0.02918206 L -0.02094198 0.06266033 E" pathEditMode="relative">
                                      <p:cBhvr additive="base">
                                        <p:cTn id="6" dur="6500" fill="hold"/>
                                        <p:tgtEl>
                                          <p:spTgt spid="9"/>
                                        </p:tgtEl>
                                        <p:attrNameLst>
                                          <p:attrName>ppt_x</p:attrName>
                                          <p:attrName>ppt_y</p:attrName>
                                        </p:attrNameLst>
                                      </p:cBhvr>
                                    </p:animMotion>
                                  </p:childTnLst>
                                </p:cTn>
                              </p:par>
                              <p:par>
                                <p:cTn id="7" presetID="10" presetClass="entr" presetSubtype="0" fill="hold" nodeType="withEffect">
                                  <p:stCondLst>
                                    <p:cond delay="1600"/>
                                  </p:stCondLst>
                                  <p:childTnLst>
                                    <p:set>
                                      <p:cBhvr>
                                        <p:cTn id="8" dur="1" fill="hold">
                                          <p:stCondLst>
                                            <p:cond delay="0"/>
                                          </p:stCondLst>
                                        </p:cTn>
                                        <p:tgtEl>
                                          <p:spTgt spid="12"/>
                                        </p:tgtEl>
                                        <p:attrNameLst>
                                          <p:attrName>style.visibility</p:attrName>
                                        </p:attrNameLst>
                                      </p:cBhvr>
                                      <p:to>
                                        <p:strVal val="visible"/>
                                      </p:to>
                                    </p:set>
                                    <p:animEffect transition="in" filter="fade">
                                      <p:cBhvr additive="base">
                                        <p:cTn id="9" dur="60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3" name="text">
            <a:extLst>
              <a:ext uri="{FF2B5EF4-FFF2-40B4-BE49-F238E27FC236}">
                <a16:creationId xmlns:a16="http://schemas.microsoft.com/office/drawing/2014/main" id="{4D50A2E3-838B-453E-BCB9-B2C1EBB75EE3}"/>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4A81049F-1490-4E06-8AE9-9B6F41EB97FA}"/>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E</a:t>
            </a:r>
            <a:r>
              <a:rPr sz="2442" b="1" baseline="-20000">
                <a:solidFill>
                  <a:srgbClr val="13283C"/>
                </a:solidFill>
                <a:latin typeface="Arial"/>
                <a:ea typeface="Arial"/>
                <a:cs typeface="Arial"/>
              </a:rPr>
              <a:t>1</a:t>
            </a:r>
            <a:r>
              <a:rPr sz="3300" b="1">
                <a:solidFill>
                  <a:srgbClr val="13283C"/>
                </a:solidFill>
                <a:latin typeface="Arial"/>
                <a:ea typeface="Arial"/>
                <a:cs typeface="Arial"/>
              </a:rPr>
              <a:t>: least boundary influence</a:t>
            </a:r>
          </a:p>
        </p:txBody>
      </p:sp>
      <p:sp>
        <p:nvSpPr>
          <p:cNvPr id="3" name="line">
            <a:extLst>
              <a:ext uri="{FF2B5EF4-FFF2-40B4-BE49-F238E27FC236}">
                <a16:creationId xmlns:a16="http://schemas.microsoft.com/office/drawing/2014/main" id="{51B9CA35-EE26-4409-8153-3566173BCDEA}"/>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55D439A0-96F6-4884-9CE0-78C5D96003CE}"/>
              </a:ext>
            </a:extLst>
          </p:cNvPr>
          <p:cNvSpPr>
            <a:spLocks noGrp="1"/>
          </p:cNvSpPr>
          <p:nvPr/>
        </p:nvSpPr>
        <p:spPr>
          <a:xfrm>
            <a:off x="762000" y="2690813"/>
            <a:ext cx="2857500" cy="2143125"/>
          </a:xfrm>
          <a:custGeom>
            <a:avLst/>
            <a:gdLst/>
            <a:ahLst/>
            <a:cxnLst/>
            <a:rect l="0" t="0" r="0" b="0"/>
            <a:pathLst>
              <a:path w="2857500" h="2143125">
                <a:moveTo>
                  <a:pt x="0" y="2143125"/>
                </a:moveTo>
                <a:lnTo>
                  <a:pt x="2857500" y="2143125"/>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658B5E8E-9A39-4905-ABE0-557F6BAC71A6}"/>
              </a:ext>
            </a:extLst>
          </p:cNvPr>
          <p:cNvSpPr>
            <a:spLocks noGrp="1"/>
          </p:cNvSpPr>
          <p:nvPr/>
        </p:nvSpPr>
        <p:spPr>
          <a:xfrm>
            <a:off x="619125" y="4833938"/>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0572808F-7A70-4FC9-A3E9-7E766D9A5C4C}"/>
              </a:ext>
            </a:extLst>
          </p:cNvPr>
          <p:cNvSpPr>
            <a:spLocks noGrp="1"/>
          </p:cNvSpPr>
          <p:nvPr/>
        </p:nvSpPr>
        <p:spPr>
          <a:xfrm>
            <a:off x="3667125" y="4833938"/>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A01A2EDE-32A2-47AA-8B67-B88B76347A2E}"/>
              </a:ext>
            </a:extLst>
          </p:cNvPr>
          <p:cNvSpPr>
            <a:spLocks noGrp="1"/>
          </p:cNvSpPr>
          <p:nvPr/>
        </p:nvSpPr>
        <p:spPr>
          <a:xfrm>
            <a:off x="619125" y="2290763"/>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Oval 7">
            <a:extLst>
              <a:ext uri="{FF2B5EF4-FFF2-40B4-BE49-F238E27FC236}">
                <a16:creationId xmlns:a16="http://schemas.microsoft.com/office/drawing/2014/main" id="{39EB90A1-67BA-4C44-931F-772BE3E8BFB6}"/>
              </a:ext>
            </a:extLst>
          </p:cNvPr>
          <p:cNvSpPr>
            <a:spLocks noGrp="1"/>
          </p:cNvSpPr>
          <p:nvPr/>
        </p:nvSpPr>
        <p:spPr>
          <a:xfrm>
            <a:off x="4429125" y="2714625"/>
            <a:ext cx="2000250" cy="2000250"/>
          </a:xfrm>
          <a:prstGeom prst="ellipse">
            <a:avLst/>
          </a:prstGeom>
          <a:solidFill>
            <a:srgbClr val="E8F2F1"/>
          </a:solidFill>
          <a:ln w="28575">
            <a:solidFill>
              <a:srgbClr val="116B70"/>
            </a:solidFill>
          </a:ln>
        </p:spPr>
        <p:txBody>
          <a:bodyPr/>
          <a:lstStyle/>
          <a:p>
            <a:endParaRPr lang="en-US"/>
          </a:p>
        </p:txBody>
      </p:sp>
      <p:sp>
        <p:nvSpPr>
          <p:cNvPr id="9" name="line">
            <a:extLst>
              <a:ext uri="{FF2B5EF4-FFF2-40B4-BE49-F238E27FC236}">
                <a16:creationId xmlns:a16="http://schemas.microsoft.com/office/drawing/2014/main" id="{D4425420-38A5-4196-A215-FA3CE7C855FD}"/>
              </a:ext>
            </a:extLst>
          </p:cNvPr>
          <p:cNvSpPr>
            <a:spLocks noGrp="1"/>
          </p:cNvSpPr>
          <p:nvPr/>
        </p:nvSpPr>
        <p:spPr>
          <a:xfrm>
            <a:off x="3524250" y="3476625"/>
            <a:ext cx="857250" cy="4763"/>
          </a:xfrm>
          <a:custGeom>
            <a:avLst/>
            <a:gdLst/>
            <a:ahLst/>
            <a:cxnLst/>
            <a:rect l="0" t="0" r="0" b="0"/>
            <a:pathLst>
              <a:path w="857250" h="4763">
                <a:moveTo>
                  <a:pt x="0" y="0"/>
                </a:moveTo>
                <a:lnTo>
                  <a:pt x="857250" y="0"/>
                </a:lnTo>
              </a:path>
            </a:pathLst>
          </a:custGeom>
          <a:noFill/>
          <a:ln w="28575">
            <a:solidFill>
              <a:srgbClr val="116B70"/>
            </a:solidFill>
          </a:ln>
        </p:spPr>
        <p:txBody>
          <a:bodyPr/>
          <a:lstStyle/>
          <a:p>
            <a:endParaRPr lang="en-US"/>
          </a:p>
        </p:txBody>
      </p:sp>
      <p:sp>
        <p:nvSpPr>
          <p:cNvPr id="10" name="arrow">
            <a:extLst>
              <a:ext uri="{FF2B5EF4-FFF2-40B4-BE49-F238E27FC236}">
                <a16:creationId xmlns:a16="http://schemas.microsoft.com/office/drawing/2014/main" id="{1EBA146E-9156-4DFA-B0A4-106A84C1857C}"/>
              </a:ext>
            </a:extLst>
          </p:cNvPr>
          <p:cNvSpPr>
            <a:spLocks noGrp="1"/>
          </p:cNvSpPr>
          <p:nvPr/>
        </p:nvSpPr>
        <p:spPr>
          <a:xfrm>
            <a:off x="4247287" y="3427633"/>
            <a:ext cx="134213" cy="97983"/>
          </a:xfrm>
          <a:custGeom>
            <a:avLst/>
            <a:gdLst/>
            <a:ahLst/>
            <a:cxnLst/>
            <a:rect l="0" t="0" r="0" b="0"/>
            <a:pathLst>
              <a:path w="134213" h="97983">
                <a:moveTo>
                  <a:pt x="0" y="97983"/>
                </a:moveTo>
                <a:lnTo>
                  <a:pt x="134213" y="48992"/>
                </a:lnTo>
                <a:lnTo>
                  <a:pt x="0" y="0"/>
                </a:lnTo>
              </a:path>
            </a:pathLst>
          </a:custGeom>
          <a:noFill/>
          <a:ln w="28575">
            <a:solidFill>
              <a:srgbClr val="116B70"/>
            </a:solidFill>
          </a:ln>
        </p:spPr>
        <p:txBody>
          <a:bodyPr/>
          <a:lstStyle/>
          <a:p>
            <a:endParaRPr lang="en-US"/>
          </a:p>
        </p:txBody>
      </p:sp>
      <p:sp>
        <p:nvSpPr>
          <p:cNvPr id="11" name="line">
            <a:extLst>
              <a:ext uri="{FF2B5EF4-FFF2-40B4-BE49-F238E27FC236}">
                <a16:creationId xmlns:a16="http://schemas.microsoft.com/office/drawing/2014/main" id="{644A5483-0238-4644-A1AA-853B9F8289DA}"/>
              </a:ext>
            </a:extLst>
          </p:cNvPr>
          <p:cNvSpPr>
            <a:spLocks noGrp="1"/>
          </p:cNvSpPr>
          <p:nvPr/>
        </p:nvSpPr>
        <p:spPr>
          <a:xfrm>
            <a:off x="3524250" y="3952875"/>
            <a:ext cx="857250" cy="4763"/>
          </a:xfrm>
          <a:custGeom>
            <a:avLst/>
            <a:gdLst/>
            <a:ahLst/>
            <a:cxnLst/>
            <a:rect l="0" t="0" r="0" b="0"/>
            <a:pathLst>
              <a:path w="857250" h="4763">
                <a:moveTo>
                  <a:pt x="857250" y="0"/>
                </a:moveTo>
                <a:lnTo>
                  <a:pt x="0" y="0"/>
                </a:lnTo>
              </a:path>
            </a:pathLst>
          </a:custGeom>
          <a:noFill/>
          <a:ln w="28575">
            <a:solidFill>
              <a:srgbClr val="D74E72"/>
            </a:solidFill>
          </a:ln>
        </p:spPr>
        <p:txBody>
          <a:bodyPr/>
          <a:lstStyle/>
          <a:p>
            <a:endParaRPr lang="en-US"/>
          </a:p>
        </p:txBody>
      </p:sp>
      <p:sp>
        <p:nvSpPr>
          <p:cNvPr id="12" name="arrow">
            <a:extLst>
              <a:ext uri="{FF2B5EF4-FFF2-40B4-BE49-F238E27FC236}">
                <a16:creationId xmlns:a16="http://schemas.microsoft.com/office/drawing/2014/main" id="{8B2F532A-7FD5-4CAB-981B-58251ADC0137}"/>
              </a:ext>
            </a:extLst>
          </p:cNvPr>
          <p:cNvSpPr>
            <a:spLocks noGrp="1"/>
          </p:cNvSpPr>
          <p:nvPr/>
        </p:nvSpPr>
        <p:spPr>
          <a:xfrm>
            <a:off x="3524250" y="3903883"/>
            <a:ext cx="134213" cy="97983"/>
          </a:xfrm>
          <a:custGeom>
            <a:avLst/>
            <a:gdLst/>
            <a:ahLst/>
            <a:cxnLst/>
            <a:rect l="0" t="0" r="0" b="0"/>
            <a:pathLst>
              <a:path w="134213" h="97983">
                <a:moveTo>
                  <a:pt x="134213" y="0"/>
                </a:moveTo>
                <a:lnTo>
                  <a:pt x="0" y="48992"/>
                </a:lnTo>
                <a:lnTo>
                  <a:pt x="134213" y="97983"/>
                </a:lnTo>
              </a:path>
            </a:pathLst>
          </a:custGeom>
          <a:noFill/>
          <a:ln w="28575">
            <a:solidFill>
              <a:srgbClr val="D74E72"/>
            </a:solidFill>
          </a:ln>
        </p:spPr>
        <p:txBody>
          <a:bodyPr/>
          <a:lstStyle/>
          <a:p>
            <a:endParaRPr lang="en-US"/>
          </a:p>
        </p:txBody>
      </p:sp>
      <p:sp>
        <p:nvSpPr>
          <p:cNvPr id="13" name="text">
            <a:extLst>
              <a:ext uri="{FF2B5EF4-FFF2-40B4-BE49-F238E27FC236}">
                <a16:creationId xmlns:a16="http://schemas.microsoft.com/office/drawing/2014/main" id="{ADDF324B-8F17-4EA2-87D8-4D750A806BBE}"/>
              </a:ext>
            </a:extLst>
          </p:cNvPr>
          <p:cNvSpPr>
            <a:spLocks noGrp="1"/>
          </p:cNvSpPr>
          <p:nvPr/>
        </p:nvSpPr>
        <p:spPr>
          <a:xfrm>
            <a:off x="3800475" y="3019425"/>
            <a:ext cx="428625" cy="333375"/>
          </a:xfrm>
          <a:prstGeom prst="rect">
            <a:avLst/>
          </a:prstGeom>
          <a:noFill/>
          <a:ln w="0">
            <a:noFill/>
          </a:ln>
        </p:spPr>
        <p:txBody>
          <a:bodyPr anchor="ctr">
            <a:noAutofit/>
          </a:bodyPr>
          <a:lstStyle/>
          <a:p>
            <a:pPr>
              <a:defRPr sz="2025" b="1">
                <a:solidFill>
                  <a:srgbClr val="116B70"/>
                </a:solidFill>
                <a:latin typeface="Arial"/>
                <a:ea typeface="Arial"/>
                <a:cs typeface="Arial"/>
              </a:defRPr>
            </a:pPr>
            <a:r>
              <a:rPr sz="2025" b="1">
                <a:solidFill>
                  <a:srgbClr val="116B70"/>
                </a:solidFill>
                <a:latin typeface="Arial"/>
                <a:ea typeface="Arial"/>
                <a:cs typeface="Arial"/>
              </a:rPr>
              <a:t>f</a:t>
            </a:r>
          </a:p>
        </p:txBody>
      </p:sp>
      <p:sp>
        <p:nvSpPr>
          <p:cNvPr id="14" name="text">
            <a:extLst>
              <a:ext uri="{FF2B5EF4-FFF2-40B4-BE49-F238E27FC236}">
                <a16:creationId xmlns:a16="http://schemas.microsoft.com/office/drawing/2014/main" id="{0E53A1F2-9CD1-4CA7-B521-2AE694EE9BDA}"/>
              </a:ext>
            </a:extLst>
          </p:cNvPr>
          <p:cNvSpPr>
            <a:spLocks noGrp="1"/>
          </p:cNvSpPr>
          <p:nvPr/>
        </p:nvSpPr>
        <p:spPr>
          <a:xfrm>
            <a:off x="3800475" y="4048125"/>
            <a:ext cx="428625" cy="333375"/>
          </a:xfrm>
          <a:prstGeom prst="rect">
            <a:avLst/>
          </a:prstGeom>
          <a:noFill/>
          <a:ln w="0">
            <a:noFill/>
          </a:ln>
        </p:spPr>
        <p:txBody>
          <a:bodyPr anchor="ctr">
            <a:noAutofit/>
          </a:bodyPr>
          <a:lstStyle/>
          <a:p>
            <a:pPr>
              <a:defRPr sz="2025" b="1">
                <a:solidFill>
                  <a:srgbClr val="D74E72"/>
                </a:solidFill>
                <a:latin typeface="Arial"/>
                <a:ea typeface="Arial"/>
                <a:cs typeface="Arial"/>
              </a:defRPr>
            </a:pPr>
            <a:r>
              <a:rPr sz="2025" b="1">
                <a:solidFill>
                  <a:srgbClr val="D74E72"/>
                </a:solidFill>
                <a:latin typeface="Arial"/>
                <a:ea typeface="Arial"/>
                <a:cs typeface="Arial"/>
              </a:rPr>
              <a:t>F</a:t>
            </a:r>
          </a:p>
        </p:txBody>
      </p:sp>
      <p:sp>
        <p:nvSpPr>
          <p:cNvPr id="15" name="point">
            <a:extLst>
              <a:ext uri="{FF2B5EF4-FFF2-40B4-BE49-F238E27FC236}">
                <a16:creationId xmlns:a16="http://schemas.microsoft.com/office/drawing/2014/main" id="{5A50250E-4325-4C9B-8DB0-03B77ADB3860}"/>
              </a:ext>
            </a:extLst>
          </p:cNvPr>
          <p:cNvSpPr>
            <a:spLocks noGrp="1"/>
          </p:cNvSpPr>
          <p:nvPr/>
        </p:nvSpPr>
        <p:spPr>
          <a:xfrm>
            <a:off x="5353050" y="3638550"/>
            <a:ext cx="152400" cy="152400"/>
          </a:xfrm>
          <a:prstGeom prst="ellipse">
            <a:avLst/>
          </a:prstGeom>
          <a:solidFill>
            <a:srgbClr val="D74E72"/>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836DFB27-6792-4B8C-968D-6868AF0AF3CB}"/>
              </a:ext>
            </a:extLst>
          </p:cNvPr>
          <p:cNvSpPr>
            <a:spLocks noGrp="1"/>
          </p:cNvSpPr>
          <p:nvPr/>
        </p:nvSpPr>
        <p:spPr>
          <a:xfrm>
            <a:off x="952500" y="5286375"/>
            <a:ext cx="2714625" cy="333375"/>
          </a:xfrm>
          <a:prstGeom prst="rect">
            <a:avLst/>
          </a:prstGeom>
          <a:noFill/>
          <a:ln w="0">
            <a:noFill/>
          </a:ln>
        </p:spPr>
        <p:txBody>
          <a:bodyPr anchor="ctr">
            <a:noAutofit/>
          </a:bodyPr>
          <a:lstStyle/>
          <a:p>
            <a:pPr>
              <a:defRPr sz="2025" b="0">
                <a:solidFill>
                  <a:srgbClr val="13283C"/>
                </a:solidFill>
                <a:latin typeface="Arial"/>
                <a:ea typeface="Arial"/>
                <a:cs typeface="Arial"/>
              </a:defRPr>
            </a:pPr>
            <a:r>
              <a:rPr sz="2025" b="0">
                <a:solidFill>
                  <a:srgbClr val="13283C"/>
                </a:solidFill>
                <a:latin typeface="Arial"/>
                <a:ea typeface="Arial"/>
                <a:cs typeface="Arial"/>
              </a:rPr>
              <a:t>Triangle T</a:t>
            </a:r>
          </a:p>
        </p:txBody>
      </p:sp>
      <p:sp>
        <p:nvSpPr>
          <p:cNvPr id="17" name="text">
            <a:extLst>
              <a:ext uri="{FF2B5EF4-FFF2-40B4-BE49-F238E27FC236}">
                <a16:creationId xmlns:a16="http://schemas.microsoft.com/office/drawing/2014/main" id="{74C9E44F-7DE0-4442-B8A2-65E1CC8CBF4F}"/>
              </a:ext>
            </a:extLst>
          </p:cNvPr>
          <p:cNvSpPr>
            <a:spLocks noGrp="1"/>
          </p:cNvSpPr>
          <p:nvPr/>
        </p:nvSpPr>
        <p:spPr>
          <a:xfrm>
            <a:off x="4619625" y="5286375"/>
            <a:ext cx="2286000" cy="333375"/>
          </a:xfrm>
          <a:prstGeom prst="rect">
            <a:avLst/>
          </a:prstGeom>
          <a:noFill/>
          <a:ln w="0">
            <a:noFill/>
          </a:ln>
        </p:spPr>
        <p:txBody>
          <a:bodyPr anchor="ctr">
            <a:noAutofit/>
          </a:bodyPr>
          <a:lstStyle/>
          <a:p>
            <a:pPr>
              <a:defRPr sz="2025" b="0">
                <a:solidFill>
                  <a:srgbClr val="13283C"/>
                </a:solidFill>
                <a:latin typeface="Arial"/>
                <a:ea typeface="Arial"/>
                <a:cs typeface="Arial"/>
              </a:defRPr>
            </a:pPr>
            <a:r>
              <a:rPr sz="2025" b="0">
                <a:solidFill>
                  <a:srgbClr val="13283C"/>
                </a:solidFill>
                <a:latin typeface="Arial"/>
                <a:ea typeface="Arial"/>
                <a:cs typeface="Arial"/>
              </a:rPr>
              <a:t>Unit disk</a:t>
            </a:r>
          </a:p>
        </p:txBody>
      </p:sp>
      <p:sp>
        <p:nvSpPr>
          <p:cNvPr id="18" name="visible explanation">
            <a:extLst>
              <a:ext uri="{FF2B5EF4-FFF2-40B4-BE49-F238E27FC236}">
                <a16:creationId xmlns:a16="http://schemas.microsoft.com/office/drawing/2014/main" id="{140C470F-BC02-4AA5-AA2E-707B34C0C43A}"/>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largest conformal radius selects the planar least-capacity point.</a:t>
            </a:r>
          </a:p>
        </p:txBody>
      </p:sp>
      <p:sp>
        <p:nvSpPr>
          <p:cNvPr id="19" name="governing equation">
            <a:extLst>
              <a:ext uri="{FF2B5EF4-FFF2-40B4-BE49-F238E27FC236}">
                <a16:creationId xmlns:a16="http://schemas.microsoft.com/office/drawing/2014/main" id="{55B36A0E-36E8-49B8-94B6-0D7F237526CE}"/>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r</m:t>
                      </m:r>
                    </m:e>
                    <m:sub>
                      <m:r>
                        <a:rPr lang="en-US" sz="2200" b="0">
                          <a:solidFill>
                            <a:srgbClr val="116B70"/>
                          </a:solidFill>
                          <a:latin typeface="Cambria Math"/>
                        </a:rPr>
                        <m:t xml:space="preserve">T</m:t>
                      </m:r>
                    </m:sub>
                  </m:sSub>
                  <m:r>
                    <a:rPr lang="en-US" sz="2200" b="0">
                      <a:solidFill>
                        <a:srgbClr val="116B70"/>
                      </a:solidFill>
                      <a:latin typeface="Cambria Math"/>
                    </a:rPr>
                    <m:t xml:space="preserve">(p)=</m:t>
                  </m:r>
                  <m:r>
                    <m:rPr>
                      <m:sty m:val="p"/>
                    </m:rPr>
                    <a:rPr lang="en-US" sz="2200" b="0">
                      <a:solidFill>
                        <a:srgbClr val="116B70"/>
                      </a:solidFill>
                      <a:latin typeface="Cambria Math"/>
                    </a:rPr>
                    <m:t xml:space="preserve">∣</m:t>
                  </m:r>
                  <m:sSubSup>
                    <m:e>
                      <m:r>
                        <a:rPr lang="en-US" sz="2200" b="0">
                          <a:solidFill>
                            <a:srgbClr val="116B70"/>
                          </a:solidFill>
                          <a:latin typeface="Cambria Math"/>
                        </a:rPr>
                        <m:t xml:space="preserve">F</m:t>
                      </m:r>
                    </m:e>
                    <m:sub>
                      <m:r>
                        <a:rPr lang="en-US" sz="2200" b="0">
                          <a:solidFill>
                            <a:srgbClr val="116B70"/>
                          </a:solidFill>
                          <a:latin typeface="Cambria Math"/>
                        </a:rPr>
                        <m:t xml:space="preserve">p</m:t>
                      </m:r>
                    </m:sub>
                    <m:sup>
                      <m:r>
                        <m:rPr>
                          <m:sty m:val="p"/>
                        </m:rPr>
                        <a:rPr lang="en-US" sz="2200" b="0">
                          <a:solidFill>
                            <a:srgbClr val="116B70"/>
                          </a:solidFill>
                          <a:latin typeface="Cambria Math"/>
                        </a:rPr>
                        <m:t xml:space="preserve">′</m:t>
                      </m:r>
                    </m:sup>
                  </m:sSubSup>
                  <m:r>
                    <a:rPr lang="en-US" sz="2200" b="0">
                      <a:solidFill>
                        <a:srgbClr val="116B70"/>
                      </a:solidFill>
                      <a:latin typeface="Cambria Math"/>
                    </a:rPr>
                    <m:t xml:space="preserve">(0)</m:t>
                  </m:r>
                  <m:r>
                    <m:rPr>
                      <m:sty m:val="p"/>
                    </m:rPr>
                    <a:rPr lang="en-US" sz="2200" b="0">
                      <a:solidFill>
                        <a:srgbClr val="116B70"/>
                      </a:solidFill>
                      <a:latin typeface="Cambria Math"/>
                    </a:rPr>
                    <m:t xml:space="preserve">∣</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F</m:t>
                      </m:r>
                    </m:e>
                    <m:sub>
                      <m:r>
                        <a:rPr lang="en-US" sz="2200" b="0">
                          <a:solidFill>
                            <a:srgbClr val="116B70"/>
                          </a:solidFill>
                          <a:latin typeface="Cambria Math"/>
                        </a:rPr>
                        <m:t xml:space="preserve">p</m:t>
                      </m:r>
                    </m:sub>
                  </m:sSub>
                  <m:r>
                    <a:rPr lang="en-US" sz="2200" b="0">
                      <a:solidFill>
                        <a:srgbClr val="116B70"/>
                      </a:solidFill>
                      <a:latin typeface="Cambria Math"/>
                    </a:rPr>
                    <m:t xml:space="preserve">:</m:t>
                  </m:r>
                  <m:r>
                    <m:rPr>
                      <m:scr m:val="double-struck"/>
                      <m:sty m:val="p"/>
                    </m:rPr>
                    <a:rPr lang="en-US" sz="2200" b="0">
                      <a:solidFill>
                        <a:srgbClr val="116B70"/>
                      </a:solidFill>
                      <a:latin typeface="Cambria Math"/>
                    </a:rPr>
                    <m:t xml:space="preserve">D</m:t>
                  </m:r>
                  <m:r>
                    <a:rPr lang="en-US" sz="2200" b="0">
                      <a:solidFill>
                        <a:srgbClr val="116B70"/>
                      </a:solidFill>
                      <a:latin typeface="Cambria Math"/>
                    </a:rPr>
                    <m:t xml:space="preserve">→T,</m:t>
                  </m:r>
                  <m:r>
                    <m:rPr>
                      <m:nor/>
                    </m:rPr>
                    <a:rPr lang="en-US" sz="2200" b="0">
                      <a:solidFill>
                        <a:srgbClr val="116B70"/>
                      </a:solidFill>
                      <a:latin typeface="Cambria Math"/>
                    </a:rPr>
                    <m:t xml:space="preserve"> </m:t>
                  </m:r>
                  <m:sSub>
                    <m:e>
                      <m:r>
                        <a:rPr lang="en-US" sz="2200" b="0">
                          <a:solidFill>
                            <a:srgbClr val="116B70"/>
                          </a:solidFill>
                          <a:latin typeface="Cambria Math"/>
                        </a:rPr>
                        <m:t xml:space="preserve">F</m:t>
                      </m:r>
                    </m:e>
                    <m:sub>
                      <m:r>
                        <a:rPr lang="en-US" sz="2200" b="0">
                          <a:solidFill>
                            <a:srgbClr val="116B70"/>
                          </a:solidFill>
                          <a:latin typeface="Cambria Math"/>
                        </a:rPr>
                        <m:t xml:space="preserve">p</m:t>
                      </m:r>
                    </m:sub>
                  </m:sSub>
                  <m:r>
                    <a:rPr lang="en-US" sz="2200" b="0">
                      <a:solidFill>
                        <a:srgbClr val="116B70"/>
                      </a:solidFill>
                      <a:latin typeface="Cambria Math"/>
                    </a:rPr>
                    <m:t xml:space="preserve">(0)=p</m:t>
                  </m:r>
                </m:oMath>
              </m:oMathPara>
            </a14:m>
            <a:endParaRPr lang="en-US" sz="2200"/>
          </a:p>
        </p:txBody>
      </p:sp>
      <p:sp>
        <p:nvSpPr>
          <p:cNvPr id="20" name="student question">
            <a:extLst>
              <a:ext uri="{FF2B5EF4-FFF2-40B4-BE49-F238E27FC236}">
                <a16:creationId xmlns:a16="http://schemas.microsoft.com/office/drawing/2014/main" id="{D4473D31-AE39-4978-9808-4F75FB20EAE9}"/>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must every trial electrode have the same size?</a:t>
            </a:r>
          </a:p>
        </p:txBody>
      </p:sp>
      <p:sp>
        <p:nvSpPr>
          <p:cNvPr id="21" name="text">
            <a:extLst>
              <a:ext uri="{FF2B5EF4-FFF2-40B4-BE49-F238E27FC236}">
                <a16:creationId xmlns:a16="http://schemas.microsoft.com/office/drawing/2014/main" id="{90F8B943-19AE-4918-A232-15FCE4E7EF79}"/>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2" name="text">
            <a:extLst>
              <a:ext uri="{FF2B5EF4-FFF2-40B4-BE49-F238E27FC236}">
                <a16:creationId xmlns:a16="http://schemas.microsoft.com/office/drawing/2014/main" id="{9F8BD5C9-AAE4-42EE-8EDE-11E01259BE43}"/>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21</a:t>
            </a:r>
          </a:p>
        </p:txBody>
      </p:sp>
    </p:spTree>
    <p:extLst>
      <p:ext uri="{BB962C8B-B14F-4D97-AF65-F5344CB8AC3E}">
        <p14:creationId xmlns:p14="http://schemas.microsoft.com/office/powerpoint/2010/main" val="62382458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3" name="text">
            <a:extLst>
              <a:ext uri="{FF2B5EF4-FFF2-40B4-BE49-F238E27FC236}">
                <a16:creationId xmlns:a16="http://schemas.microsoft.com/office/drawing/2014/main" id="{81B25C9C-F357-443A-BC7F-47EC991F26ED}"/>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E9946E99-8ECC-42DF-B3F2-260BDADAFFCA}"/>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current around the perimeter</a:t>
            </a:r>
          </a:p>
        </p:txBody>
      </p:sp>
      <p:sp>
        <p:nvSpPr>
          <p:cNvPr id="3" name="line">
            <a:extLst>
              <a:ext uri="{FF2B5EF4-FFF2-40B4-BE49-F238E27FC236}">
                <a16:creationId xmlns:a16="http://schemas.microsoft.com/office/drawing/2014/main" id="{51D1DA49-975C-4C91-AF21-46E781F41C9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0BADB7DB-4109-4C5D-826A-2EC0EF4CA163}"/>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96837E26-146E-468E-AF60-96FB6958DEB8}"/>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32F9E2D6-9B04-4B57-956E-3ECBDA1125E8}"/>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66A33ECA-BF65-418D-8706-69319695F67E}"/>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line">
            <a:extLst>
              <a:ext uri="{FF2B5EF4-FFF2-40B4-BE49-F238E27FC236}">
                <a16:creationId xmlns:a16="http://schemas.microsoft.com/office/drawing/2014/main" id="{4E5EE2F4-1366-4CAE-A20B-410380B51E4E}"/>
              </a:ext>
            </a:extLst>
          </p:cNvPr>
          <p:cNvSpPr>
            <a:spLocks noGrp="1"/>
          </p:cNvSpPr>
          <p:nvPr/>
        </p:nvSpPr>
        <p:spPr>
          <a:xfrm>
            <a:off x="4535488" y="5762625"/>
            <a:ext cx="939800" cy="4763"/>
          </a:xfrm>
          <a:custGeom>
            <a:avLst/>
            <a:gdLst/>
            <a:ahLst/>
            <a:cxnLst/>
            <a:rect l="0" t="0" r="0" b="0"/>
            <a:pathLst>
              <a:path w="939800" h="4763">
                <a:moveTo>
                  <a:pt x="0" y="0"/>
                </a:moveTo>
                <a:lnTo>
                  <a:pt x="939800" y="0"/>
                </a:lnTo>
              </a:path>
            </a:pathLst>
          </a:custGeom>
          <a:noFill/>
          <a:ln w="47625">
            <a:solidFill>
              <a:srgbClr val="D74E72"/>
            </a:solidFill>
          </a:ln>
        </p:spPr>
        <p:txBody>
          <a:bodyPr/>
          <a:lstStyle/>
          <a:p>
            <a:endParaRPr lang="en-US"/>
          </a:p>
        </p:txBody>
      </p:sp>
      <p:sp>
        <p:nvSpPr>
          <p:cNvPr id="9" name="arrow">
            <a:extLst>
              <a:ext uri="{FF2B5EF4-FFF2-40B4-BE49-F238E27FC236}">
                <a16:creationId xmlns:a16="http://schemas.microsoft.com/office/drawing/2014/main" id="{F5237D28-6E82-4B57-AF15-0CB9198DF206}"/>
              </a:ext>
            </a:extLst>
          </p:cNvPr>
          <p:cNvSpPr>
            <a:spLocks noGrp="1"/>
          </p:cNvSpPr>
          <p:nvPr/>
        </p:nvSpPr>
        <p:spPr>
          <a:xfrm>
            <a:off x="5341075" y="5713633"/>
            <a:ext cx="134213" cy="97983"/>
          </a:xfrm>
          <a:custGeom>
            <a:avLst/>
            <a:gdLst/>
            <a:ahLst/>
            <a:cxnLst/>
            <a:rect l="0" t="0" r="0" b="0"/>
            <a:pathLst>
              <a:path w="134213" h="97983">
                <a:moveTo>
                  <a:pt x="0" y="97983"/>
                </a:moveTo>
                <a:lnTo>
                  <a:pt x="134213" y="48992"/>
                </a:lnTo>
                <a:lnTo>
                  <a:pt x="0" y="0"/>
                </a:lnTo>
              </a:path>
            </a:pathLst>
          </a:custGeom>
          <a:noFill/>
          <a:ln w="47625">
            <a:solidFill>
              <a:srgbClr val="D74E72"/>
            </a:solidFill>
          </a:ln>
        </p:spPr>
        <p:txBody>
          <a:bodyPr/>
          <a:lstStyle/>
          <a:p>
            <a:endParaRPr lang="en-US"/>
          </a:p>
        </p:txBody>
      </p:sp>
      <p:sp>
        <p:nvSpPr>
          <p:cNvPr id="10" name="line">
            <a:extLst>
              <a:ext uri="{FF2B5EF4-FFF2-40B4-BE49-F238E27FC236}">
                <a16:creationId xmlns:a16="http://schemas.microsoft.com/office/drawing/2014/main" id="{14130C98-904A-4A6B-A8BC-16A7C90F5862}"/>
              </a:ext>
            </a:extLst>
          </p:cNvPr>
          <p:cNvSpPr>
            <a:spLocks noGrp="1"/>
          </p:cNvSpPr>
          <p:nvPr/>
        </p:nvSpPr>
        <p:spPr>
          <a:xfrm>
            <a:off x="1716088" y="2590800"/>
            <a:ext cx="939800" cy="704850"/>
          </a:xfrm>
          <a:custGeom>
            <a:avLst/>
            <a:gdLst/>
            <a:ahLst/>
            <a:cxnLst/>
            <a:rect l="0" t="0" r="0" b="0"/>
            <a:pathLst>
              <a:path w="939800" h="704850">
                <a:moveTo>
                  <a:pt x="939800" y="704850"/>
                </a:moveTo>
                <a:lnTo>
                  <a:pt x="0" y="0"/>
                </a:lnTo>
              </a:path>
            </a:pathLst>
          </a:custGeom>
          <a:noFill/>
          <a:ln w="47625">
            <a:solidFill>
              <a:srgbClr val="D74E72"/>
            </a:solidFill>
          </a:ln>
        </p:spPr>
        <p:txBody>
          <a:bodyPr/>
          <a:lstStyle/>
          <a:p>
            <a:endParaRPr lang="en-US"/>
          </a:p>
        </p:txBody>
      </p:sp>
      <p:sp>
        <p:nvSpPr>
          <p:cNvPr id="11" name="arrow">
            <a:extLst>
              <a:ext uri="{FF2B5EF4-FFF2-40B4-BE49-F238E27FC236}">
                <a16:creationId xmlns:a16="http://schemas.microsoft.com/office/drawing/2014/main" id="{D917B0F1-3B43-421B-BCD0-93ADA77EA4B3}"/>
              </a:ext>
            </a:extLst>
          </p:cNvPr>
          <p:cNvSpPr>
            <a:spLocks noGrp="1"/>
          </p:cNvSpPr>
          <p:nvPr/>
        </p:nvSpPr>
        <p:spPr>
          <a:xfrm>
            <a:off x="1716088" y="2590800"/>
            <a:ext cx="136765" cy="119721"/>
          </a:xfrm>
          <a:custGeom>
            <a:avLst/>
            <a:gdLst/>
            <a:ahLst/>
            <a:cxnLst/>
            <a:rect l="0" t="0" r="0" b="0"/>
            <a:pathLst>
              <a:path w="136765" h="119721">
                <a:moveTo>
                  <a:pt x="136765" y="41335"/>
                </a:moveTo>
                <a:lnTo>
                  <a:pt x="0" y="0"/>
                </a:lnTo>
                <a:lnTo>
                  <a:pt x="77975" y="119721"/>
                </a:lnTo>
              </a:path>
            </a:pathLst>
          </a:custGeom>
          <a:noFill/>
          <a:ln w="47625">
            <a:solidFill>
              <a:srgbClr val="D74E72"/>
            </a:solidFill>
          </a:ln>
        </p:spPr>
        <p:txBody>
          <a:bodyPr/>
          <a:lstStyle/>
          <a:p>
            <a:endParaRPr lang="en-US"/>
          </a:p>
        </p:txBody>
      </p:sp>
      <p:sp>
        <p:nvSpPr>
          <p:cNvPr id="12" name="line">
            <a:extLst>
              <a:ext uri="{FF2B5EF4-FFF2-40B4-BE49-F238E27FC236}">
                <a16:creationId xmlns:a16="http://schemas.microsoft.com/office/drawing/2014/main" id="{8506CFD9-A9C1-4D3C-ACE9-D6A725ED1F44}"/>
              </a:ext>
            </a:extLst>
          </p:cNvPr>
          <p:cNvSpPr>
            <a:spLocks noGrp="1"/>
          </p:cNvSpPr>
          <p:nvPr/>
        </p:nvSpPr>
        <p:spPr>
          <a:xfrm>
            <a:off x="1246188" y="4705350"/>
            <a:ext cx="4763" cy="704850"/>
          </a:xfrm>
          <a:custGeom>
            <a:avLst/>
            <a:gdLst/>
            <a:ahLst/>
            <a:cxnLst/>
            <a:rect l="0" t="0" r="0" b="0"/>
            <a:pathLst>
              <a:path w="4763" h="704850">
                <a:moveTo>
                  <a:pt x="0" y="0"/>
                </a:moveTo>
                <a:lnTo>
                  <a:pt x="0" y="704850"/>
                </a:lnTo>
              </a:path>
            </a:pathLst>
          </a:custGeom>
          <a:noFill/>
          <a:ln w="47625">
            <a:solidFill>
              <a:srgbClr val="D74E72"/>
            </a:solidFill>
          </a:ln>
        </p:spPr>
        <p:txBody>
          <a:bodyPr/>
          <a:lstStyle/>
          <a:p>
            <a:endParaRPr lang="en-US"/>
          </a:p>
        </p:txBody>
      </p:sp>
      <p:sp>
        <p:nvSpPr>
          <p:cNvPr id="13" name="arrow">
            <a:extLst>
              <a:ext uri="{FF2B5EF4-FFF2-40B4-BE49-F238E27FC236}">
                <a16:creationId xmlns:a16="http://schemas.microsoft.com/office/drawing/2014/main" id="{43360A5A-4D7D-4C32-A378-464D17D2E381}"/>
              </a:ext>
            </a:extLst>
          </p:cNvPr>
          <p:cNvSpPr>
            <a:spLocks noGrp="1"/>
          </p:cNvSpPr>
          <p:nvPr/>
        </p:nvSpPr>
        <p:spPr>
          <a:xfrm>
            <a:off x="1197196" y="5275987"/>
            <a:ext cx="97983" cy="134213"/>
          </a:xfrm>
          <a:custGeom>
            <a:avLst/>
            <a:gdLst/>
            <a:ahLst/>
            <a:cxnLst/>
            <a:rect l="0" t="0" r="0" b="0"/>
            <a:pathLst>
              <a:path w="97983" h="134213">
                <a:moveTo>
                  <a:pt x="0" y="0"/>
                </a:moveTo>
                <a:lnTo>
                  <a:pt x="48992" y="134213"/>
                </a:lnTo>
                <a:lnTo>
                  <a:pt x="97983" y="0"/>
                </a:lnTo>
              </a:path>
            </a:pathLst>
          </a:custGeom>
          <a:noFill/>
          <a:ln w="47625">
            <a:solidFill>
              <a:srgbClr val="D74E72"/>
            </a:solidFill>
          </a:ln>
        </p:spPr>
        <p:txBody>
          <a:bodyPr/>
          <a:lstStyle/>
          <a:p>
            <a:endParaRPr lang="en-US"/>
          </a:p>
        </p:txBody>
      </p:sp>
      <p:sp>
        <p:nvSpPr>
          <p:cNvPr id="14" name="point">
            <a:extLst>
              <a:ext uri="{FF2B5EF4-FFF2-40B4-BE49-F238E27FC236}">
                <a16:creationId xmlns:a16="http://schemas.microsoft.com/office/drawing/2014/main" id="{2F5E92B7-BD65-462D-9846-E7DD8B68DEF8}"/>
              </a:ext>
            </a:extLst>
          </p:cNvPr>
          <p:cNvSpPr>
            <a:spLocks noGrp="1"/>
          </p:cNvSpPr>
          <p:nvPr/>
        </p:nvSpPr>
        <p:spPr>
          <a:xfrm>
            <a:off x="1668463" y="5245100"/>
            <a:ext cx="95250" cy="95250"/>
          </a:xfrm>
          <a:prstGeom prst="ellipse">
            <a:avLst/>
          </a:prstGeom>
          <a:solidFill>
            <a:srgbClr val="315FC2"/>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61B58197-8A8E-4BC6-97E1-85A9640464BB}"/>
              </a:ext>
            </a:extLst>
          </p:cNvPr>
          <p:cNvSpPr>
            <a:spLocks noGrp="1"/>
          </p:cNvSpPr>
          <p:nvPr/>
        </p:nvSpPr>
        <p:spPr>
          <a:xfrm>
            <a:off x="2960688" y="5362575"/>
            <a:ext cx="95250" cy="95250"/>
          </a:xfrm>
          <a:prstGeom prst="ellipse">
            <a:avLst/>
          </a:prstGeom>
          <a:solidFill>
            <a:srgbClr val="315FC2"/>
          </a:solidFill>
          <a:ln w="19050">
            <a:solidFill>
              <a:srgbClr val="F8FAFC"/>
            </a:solidFill>
          </a:ln>
        </p:spPr>
        <p:txBody>
          <a:bodyPr/>
          <a:lstStyle/>
          <a:p>
            <a:endParaRPr lang="en-US"/>
          </a:p>
        </p:txBody>
      </p:sp>
      <p:sp>
        <p:nvSpPr>
          <p:cNvPr id="16" name="point">
            <a:extLst>
              <a:ext uri="{FF2B5EF4-FFF2-40B4-BE49-F238E27FC236}">
                <a16:creationId xmlns:a16="http://schemas.microsoft.com/office/drawing/2014/main" id="{CF5145A2-E65F-4EE6-8DE4-A073CBB1DA8C}"/>
              </a:ext>
            </a:extLst>
          </p:cNvPr>
          <p:cNvSpPr>
            <a:spLocks noGrp="1"/>
          </p:cNvSpPr>
          <p:nvPr/>
        </p:nvSpPr>
        <p:spPr>
          <a:xfrm>
            <a:off x="1668463" y="3717925"/>
            <a:ext cx="95250" cy="95250"/>
          </a:xfrm>
          <a:prstGeom prst="ellipse">
            <a:avLst/>
          </a:prstGeom>
          <a:solidFill>
            <a:srgbClr val="315FC2"/>
          </a:solidFill>
          <a:ln w="19050">
            <a:solidFill>
              <a:srgbClr val="F8FAFC"/>
            </a:solidFill>
          </a:ln>
        </p:spPr>
        <p:txBody>
          <a:bodyPr/>
          <a:lstStyle/>
          <a:p>
            <a:endParaRPr lang="en-US"/>
          </a:p>
        </p:txBody>
      </p:sp>
      <p:sp>
        <p:nvSpPr>
          <p:cNvPr id="17" name="point">
            <a:extLst>
              <a:ext uri="{FF2B5EF4-FFF2-40B4-BE49-F238E27FC236}">
                <a16:creationId xmlns:a16="http://schemas.microsoft.com/office/drawing/2014/main" id="{76E2C6B9-19A8-4995-9BE6-C0ED28988FA0}"/>
              </a:ext>
            </a:extLst>
          </p:cNvPr>
          <p:cNvSpPr>
            <a:spLocks noGrp="1"/>
          </p:cNvSpPr>
          <p:nvPr/>
        </p:nvSpPr>
        <p:spPr>
          <a:xfrm>
            <a:off x="2843213" y="4305300"/>
            <a:ext cx="95250" cy="95250"/>
          </a:xfrm>
          <a:prstGeom prst="ellipse">
            <a:avLst/>
          </a:prstGeom>
          <a:solidFill>
            <a:srgbClr val="315FC2"/>
          </a:solidFill>
          <a:ln w="19050">
            <a:solidFill>
              <a:srgbClr val="F8FAFC"/>
            </a:solidFill>
          </a:ln>
        </p:spPr>
        <p:txBody>
          <a:bodyPr/>
          <a:lstStyle/>
          <a:p>
            <a:endParaRPr lang="en-US"/>
          </a:p>
        </p:txBody>
      </p:sp>
      <p:sp>
        <p:nvSpPr>
          <p:cNvPr id="18" name="text">
            <a:extLst>
              <a:ext uri="{FF2B5EF4-FFF2-40B4-BE49-F238E27FC236}">
                <a16:creationId xmlns:a16="http://schemas.microsoft.com/office/drawing/2014/main" id="{F4AD3033-C510-48A8-A365-156FC4A96F91}"/>
              </a:ext>
            </a:extLst>
          </p:cNvPr>
          <p:cNvSpPr>
            <a:spLocks noGrp="1"/>
          </p:cNvSpPr>
          <p:nvPr/>
        </p:nvSpPr>
        <p:spPr>
          <a:xfrm>
            <a:off x="857250" y="6096000"/>
            <a:ext cx="6096000" cy="314325"/>
          </a:xfrm>
          <a:prstGeom prst="rect">
            <a:avLst/>
          </a:prstGeom>
          <a:noFill/>
          <a:ln w="0">
            <a:noFill/>
          </a:ln>
        </p:spPr>
        <p:txBody>
          <a:bodyPr anchor="ctr">
            <a:noAutofit/>
          </a:bodyPr>
          <a:lstStyle/>
          <a:p>
            <a:pPr>
              <a:defRPr sz="1650" b="0">
                <a:solidFill>
                  <a:srgbClr val="315FC2"/>
                </a:solidFill>
                <a:latin typeface="Arial"/>
                <a:ea typeface="Arial"/>
                <a:cs typeface="Arial"/>
              </a:defRPr>
            </a:pPr>
            <a:r>
              <a:rPr sz="1650" b="0">
                <a:solidFill>
                  <a:srgbClr val="315FC2"/>
                </a:solidFill>
                <a:latin typeface="Arial"/>
                <a:ea typeface="Arial"/>
                <a:cs typeface="Arial"/>
              </a:rPr>
              <a:t>⊙ </a:t>
            </a:r>
            <a:r>
              <a:rPr sz="1650" b="0">
                <a:solidFill>
                  <a:srgbClr val="315FC2"/>
                </a:solidFill>
                <a:latin typeface="Arial"/>
                <a:ea typeface="Arial"/>
                <a:cs typeface="Arial"/>
              </a:rPr>
              <a:t>B</a:t>
            </a:r>
            <a:r>
              <a:rPr sz="1221" b="0" baseline="-20000">
                <a:solidFill>
                  <a:srgbClr val="315FC2"/>
                </a:solidFill>
                <a:latin typeface="Arial"/>
                <a:ea typeface="Arial"/>
                <a:cs typeface="Arial"/>
              </a:rPr>
              <a:t>z</a:t>
            </a:r>
            <a:r>
              <a:rPr sz="1650" b="0">
                <a:solidFill>
                  <a:srgbClr val="315FC2"/>
                </a:solidFill>
                <a:latin typeface="Arial"/>
                <a:ea typeface="Arial"/>
                <a:cs typeface="Arial"/>
              </a:rPr>
              <a:t> points out of the plane</a:t>
            </a:r>
          </a:p>
        </p:txBody>
      </p:sp>
      <p:sp>
        <p:nvSpPr>
          <p:cNvPr id="19" name="visible explanation">
            <a:extLst>
              <a:ext uri="{FF2B5EF4-FFF2-40B4-BE49-F238E27FC236}">
                <a16:creationId xmlns:a16="http://schemas.microsoft.com/office/drawing/2014/main" id="{BF2FA42B-F57A-4AD6-A521-8C279C6FC162}"/>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triangular wire lies in the xy-plane.</a:t>
            </a:r>
          </a:p>
          <a:p>
            <a:pPr>
              <a:defRPr sz="2100" b="0">
                <a:solidFill>
                  <a:srgbClr val="13283C"/>
                </a:solidFill>
                <a:latin typeface="Arial"/>
                <a:ea typeface="Arial"/>
                <a:cs typeface="Arial"/>
              </a:defRPr>
            </a:pPr>
            <a:r>
              <a:rPr sz="2100" b="0">
                <a:solidFill>
                  <a:srgbClr val="13283C"/>
                </a:solidFill>
                <a:latin typeface="Arial"/>
                <a:ea typeface="Arial"/>
                <a:cs typeface="Arial"/>
              </a:rPr>
              <a:t>Its interior normal field has one sign.</a:t>
            </a:r>
          </a:p>
        </p:txBody>
      </p:sp>
      <p:sp>
        <p:nvSpPr>
          <p:cNvPr id="20" name="governing equation">
            <a:extLst>
              <a:ext uri="{FF2B5EF4-FFF2-40B4-BE49-F238E27FC236}">
                <a16:creationId xmlns:a16="http://schemas.microsoft.com/office/drawing/2014/main" id="{B89B1A67-B7D1-4855-A1CF-F236DF4A7248}"/>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m:rPr>
                      <m:sty m:val="p"/>
                    </m:rPr>
                    <a:rPr lang="en-US" sz="2200" b="0">
                      <a:solidFill>
                        <a:srgbClr val="116B70"/>
                      </a:solidFill>
                      <a:latin typeface="Cambria Math"/>
                    </a:rPr>
                    <m:t xml:space="preserve">d</m:t>
                  </m:r>
                  <m:r>
                    <m:rPr>
                      <m:sty m:val="b"/>
                    </m:rPr>
                    <a:rPr lang="en-US" sz="2200" b="0">
                      <a:solidFill>
                        <a:srgbClr val="116B70"/>
                      </a:solidFill>
                      <a:latin typeface="Cambria Math"/>
                    </a:rPr>
                    <m:t xml:space="preserve">B</m:t>
                  </m:r>
                  <m:r>
                    <a:rPr lang="en-US" sz="2200" b="0">
                      <a:solidFill>
                        <a:srgbClr val="116B70"/>
                      </a:solidFill>
                      <a:latin typeface="Cambria Math"/>
                    </a:rPr>
                    <m:t xml:space="preserve">=</m:t>
                  </m:r>
                  <m:f>
                    <m:fPr>
                      <m:type m:val="bar"/>
                    </m:fPr>
                    <m:num>
                      <m:sSub>
                        <m:e>
                          <m:r>
                            <a:rPr lang="en-US" sz="2200" b="0">
                              <a:solidFill>
                                <a:srgbClr val="116B70"/>
                              </a:solidFill>
                              <a:latin typeface="Cambria Math"/>
                            </a:rPr>
                            <m:t xml:space="preserve">μ</m:t>
                          </m:r>
                        </m:e>
                        <m:sub>
                          <m:r>
                            <a:rPr lang="en-US" sz="2200" b="0">
                              <a:solidFill>
                                <a:srgbClr val="116B70"/>
                              </a:solidFill>
                              <a:latin typeface="Cambria Math"/>
                            </a:rPr>
                            <m:t xml:space="preserve">0</m:t>
                          </m:r>
                        </m:sub>
                      </m:sSub>
                      <m:r>
                        <a:rPr lang="en-US" sz="2200" b="0">
                          <a:solidFill>
                            <a:srgbClr val="116B70"/>
                          </a:solidFill>
                          <a:latin typeface="Cambria Math"/>
                        </a:rPr>
                        <m:t xml:space="preserve">I</m:t>
                      </m:r>
                    </m:num>
                    <m:den>
                      <m:r>
                        <a:rPr lang="en-US" sz="2200" b="0">
                          <a:solidFill>
                            <a:srgbClr val="116B70"/>
                          </a:solidFill>
                          <a:latin typeface="Cambria Math"/>
                        </a:rPr>
                        <m:t xml:space="preserve">4π</m:t>
                      </m:r>
                    </m:den>
                  </m:f>
                  <m:f>
                    <m:fPr>
                      <m:type m:val="bar"/>
                    </m:fPr>
                    <m:num>
                      <m:r>
                        <m:rPr>
                          <m:sty m:val="p"/>
                        </m:rPr>
                        <a:rPr lang="en-US" sz="2200" b="0">
                          <a:solidFill>
                            <a:srgbClr val="116B70"/>
                          </a:solidFill>
                          <a:latin typeface="Cambria Math"/>
                        </a:rPr>
                        <m:t xml:space="preserve">d</m:t>
                      </m:r>
                      <m:r>
                        <m:rPr>
                          <m:sty m:val="b"/>
                        </m:rPr>
                        <a:rPr lang="en-US" sz="2200" b="0">
                          <a:solidFill>
                            <a:srgbClr val="116B70"/>
                          </a:solidFill>
                          <a:latin typeface="Cambria Math"/>
                        </a:rPr>
                        <m:t xml:space="preserve">ℓ</m:t>
                      </m:r>
                      <m:r>
                        <a:rPr lang="en-US" sz="2200" b="0">
                          <a:solidFill>
                            <a:srgbClr val="116B70"/>
                          </a:solidFill>
                          <a:latin typeface="Cambria Math"/>
                        </a:rPr>
                        <m:t xml:space="preserve">×</m:t>
                      </m:r>
                      <m:acc>
                        <m:accPr>
                          <m:chr m:val="̂"/>
                        </m:accPr>
                        <m:e>
                          <m:r>
                            <m:rPr>
                              <m:sty m:val="b"/>
                            </m:rPr>
                            <a:rPr lang="en-US" sz="2200" b="0">
                              <a:solidFill>
                                <a:srgbClr val="116B70"/>
                              </a:solidFill>
                              <a:latin typeface="Cambria Math"/>
                            </a:rPr>
                            <m:t xml:space="preserve">r</m:t>
                          </m:r>
                        </m:e>
                      </m:acc>
                    </m:num>
                    <m:den>
                      <m:sSup>
                        <m:e>
                          <m:r>
                            <a:rPr lang="en-US" sz="2200" b="0">
                              <a:solidFill>
                                <a:srgbClr val="116B70"/>
                              </a:solidFill>
                              <a:latin typeface="Cambria Math"/>
                            </a:rPr>
                            <m:t xml:space="preserve">r</m:t>
                          </m:r>
                        </m:e>
                        <m:sup>
                          <m:r>
                            <a:rPr lang="en-US" sz="2200" b="0">
                              <a:solidFill>
                                <a:srgbClr val="116B70"/>
                              </a:solidFill>
                              <a:latin typeface="Cambria Math"/>
                            </a:rPr>
                            <m:t xml:space="preserve">2</m:t>
                          </m:r>
                        </m:sup>
                      </m:sSup>
                    </m:den>
                  </m:f>
                </m:oMath>
              </m:oMathPara>
            </a14:m>
            <a:endParaRPr lang="en-US" sz="2200"/>
          </a:p>
        </p:txBody>
      </p:sp>
      <p:sp>
        <p:nvSpPr>
          <p:cNvPr id="21" name="text">
            <a:extLst>
              <a:ext uri="{FF2B5EF4-FFF2-40B4-BE49-F238E27FC236}">
                <a16:creationId xmlns:a16="http://schemas.microsoft.com/office/drawing/2014/main" id="{8F201E79-A103-40C2-B32F-64B72285996F}"/>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2" name="text">
            <a:extLst>
              <a:ext uri="{FF2B5EF4-FFF2-40B4-BE49-F238E27FC236}">
                <a16:creationId xmlns:a16="http://schemas.microsoft.com/office/drawing/2014/main" id="{648FA7FB-53B0-4866-B538-B85A213DED7C}"/>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22</a:t>
            </a:r>
          </a:p>
        </p:txBody>
      </p:sp>
    </p:spTree>
    <p:extLst>
      <p:ext uri="{BB962C8B-B14F-4D97-AF65-F5344CB8AC3E}">
        <p14:creationId xmlns:p14="http://schemas.microsoft.com/office/powerpoint/2010/main" val="20074569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20"/>
                                        </p:tgtEl>
                                        <p:attrNameLst>
                                          <p:attrName>style.visibility</p:attrName>
                                        </p:attrNameLst>
                                      </p:cBhvr>
                                      <p:to>
                                        <p:strVal val="visible"/>
                                      </p:to>
                                    </p:set>
                                    <p:animEffect transition="in" filter="fade">
                                      <p:cBhvr additive="base">
                                        <p:cTn id="7" dur="600" fill="hold"/>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6" name="text">
            <a:extLst>
              <a:ext uri="{FF2B5EF4-FFF2-40B4-BE49-F238E27FC236}">
                <a16:creationId xmlns:a16="http://schemas.microsoft.com/office/drawing/2014/main" id="{0A823813-2FBC-4B05-BA7F-CE7A5B604E1F}"/>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73FBCD08-4DED-4088-8E33-DF19E6600AC0}"/>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M</a:t>
            </a:r>
            <a:r>
              <a:rPr sz="2442" b="1" baseline="-20000">
                <a:solidFill>
                  <a:srgbClr val="13283C"/>
                </a:solidFill>
                <a:latin typeface="Arial"/>
                <a:ea typeface="Arial"/>
                <a:cs typeface="Arial"/>
              </a:rPr>
              <a:t>1</a:t>
            </a:r>
            <a:r>
              <a:rPr sz="3300" b="1">
                <a:solidFill>
                  <a:srgbClr val="13283C"/>
                </a:solidFill>
                <a:latin typeface="Arial"/>
                <a:ea typeface="Arial"/>
                <a:cs typeface="Arial"/>
              </a:rPr>
              <a:t>: the weakest interior loop field</a:t>
            </a:r>
          </a:p>
        </p:txBody>
      </p:sp>
      <p:sp>
        <p:nvSpPr>
          <p:cNvPr id="3" name="line">
            <a:extLst>
              <a:ext uri="{FF2B5EF4-FFF2-40B4-BE49-F238E27FC236}">
                <a16:creationId xmlns:a16="http://schemas.microsoft.com/office/drawing/2014/main" id="{5CED20CA-1B11-4B47-8249-EC1FD5733359}"/>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40A3FC01-1385-44A2-AE9C-C6249B186DCD}"/>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5" name="field cell 1">
            <a:extLst>
              <a:ext uri="{FF2B5EF4-FFF2-40B4-BE49-F238E27FC236}">
                <a16:creationId xmlns:a16="http://schemas.microsoft.com/office/drawing/2014/main" id="{1148DA65-D524-4AAC-BE7B-539A56B14F07}"/>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19334C"/>
          </a:solidFill>
          <a:ln w="0">
            <a:noFill/>
          </a:ln>
        </p:spPr>
        <p:txBody>
          <a:bodyPr/>
          <a:lstStyle/>
          <a:p>
            <a:endParaRPr lang="en-US"/>
          </a:p>
        </p:txBody>
      </p:sp>
      <p:sp>
        <p:nvSpPr>
          <p:cNvPr id="6" name="field cell 2">
            <a:extLst>
              <a:ext uri="{FF2B5EF4-FFF2-40B4-BE49-F238E27FC236}">
                <a16:creationId xmlns:a16="http://schemas.microsoft.com/office/drawing/2014/main" id="{81700190-2126-453F-9F08-13BB71FEB42A}"/>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1A334C"/>
          </a:solidFill>
          <a:ln w="0">
            <a:noFill/>
          </a:ln>
        </p:spPr>
        <p:txBody>
          <a:bodyPr/>
          <a:lstStyle/>
          <a:p>
            <a:endParaRPr lang="en-US"/>
          </a:p>
        </p:txBody>
      </p:sp>
      <p:sp>
        <p:nvSpPr>
          <p:cNvPr id="7" name="field cell 3">
            <a:extLst>
              <a:ext uri="{FF2B5EF4-FFF2-40B4-BE49-F238E27FC236}">
                <a16:creationId xmlns:a16="http://schemas.microsoft.com/office/drawing/2014/main" id="{FF7A2FC3-E5EF-4018-B3DB-BB4A7E4836D6}"/>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8" name="field cell 4">
            <a:extLst>
              <a:ext uri="{FF2B5EF4-FFF2-40B4-BE49-F238E27FC236}">
                <a16:creationId xmlns:a16="http://schemas.microsoft.com/office/drawing/2014/main" id="{A8377C28-7580-4352-B5BB-F6A8261E4805}"/>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19314B"/>
          </a:solidFill>
          <a:ln w="0">
            <a:noFill/>
          </a:ln>
        </p:spPr>
        <p:txBody>
          <a:bodyPr/>
          <a:lstStyle/>
          <a:p>
            <a:endParaRPr lang="en-US"/>
          </a:p>
        </p:txBody>
      </p:sp>
      <p:sp>
        <p:nvSpPr>
          <p:cNvPr id="9" name="field cell 5">
            <a:extLst>
              <a:ext uri="{FF2B5EF4-FFF2-40B4-BE49-F238E27FC236}">
                <a16:creationId xmlns:a16="http://schemas.microsoft.com/office/drawing/2014/main" id="{FA64706B-E752-48E6-A814-AD07A998C5A7}"/>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 name="field cell 6">
            <a:extLst>
              <a:ext uri="{FF2B5EF4-FFF2-40B4-BE49-F238E27FC236}">
                <a16:creationId xmlns:a16="http://schemas.microsoft.com/office/drawing/2014/main" id="{7662698B-0005-4A47-9D8D-DABFE26A61AA}"/>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1" name="field cell 7">
            <a:extLst>
              <a:ext uri="{FF2B5EF4-FFF2-40B4-BE49-F238E27FC236}">
                <a16:creationId xmlns:a16="http://schemas.microsoft.com/office/drawing/2014/main" id="{CF63E65E-58F4-43D7-80DD-E1DECBCC0B8A}"/>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2" name="field cell 8">
            <a:extLst>
              <a:ext uri="{FF2B5EF4-FFF2-40B4-BE49-F238E27FC236}">
                <a16:creationId xmlns:a16="http://schemas.microsoft.com/office/drawing/2014/main" id="{292C251E-51AF-4831-A516-35C105995601}"/>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19324B"/>
          </a:solidFill>
          <a:ln w="0">
            <a:noFill/>
          </a:ln>
        </p:spPr>
        <p:txBody>
          <a:bodyPr/>
          <a:lstStyle/>
          <a:p>
            <a:endParaRPr lang="en-US"/>
          </a:p>
        </p:txBody>
      </p:sp>
      <p:sp>
        <p:nvSpPr>
          <p:cNvPr id="13" name="field cell 9">
            <a:extLst>
              <a:ext uri="{FF2B5EF4-FFF2-40B4-BE49-F238E27FC236}">
                <a16:creationId xmlns:a16="http://schemas.microsoft.com/office/drawing/2014/main" id="{3CD97265-DAE4-4D90-815D-0A90CD014878}"/>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192B46"/>
          </a:solidFill>
          <a:ln w="0">
            <a:noFill/>
          </a:ln>
        </p:spPr>
        <p:txBody>
          <a:bodyPr/>
          <a:lstStyle/>
          <a:p>
            <a:endParaRPr lang="en-US"/>
          </a:p>
        </p:txBody>
      </p:sp>
      <p:sp>
        <p:nvSpPr>
          <p:cNvPr id="14" name="field cell 10">
            <a:extLst>
              <a:ext uri="{FF2B5EF4-FFF2-40B4-BE49-F238E27FC236}">
                <a16:creationId xmlns:a16="http://schemas.microsoft.com/office/drawing/2014/main" id="{F834E0E2-FE05-4BE6-A5EC-6E61215D7686}"/>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5" name="field cell 11">
            <a:extLst>
              <a:ext uri="{FF2B5EF4-FFF2-40B4-BE49-F238E27FC236}">
                <a16:creationId xmlns:a16="http://schemas.microsoft.com/office/drawing/2014/main" id="{A6D41F08-771C-44F8-B528-C2B93179177D}"/>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19334C"/>
          </a:solidFill>
          <a:ln w="0">
            <a:noFill/>
          </a:ln>
        </p:spPr>
        <p:txBody>
          <a:bodyPr/>
          <a:lstStyle/>
          <a:p>
            <a:endParaRPr lang="en-US"/>
          </a:p>
        </p:txBody>
      </p:sp>
      <p:sp>
        <p:nvSpPr>
          <p:cNvPr id="16" name="field cell 12">
            <a:extLst>
              <a:ext uri="{FF2B5EF4-FFF2-40B4-BE49-F238E27FC236}">
                <a16:creationId xmlns:a16="http://schemas.microsoft.com/office/drawing/2014/main" id="{F81061A3-5280-445C-9709-04A4F10DB320}"/>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192F49"/>
          </a:solidFill>
          <a:ln w="0">
            <a:noFill/>
          </a:ln>
        </p:spPr>
        <p:txBody>
          <a:bodyPr/>
          <a:lstStyle/>
          <a:p>
            <a:endParaRPr lang="en-US"/>
          </a:p>
        </p:txBody>
      </p:sp>
      <p:sp>
        <p:nvSpPr>
          <p:cNvPr id="17" name="field cell 13">
            <a:extLst>
              <a:ext uri="{FF2B5EF4-FFF2-40B4-BE49-F238E27FC236}">
                <a16:creationId xmlns:a16="http://schemas.microsoft.com/office/drawing/2014/main" id="{FA522DA2-B94B-4C8A-8DA8-C68A11D0FF36}"/>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192B46"/>
          </a:solidFill>
          <a:ln w="0">
            <a:noFill/>
          </a:ln>
        </p:spPr>
        <p:txBody>
          <a:bodyPr/>
          <a:lstStyle/>
          <a:p>
            <a:endParaRPr lang="en-US"/>
          </a:p>
        </p:txBody>
      </p:sp>
      <p:sp>
        <p:nvSpPr>
          <p:cNvPr id="18" name="field cell 14">
            <a:extLst>
              <a:ext uri="{FF2B5EF4-FFF2-40B4-BE49-F238E27FC236}">
                <a16:creationId xmlns:a16="http://schemas.microsoft.com/office/drawing/2014/main" id="{E3AC822B-8648-4864-BF47-169E83E80626}"/>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9" name="field cell 15">
            <a:extLst>
              <a:ext uri="{FF2B5EF4-FFF2-40B4-BE49-F238E27FC236}">
                <a16:creationId xmlns:a16="http://schemas.microsoft.com/office/drawing/2014/main" id="{566202CC-4371-41CB-B787-B9426EBA8B56}"/>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55A4AA"/>
          </a:solidFill>
          <a:ln w="0">
            <a:noFill/>
          </a:ln>
        </p:spPr>
        <p:txBody>
          <a:bodyPr/>
          <a:lstStyle/>
          <a:p>
            <a:endParaRPr lang="en-US"/>
          </a:p>
        </p:txBody>
      </p:sp>
      <p:sp>
        <p:nvSpPr>
          <p:cNvPr id="20" name="field cell 16">
            <a:extLst>
              <a:ext uri="{FF2B5EF4-FFF2-40B4-BE49-F238E27FC236}">
                <a16:creationId xmlns:a16="http://schemas.microsoft.com/office/drawing/2014/main" id="{3CCC517E-4B91-42CB-AFF5-8289DC7F1EB0}"/>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1C5E6D"/>
          </a:solidFill>
          <a:ln w="0">
            <a:noFill/>
          </a:ln>
        </p:spPr>
        <p:txBody>
          <a:bodyPr/>
          <a:lstStyle/>
          <a:p>
            <a:endParaRPr lang="en-US"/>
          </a:p>
        </p:txBody>
      </p:sp>
      <p:sp>
        <p:nvSpPr>
          <p:cNvPr id="21" name="field cell 17">
            <a:extLst>
              <a:ext uri="{FF2B5EF4-FFF2-40B4-BE49-F238E27FC236}">
                <a16:creationId xmlns:a16="http://schemas.microsoft.com/office/drawing/2014/main" id="{72224B5C-41DC-47E9-A412-635E507FF3BC}"/>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7DC1C5"/>
          </a:solidFill>
          <a:ln w="0">
            <a:noFill/>
          </a:ln>
        </p:spPr>
        <p:txBody>
          <a:bodyPr/>
          <a:lstStyle/>
          <a:p>
            <a:endParaRPr lang="en-US"/>
          </a:p>
        </p:txBody>
      </p:sp>
      <p:sp>
        <p:nvSpPr>
          <p:cNvPr id="22" name="field cell 18">
            <a:extLst>
              <a:ext uri="{FF2B5EF4-FFF2-40B4-BE49-F238E27FC236}">
                <a16:creationId xmlns:a16="http://schemas.microsoft.com/office/drawing/2014/main" id="{2FE88AA8-BB56-4E6D-AE71-459F37E835D1}"/>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6EB6BB"/>
          </a:solidFill>
          <a:ln w="0">
            <a:noFill/>
          </a:ln>
        </p:spPr>
        <p:txBody>
          <a:bodyPr/>
          <a:lstStyle/>
          <a:p>
            <a:endParaRPr lang="en-US"/>
          </a:p>
        </p:txBody>
      </p:sp>
      <p:sp>
        <p:nvSpPr>
          <p:cNvPr id="23" name="field cell 19">
            <a:extLst>
              <a:ext uri="{FF2B5EF4-FFF2-40B4-BE49-F238E27FC236}">
                <a16:creationId xmlns:a16="http://schemas.microsoft.com/office/drawing/2014/main" id="{3A14A8DE-EBFF-4D8A-B30D-5A143997F08B}"/>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BEE2E5"/>
          </a:solidFill>
          <a:ln w="0">
            <a:noFill/>
          </a:ln>
        </p:spPr>
        <p:txBody>
          <a:bodyPr/>
          <a:lstStyle/>
          <a:p>
            <a:endParaRPr lang="en-US"/>
          </a:p>
        </p:txBody>
      </p:sp>
      <p:sp>
        <p:nvSpPr>
          <p:cNvPr id="24" name="field cell 20">
            <a:extLst>
              <a:ext uri="{FF2B5EF4-FFF2-40B4-BE49-F238E27FC236}">
                <a16:creationId xmlns:a16="http://schemas.microsoft.com/office/drawing/2014/main" id="{F282B9B6-7F4C-4561-A8AE-7E91D4609659}"/>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43979E"/>
          </a:solidFill>
          <a:ln w="0">
            <a:noFill/>
          </a:ln>
        </p:spPr>
        <p:txBody>
          <a:bodyPr/>
          <a:lstStyle/>
          <a:p>
            <a:endParaRPr lang="en-US"/>
          </a:p>
        </p:txBody>
      </p:sp>
      <p:sp>
        <p:nvSpPr>
          <p:cNvPr id="25" name="field cell 21">
            <a:extLst>
              <a:ext uri="{FF2B5EF4-FFF2-40B4-BE49-F238E27FC236}">
                <a16:creationId xmlns:a16="http://schemas.microsoft.com/office/drawing/2014/main" id="{AFACB520-BEDE-4FE2-B39A-E5B420398A7A}"/>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AADADD"/>
          </a:solidFill>
          <a:ln w="0">
            <a:noFill/>
          </a:ln>
        </p:spPr>
        <p:txBody>
          <a:bodyPr/>
          <a:lstStyle/>
          <a:p>
            <a:endParaRPr lang="en-US"/>
          </a:p>
        </p:txBody>
      </p:sp>
      <p:sp>
        <p:nvSpPr>
          <p:cNvPr id="26" name="field cell 22">
            <a:extLst>
              <a:ext uri="{FF2B5EF4-FFF2-40B4-BE49-F238E27FC236}">
                <a16:creationId xmlns:a16="http://schemas.microsoft.com/office/drawing/2014/main" id="{701336A3-A3F6-4B9F-BDD0-FE2CC2A4465B}"/>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2C878F"/>
          </a:solidFill>
          <a:ln w="0">
            <a:noFill/>
          </a:ln>
        </p:spPr>
        <p:txBody>
          <a:bodyPr/>
          <a:lstStyle/>
          <a:p>
            <a:endParaRPr lang="en-US"/>
          </a:p>
        </p:txBody>
      </p:sp>
      <p:sp>
        <p:nvSpPr>
          <p:cNvPr id="27" name="field cell 23">
            <a:extLst>
              <a:ext uri="{FF2B5EF4-FFF2-40B4-BE49-F238E27FC236}">
                <a16:creationId xmlns:a16="http://schemas.microsoft.com/office/drawing/2014/main" id="{0BE43BF4-3398-4F2D-B093-3DC92A3892F4}"/>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86C8CB"/>
          </a:solidFill>
          <a:ln w="0">
            <a:noFill/>
          </a:ln>
        </p:spPr>
        <p:txBody>
          <a:bodyPr/>
          <a:lstStyle/>
          <a:p>
            <a:endParaRPr lang="en-US"/>
          </a:p>
        </p:txBody>
      </p:sp>
      <p:sp>
        <p:nvSpPr>
          <p:cNvPr id="28" name="field cell 24">
            <a:extLst>
              <a:ext uri="{FF2B5EF4-FFF2-40B4-BE49-F238E27FC236}">
                <a16:creationId xmlns:a16="http://schemas.microsoft.com/office/drawing/2014/main" id="{0EC1D335-8825-48F3-9A4E-839AB829C014}"/>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368E95"/>
          </a:solidFill>
          <a:ln w="0">
            <a:noFill/>
          </a:ln>
        </p:spPr>
        <p:txBody>
          <a:bodyPr/>
          <a:lstStyle/>
          <a:p>
            <a:endParaRPr lang="en-US"/>
          </a:p>
        </p:txBody>
      </p:sp>
      <p:sp>
        <p:nvSpPr>
          <p:cNvPr id="29" name="field cell 25">
            <a:extLst>
              <a:ext uri="{FF2B5EF4-FFF2-40B4-BE49-F238E27FC236}">
                <a16:creationId xmlns:a16="http://schemas.microsoft.com/office/drawing/2014/main" id="{4904FEB3-0AA8-4B62-A305-B59345D06AA9}"/>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9FD5D8"/>
          </a:solidFill>
          <a:ln w="0">
            <a:noFill/>
          </a:ln>
        </p:spPr>
        <p:txBody>
          <a:bodyPr/>
          <a:lstStyle/>
          <a:p>
            <a:endParaRPr lang="en-US"/>
          </a:p>
        </p:txBody>
      </p:sp>
      <p:sp>
        <p:nvSpPr>
          <p:cNvPr id="30" name="field cell 26">
            <a:extLst>
              <a:ext uri="{FF2B5EF4-FFF2-40B4-BE49-F238E27FC236}">
                <a16:creationId xmlns:a16="http://schemas.microsoft.com/office/drawing/2014/main" id="{3B432E79-6C56-4638-B29B-732C00104F5F}"/>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40959C"/>
          </a:solidFill>
          <a:ln w="0">
            <a:noFill/>
          </a:ln>
        </p:spPr>
        <p:txBody>
          <a:bodyPr/>
          <a:lstStyle/>
          <a:p>
            <a:endParaRPr lang="en-US"/>
          </a:p>
        </p:txBody>
      </p:sp>
      <p:sp>
        <p:nvSpPr>
          <p:cNvPr id="31" name="field cell 27">
            <a:extLst>
              <a:ext uri="{FF2B5EF4-FFF2-40B4-BE49-F238E27FC236}">
                <a16:creationId xmlns:a16="http://schemas.microsoft.com/office/drawing/2014/main" id="{7C004BDA-F013-46C2-8918-A3613CEA5065}"/>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A4D8DB"/>
          </a:solidFill>
          <a:ln w="0">
            <a:noFill/>
          </a:ln>
        </p:spPr>
        <p:txBody>
          <a:bodyPr/>
          <a:lstStyle/>
          <a:p>
            <a:endParaRPr lang="en-US"/>
          </a:p>
        </p:txBody>
      </p:sp>
      <p:sp>
        <p:nvSpPr>
          <p:cNvPr id="32" name="field cell 28">
            <a:extLst>
              <a:ext uri="{FF2B5EF4-FFF2-40B4-BE49-F238E27FC236}">
                <a16:creationId xmlns:a16="http://schemas.microsoft.com/office/drawing/2014/main" id="{BF86ABB8-EEF6-4E1C-8065-0B8B2A1A3D15}"/>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D2EBEE"/>
          </a:solidFill>
          <a:ln w="0">
            <a:noFill/>
          </a:ln>
        </p:spPr>
        <p:txBody>
          <a:bodyPr/>
          <a:lstStyle/>
          <a:p>
            <a:endParaRPr lang="en-US"/>
          </a:p>
        </p:txBody>
      </p:sp>
      <p:sp>
        <p:nvSpPr>
          <p:cNvPr id="33" name="field cell 29">
            <a:extLst>
              <a:ext uri="{FF2B5EF4-FFF2-40B4-BE49-F238E27FC236}">
                <a16:creationId xmlns:a16="http://schemas.microsoft.com/office/drawing/2014/main" id="{0E01EC87-73C8-416C-97D4-3EF551D09173}"/>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DAEEF1"/>
          </a:solidFill>
          <a:ln w="0">
            <a:noFill/>
          </a:ln>
        </p:spPr>
        <p:txBody>
          <a:bodyPr/>
          <a:lstStyle/>
          <a:p>
            <a:endParaRPr lang="en-US"/>
          </a:p>
        </p:txBody>
      </p:sp>
      <p:sp>
        <p:nvSpPr>
          <p:cNvPr id="34" name="field cell 30">
            <a:extLst>
              <a:ext uri="{FF2B5EF4-FFF2-40B4-BE49-F238E27FC236}">
                <a16:creationId xmlns:a16="http://schemas.microsoft.com/office/drawing/2014/main" id="{8565D894-23C5-4BDB-BDA6-4D10B4A3D2B2}"/>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469AA0"/>
          </a:solidFill>
          <a:ln w="0">
            <a:noFill/>
          </a:ln>
        </p:spPr>
        <p:txBody>
          <a:bodyPr/>
          <a:lstStyle/>
          <a:p>
            <a:endParaRPr lang="en-US"/>
          </a:p>
        </p:txBody>
      </p:sp>
      <p:sp>
        <p:nvSpPr>
          <p:cNvPr id="35" name="field cell 31">
            <a:extLst>
              <a:ext uri="{FF2B5EF4-FFF2-40B4-BE49-F238E27FC236}">
                <a16:creationId xmlns:a16="http://schemas.microsoft.com/office/drawing/2014/main" id="{3A9F0406-1AC3-4327-A082-15843788B928}"/>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ABDADD"/>
          </a:solidFill>
          <a:ln w="0">
            <a:noFill/>
          </a:ln>
        </p:spPr>
        <p:txBody>
          <a:bodyPr/>
          <a:lstStyle/>
          <a:p>
            <a:endParaRPr lang="en-US"/>
          </a:p>
        </p:txBody>
      </p:sp>
      <p:sp>
        <p:nvSpPr>
          <p:cNvPr id="36" name="field cell 32">
            <a:extLst>
              <a:ext uri="{FF2B5EF4-FFF2-40B4-BE49-F238E27FC236}">
                <a16:creationId xmlns:a16="http://schemas.microsoft.com/office/drawing/2014/main" id="{1B450241-D0A5-40BB-813F-B20FAE728D28}"/>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D5ECEF"/>
          </a:solidFill>
          <a:ln w="0">
            <a:noFill/>
          </a:ln>
        </p:spPr>
        <p:txBody>
          <a:bodyPr/>
          <a:lstStyle/>
          <a:p>
            <a:endParaRPr lang="en-US"/>
          </a:p>
        </p:txBody>
      </p:sp>
      <p:sp>
        <p:nvSpPr>
          <p:cNvPr id="37" name="field cell 33">
            <a:extLst>
              <a:ext uri="{FF2B5EF4-FFF2-40B4-BE49-F238E27FC236}">
                <a16:creationId xmlns:a16="http://schemas.microsoft.com/office/drawing/2014/main" id="{C4FD5951-4C1A-426B-A2A5-3496F5DB580A}"/>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DEF0F3"/>
          </a:solidFill>
          <a:ln w="0">
            <a:noFill/>
          </a:ln>
        </p:spPr>
        <p:txBody>
          <a:bodyPr/>
          <a:lstStyle/>
          <a:p>
            <a:endParaRPr lang="en-US"/>
          </a:p>
        </p:txBody>
      </p:sp>
      <p:sp>
        <p:nvSpPr>
          <p:cNvPr id="38" name="field cell 34">
            <a:extLst>
              <a:ext uri="{FF2B5EF4-FFF2-40B4-BE49-F238E27FC236}">
                <a16:creationId xmlns:a16="http://schemas.microsoft.com/office/drawing/2014/main" id="{10F88271-FC15-4552-B760-A4B37BCEA0B9}"/>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479AA0"/>
          </a:solidFill>
          <a:ln w="0">
            <a:noFill/>
          </a:ln>
        </p:spPr>
        <p:txBody>
          <a:bodyPr/>
          <a:lstStyle/>
          <a:p>
            <a:endParaRPr lang="en-US"/>
          </a:p>
        </p:txBody>
      </p:sp>
      <p:sp>
        <p:nvSpPr>
          <p:cNvPr id="39" name="field cell 35">
            <a:extLst>
              <a:ext uri="{FF2B5EF4-FFF2-40B4-BE49-F238E27FC236}">
                <a16:creationId xmlns:a16="http://schemas.microsoft.com/office/drawing/2014/main" id="{D1F302CF-9DD6-4A6F-94FA-A6F1ECAA7585}"/>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ADDBDE"/>
          </a:solidFill>
          <a:ln w="0">
            <a:noFill/>
          </a:ln>
        </p:spPr>
        <p:txBody>
          <a:bodyPr/>
          <a:lstStyle/>
          <a:p>
            <a:endParaRPr lang="en-US"/>
          </a:p>
        </p:txBody>
      </p:sp>
      <p:sp>
        <p:nvSpPr>
          <p:cNvPr id="40" name="field cell 36">
            <a:extLst>
              <a:ext uri="{FF2B5EF4-FFF2-40B4-BE49-F238E27FC236}">
                <a16:creationId xmlns:a16="http://schemas.microsoft.com/office/drawing/2014/main" id="{4A1F4316-F87B-4D9D-AEDB-D3AE088F21B1}"/>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479AA1"/>
          </a:solidFill>
          <a:ln w="0">
            <a:noFill/>
          </a:ln>
        </p:spPr>
        <p:txBody>
          <a:bodyPr/>
          <a:lstStyle/>
          <a:p>
            <a:endParaRPr lang="en-US"/>
          </a:p>
        </p:txBody>
      </p:sp>
      <p:sp>
        <p:nvSpPr>
          <p:cNvPr id="41" name="field cell 37">
            <a:extLst>
              <a:ext uri="{FF2B5EF4-FFF2-40B4-BE49-F238E27FC236}">
                <a16:creationId xmlns:a16="http://schemas.microsoft.com/office/drawing/2014/main" id="{34679CFE-0555-4351-8817-C62019E6C56C}"/>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ADDBDE"/>
          </a:solidFill>
          <a:ln w="0">
            <a:noFill/>
          </a:ln>
        </p:spPr>
        <p:txBody>
          <a:bodyPr/>
          <a:lstStyle/>
          <a:p>
            <a:endParaRPr lang="en-US"/>
          </a:p>
        </p:txBody>
      </p:sp>
      <p:sp>
        <p:nvSpPr>
          <p:cNvPr id="42" name="field cell 38">
            <a:extLst>
              <a:ext uri="{FF2B5EF4-FFF2-40B4-BE49-F238E27FC236}">
                <a16:creationId xmlns:a16="http://schemas.microsoft.com/office/drawing/2014/main" id="{D9161DBB-BBFB-41D0-B6C4-926EFB080EE9}"/>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1A374F"/>
          </a:solidFill>
          <a:ln w="0">
            <a:noFill/>
          </a:ln>
        </p:spPr>
        <p:txBody>
          <a:bodyPr/>
          <a:lstStyle/>
          <a:p>
            <a:endParaRPr lang="en-US"/>
          </a:p>
        </p:txBody>
      </p:sp>
      <p:sp>
        <p:nvSpPr>
          <p:cNvPr id="43" name="field cell 39">
            <a:extLst>
              <a:ext uri="{FF2B5EF4-FFF2-40B4-BE49-F238E27FC236}">
                <a16:creationId xmlns:a16="http://schemas.microsoft.com/office/drawing/2014/main" id="{89649124-877E-4A82-9672-28B7026B96DC}"/>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1C5F6E"/>
          </a:solidFill>
          <a:ln w="0">
            <a:noFill/>
          </a:ln>
        </p:spPr>
        <p:txBody>
          <a:bodyPr/>
          <a:lstStyle/>
          <a:p>
            <a:endParaRPr lang="en-US"/>
          </a:p>
        </p:txBody>
      </p:sp>
      <p:sp>
        <p:nvSpPr>
          <p:cNvPr id="44" name="field cell 40">
            <a:extLst>
              <a:ext uri="{FF2B5EF4-FFF2-40B4-BE49-F238E27FC236}">
                <a16:creationId xmlns:a16="http://schemas.microsoft.com/office/drawing/2014/main" id="{4830A71A-7E15-4B09-A9C8-559B47BCCDF2}"/>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1D6774"/>
          </a:solidFill>
          <a:ln w="0">
            <a:noFill/>
          </a:ln>
        </p:spPr>
        <p:txBody>
          <a:bodyPr/>
          <a:lstStyle/>
          <a:p>
            <a:endParaRPr lang="en-US"/>
          </a:p>
        </p:txBody>
      </p:sp>
      <p:sp>
        <p:nvSpPr>
          <p:cNvPr id="45" name="field cell 41">
            <a:extLst>
              <a:ext uri="{FF2B5EF4-FFF2-40B4-BE49-F238E27FC236}">
                <a16:creationId xmlns:a16="http://schemas.microsoft.com/office/drawing/2014/main" id="{A1B786BC-4DED-4444-8425-D3EDA85AE20A}"/>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91CFD2"/>
          </a:solidFill>
          <a:ln w="0">
            <a:noFill/>
          </a:ln>
        </p:spPr>
        <p:txBody>
          <a:bodyPr/>
          <a:lstStyle/>
          <a:p>
            <a:endParaRPr lang="en-US"/>
          </a:p>
        </p:txBody>
      </p:sp>
      <p:sp>
        <p:nvSpPr>
          <p:cNvPr id="46" name="field cell 42">
            <a:extLst>
              <a:ext uri="{FF2B5EF4-FFF2-40B4-BE49-F238E27FC236}">
                <a16:creationId xmlns:a16="http://schemas.microsoft.com/office/drawing/2014/main" id="{D32268AE-05E3-4899-9672-89F77FB0EAB6}"/>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1C6371"/>
          </a:solidFill>
          <a:ln w="0">
            <a:noFill/>
          </a:ln>
        </p:spPr>
        <p:txBody>
          <a:bodyPr/>
          <a:lstStyle/>
          <a:p>
            <a:endParaRPr lang="en-US"/>
          </a:p>
        </p:txBody>
      </p:sp>
      <p:sp>
        <p:nvSpPr>
          <p:cNvPr id="47" name="field cell 43">
            <a:extLst>
              <a:ext uri="{FF2B5EF4-FFF2-40B4-BE49-F238E27FC236}">
                <a16:creationId xmlns:a16="http://schemas.microsoft.com/office/drawing/2014/main" id="{B38533E6-CBCF-4DA4-823A-00DCAD4F152E}"/>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8DCDD0"/>
          </a:solidFill>
          <a:ln w="0">
            <a:noFill/>
          </a:ln>
        </p:spPr>
        <p:txBody>
          <a:bodyPr/>
          <a:lstStyle/>
          <a:p>
            <a:endParaRPr lang="en-US"/>
          </a:p>
        </p:txBody>
      </p:sp>
      <p:sp>
        <p:nvSpPr>
          <p:cNvPr id="48" name="field cell 44">
            <a:extLst>
              <a:ext uri="{FF2B5EF4-FFF2-40B4-BE49-F238E27FC236}">
                <a16:creationId xmlns:a16="http://schemas.microsoft.com/office/drawing/2014/main" id="{993E5AB1-AA21-4590-862C-45D77672D23C}"/>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1D6774"/>
          </a:solidFill>
          <a:ln w="0">
            <a:noFill/>
          </a:ln>
        </p:spPr>
        <p:txBody>
          <a:bodyPr/>
          <a:lstStyle/>
          <a:p>
            <a:endParaRPr lang="en-US"/>
          </a:p>
        </p:txBody>
      </p:sp>
      <p:sp>
        <p:nvSpPr>
          <p:cNvPr id="49" name="field cell 45">
            <a:extLst>
              <a:ext uri="{FF2B5EF4-FFF2-40B4-BE49-F238E27FC236}">
                <a16:creationId xmlns:a16="http://schemas.microsoft.com/office/drawing/2014/main" id="{0F9A72C1-EEE9-4A4D-BED2-42105FB41FA2}"/>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91CFD2"/>
          </a:solidFill>
          <a:ln w="0">
            <a:noFill/>
          </a:ln>
        </p:spPr>
        <p:txBody>
          <a:bodyPr/>
          <a:lstStyle/>
          <a:p>
            <a:endParaRPr lang="en-US"/>
          </a:p>
        </p:txBody>
      </p:sp>
      <p:sp>
        <p:nvSpPr>
          <p:cNvPr id="50" name="field cell 46">
            <a:extLst>
              <a:ext uri="{FF2B5EF4-FFF2-40B4-BE49-F238E27FC236}">
                <a16:creationId xmlns:a16="http://schemas.microsoft.com/office/drawing/2014/main" id="{65FCCBC5-F321-4F10-876A-80AF5BC34159}"/>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1D6674"/>
          </a:solidFill>
          <a:ln w="0">
            <a:noFill/>
          </a:ln>
        </p:spPr>
        <p:txBody>
          <a:bodyPr/>
          <a:lstStyle/>
          <a:p>
            <a:endParaRPr lang="en-US"/>
          </a:p>
        </p:txBody>
      </p:sp>
      <p:sp>
        <p:nvSpPr>
          <p:cNvPr id="51" name="field cell 47">
            <a:extLst>
              <a:ext uri="{FF2B5EF4-FFF2-40B4-BE49-F238E27FC236}">
                <a16:creationId xmlns:a16="http://schemas.microsoft.com/office/drawing/2014/main" id="{734B95FB-8466-4DE6-B085-9D54F014BB46}"/>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90CFD2"/>
          </a:solidFill>
          <a:ln w="0">
            <a:noFill/>
          </a:ln>
        </p:spPr>
        <p:txBody>
          <a:bodyPr/>
          <a:lstStyle/>
          <a:p>
            <a:endParaRPr lang="en-US"/>
          </a:p>
        </p:txBody>
      </p:sp>
      <p:sp>
        <p:nvSpPr>
          <p:cNvPr id="52" name="field cell 48">
            <a:extLst>
              <a:ext uri="{FF2B5EF4-FFF2-40B4-BE49-F238E27FC236}">
                <a16:creationId xmlns:a16="http://schemas.microsoft.com/office/drawing/2014/main" id="{4E235F1A-00AB-481B-8044-89FE23552F8A}"/>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BDE2E5"/>
          </a:solidFill>
          <a:ln w="0">
            <a:noFill/>
          </a:ln>
        </p:spPr>
        <p:txBody>
          <a:bodyPr/>
          <a:lstStyle/>
          <a:p>
            <a:endParaRPr lang="en-US"/>
          </a:p>
        </p:txBody>
      </p:sp>
      <p:sp>
        <p:nvSpPr>
          <p:cNvPr id="53" name="field cell 49">
            <a:extLst>
              <a:ext uri="{FF2B5EF4-FFF2-40B4-BE49-F238E27FC236}">
                <a16:creationId xmlns:a16="http://schemas.microsoft.com/office/drawing/2014/main" id="{986347CC-231D-4E21-B356-FE9A639BE562}"/>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6DB6BA"/>
          </a:solidFill>
          <a:ln w="0">
            <a:noFill/>
          </a:ln>
        </p:spPr>
        <p:txBody>
          <a:bodyPr/>
          <a:lstStyle/>
          <a:p>
            <a:endParaRPr lang="en-US"/>
          </a:p>
        </p:txBody>
      </p:sp>
      <p:sp>
        <p:nvSpPr>
          <p:cNvPr id="54" name="field cell 50">
            <a:extLst>
              <a:ext uri="{FF2B5EF4-FFF2-40B4-BE49-F238E27FC236}">
                <a16:creationId xmlns:a16="http://schemas.microsoft.com/office/drawing/2014/main" id="{4E5A7A41-3BDB-4031-B01E-232EAC67037C}"/>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6BB4B9"/>
          </a:solidFill>
          <a:ln w="0">
            <a:noFill/>
          </a:ln>
        </p:spPr>
        <p:txBody>
          <a:bodyPr/>
          <a:lstStyle/>
          <a:p>
            <a:endParaRPr lang="en-US"/>
          </a:p>
        </p:txBody>
      </p:sp>
      <p:sp>
        <p:nvSpPr>
          <p:cNvPr id="55" name="field cell 51">
            <a:extLst>
              <a:ext uri="{FF2B5EF4-FFF2-40B4-BE49-F238E27FC236}">
                <a16:creationId xmlns:a16="http://schemas.microsoft.com/office/drawing/2014/main" id="{0B3965A6-8272-40AC-AF3F-EE83E3D640B1}"/>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BAE1E4"/>
          </a:solidFill>
          <a:ln w="0">
            <a:noFill/>
          </a:ln>
        </p:spPr>
        <p:txBody>
          <a:bodyPr/>
          <a:lstStyle/>
          <a:p>
            <a:endParaRPr lang="en-US"/>
          </a:p>
        </p:txBody>
      </p:sp>
      <p:sp>
        <p:nvSpPr>
          <p:cNvPr id="56" name="field cell 52">
            <a:extLst>
              <a:ext uri="{FF2B5EF4-FFF2-40B4-BE49-F238E27FC236}">
                <a16:creationId xmlns:a16="http://schemas.microsoft.com/office/drawing/2014/main" id="{8CCDD4C2-1FE8-4382-BB32-835AF9E00E60}"/>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1D6F7A"/>
          </a:solidFill>
          <a:ln w="0">
            <a:noFill/>
          </a:ln>
        </p:spPr>
        <p:txBody>
          <a:bodyPr/>
          <a:lstStyle/>
          <a:p>
            <a:endParaRPr lang="en-US"/>
          </a:p>
        </p:txBody>
      </p:sp>
      <p:sp>
        <p:nvSpPr>
          <p:cNvPr id="57" name="field cell 53">
            <a:extLst>
              <a:ext uri="{FF2B5EF4-FFF2-40B4-BE49-F238E27FC236}">
                <a16:creationId xmlns:a16="http://schemas.microsoft.com/office/drawing/2014/main" id="{90ABC487-508C-4753-BBB6-01E44CB63B90}"/>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1E7D85"/>
          </a:solidFill>
          <a:ln w="0">
            <a:noFill/>
          </a:ln>
        </p:spPr>
        <p:txBody>
          <a:bodyPr/>
          <a:lstStyle/>
          <a:p>
            <a:endParaRPr lang="en-US"/>
          </a:p>
        </p:txBody>
      </p:sp>
      <p:sp>
        <p:nvSpPr>
          <p:cNvPr id="58" name="field cell 54">
            <a:extLst>
              <a:ext uri="{FF2B5EF4-FFF2-40B4-BE49-F238E27FC236}">
                <a16:creationId xmlns:a16="http://schemas.microsoft.com/office/drawing/2014/main" id="{33273A42-D3B0-4921-85E2-6C9C17994067}"/>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D4EBEE"/>
          </a:solidFill>
          <a:ln w="0">
            <a:noFill/>
          </a:ln>
        </p:spPr>
        <p:txBody>
          <a:bodyPr/>
          <a:lstStyle/>
          <a:p>
            <a:endParaRPr lang="en-US"/>
          </a:p>
        </p:txBody>
      </p:sp>
      <p:sp>
        <p:nvSpPr>
          <p:cNvPr id="59" name="field cell 55">
            <a:extLst>
              <a:ext uri="{FF2B5EF4-FFF2-40B4-BE49-F238E27FC236}">
                <a16:creationId xmlns:a16="http://schemas.microsoft.com/office/drawing/2014/main" id="{430248EC-A9D6-4931-9276-684660971909}"/>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D3EBEE"/>
          </a:solidFill>
          <a:ln w="0">
            <a:noFill/>
          </a:ln>
        </p:spPr>
        <p:txBody>
          <a:bodyPr/>
          <a:lstStyle/>
          <a:p>
            <a:endParaRPr lang="en-US"/>
          </a:p>
        </p:txBody>
      </p:sp>
      <p:sp>
        <p:nvSpPr>
          <p:cNvPr id="60" name="field cell 56">
            <a:extLst>
              <a:ext uri="{FF2B5EF4-FFF2-40B4-BE49-F238E27FC236}">
                <a16:creationId xmlns:a16="http://schemas.microsoft.com/office/drawing/2014/main" id="{4A3B1228-2BCA-4CC1-B95B-C958B9F415F5}"/>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DFF0F3"/>
          </a:solidFill>
          <a:ln w="0">
            <a:noFill/>
          </a:ln>
        </p:spPr>
        <p:txBody>
          <a:bodyPr/>
          <a:lstStyle/>
          <a:p>
            <a:endParaRPr lang="en-US"/>
          </a:p>
        </p:txBody>
      </p:sp>
      <p:sp>
        <p:nvSpPr>
          <p:cNvPr id="61" name="field cell 57">
            <a:extLst>
              <a:ext uri="{FF2B5EF4-FFF2-40B4-BE49-F238E27FC236}">
                <a16:creationId xmlns:a16="http://schemas.microsoft.com/office/drawing/2014/main" id="{C81637C8-073B-47A2-8163-05A789A87CC9}"/>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DBEEF1"/>
          </a:solidFill>
          <a:ln w="0">
            <a:noFill/>
          </a:ln>
        </p:spPr>
        <p:txBody>
          <a:bodyPr/>
          <a:lstStyle/>
          <a:p>
            <a:endParaRPr lang="en-US"/>
          </a:p>
        </p:txBody>
      </p:sp>
      <p:sp>
        <p:nvSpPr>
          <p:cNvPr id="62" name="field cell 58">
            <a:extLst>
              <a:ext uri="{FF2B5EF4-FFF2-40B4-BE49-F238E27FC236}">
                <a16:creationId xmlns:a16="http://schemas.microsoft.com/office/drawing/2014/main" id="{25AEBD4C-EB04-41A2-A741-0F6EFE6FBD1D}"/>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A4D7DA"/>
          </a:solidFill>
          <a:ln w="0">
            <a:noFill/>
          </a:ln>
        </p:spPr>
        <p:txBody>
          <a:bodyPr/>
          <a:lstStyle/>
          <a:p>
            <a:endParaRPr lang="en-US"/>
          </a:p>
        </p:txBody>
      </p:sp>
      <p:sp>
        <p:nvSpPr>
          <p:cNvPr id="63" name="field cell 59">
            <a:extLst>
              <a:ext uri="{FF2B5EF4-FFF2-40B4-BE49-F238E27FC236}">
                <a16:creationId xmlns:a16="http://schemas.microsoft.com/office/drawing/2014/main" id="{DE46D64D-A942-4444-97B3-B2964E461248}"/>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58A7AC"/>
          </a:solidFill>
          <a:ln w="0">
            <a:noFill/>
          </a:ln>
        </p:spPr>
        <p:txBody>
          <a:bodyPr/>
          <a:lstStyle/>
          <a:p>
            <a:endParaRPr lang="en-US"/>
          </a:p>
        </p:txBody>
      </p:sp>
      <p:sp>
        <p:nvSpPr>
          <p:cNvPr id="64" name="field cell 60">
            <a:extLst>
              <a:ext uri="{FF2B5EF4-FFF2-40B4-BE49-F238E27FC236}">
                <a16:creationId xmlns:a16="http://schemas.microsoft.com/office/drawing/2014/main" id="{34E9EF7B-84DF-4CA6-B7DB-32325D1CA64D}"/>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40959C"/>
          </a:solidFill>
          <a:ln w="0">
            <a:noFill/>
          </a:ln>
        </p:spPr>
        <p:txBody>
          <a:bodyPr/>
          <a:lstStyle/>
          <a:p>
            <a:endParaRPr lang="en-US"/>
          </a:p>
        </p:txBody>
      </p:sp>
      <p:sp>
        <p:nvSpPr>
          <p:cNvPr id="65" name="field cell 61">
            <a:extLst>
              <a:ext uri="{FF2B5EF4-FFF2-40B4-BE49-F238E27FC236}">
                <a16:creationId xmlns:a16="http://schemas.microsoft.com/office/drawing/2014/main" id="{E78BA55C-5F7E-46BB-B968-80FD40E68211}"/>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A4D7DA"/>
          </a:solidFill>
          <a:ln w="0">
            <a:noFill/>
          </a:ln>
        </p:spPr>
        <p:txBody>
          <a:bodyPr/>
          <a:lstStyle/>
          <a:p>
            <a:endParaRPr lang="en-US"/>
          </a:p>
        </p:txBody>
      </p:sp>
      <p:sp>
        <p:nvSpPr>
          <p:cNvPr id="66" name="field cell 62">
            <a:extLst>
              <a:ext uri="{FF2B5EF4-FFF2-40B4-BE49-F238E27FC236}">
                <a16:creationId xmlns:a16="http://schemas.microsoft.com/office/drawing/2014/main" id="{8EB7C3EC-F2E6-4C63-B9EE-26BCCD167DF4}"/>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2A868D"/>
          </a:solidFill>
          <a:ln w="0">
            <a:noFill/>
          </a:ln>
        </p:spPr>
        <p:txBody>
          <a:bodyPr/>
          <a:lstStyle/>
          <a:p>
            <a:endParaRPr lang="en-US"/>
          </a:p>
        </p:txBody>
      </p:sp>
      <p:sp>
        <p:nvSpPr>
          <p:cNvPr id="67" name="field cell 63">
            <a:extLst>
              <a:ext uri="{FF2B5EF4-FFF2-40B4-BE49-F238E27FC236}">
                <a16:creationId xmlns:a16="http://schemas.microsoft.com/office/drawing/2014/main" id="{DB9D3565-CC8A-4FAC-BDFC-21317B011B86}"/>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9BD3D6"/>
          </a:solidFill>
          <a:ln w="0">
            <a:noFill/>
          </a:ln>
        </p:spPr>
        <p:txBody>
          <a:bodyPr/>
          <a:lstStyle/>
          <a:p>
            <a:endParaRPr lang="en-US"/>
          </a:p>
        </p:txBody>
      </p:sp>
      <p:sp>
        <p:nvSpPr>
          <p:cNvPr id="68" name="field cell 64">
            <a:extLst>
              <a:ext uri="{FF2B5EF4-FFF2-40B4-BE49-F238E27FC236}">
                <a16:creationId xmlns:a16="http://schemas.microsoft.com/office/drawing/2014/main" id="{16B2BDCD-2CB5-444C-9E8E-CC20D44588CB}"/>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6CB5BA"/>
          </a:solidFill>
          <a:ln w="0">
            <a:noFill/>
          </a:ln>
        </p:spPr>
        <p:txBody>
          <a:bodyPr/>
          <a:lstStyle/>
          <a:p>
            <a:endParaRPr lang="en-US"/>
          </a:p>
        </p:txBody>
      </p:sp>
      <p:sp>
        <p:nvSpPr>
          <p:cNvPr id="69" name="field cell 65">
            <a:extLst>
              <a:ext uri="{FF2B5EF4-FFF2-40B4-BE49-F238E27FC236}">
                <a16:creationId xmlns:a16="http://schemas.microsoft.com/office/drawing/2014/main" id="{DDFC3C6B-53B0-4B19-B559-C5036605E8CD}"/>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BCE2E5"/>
          </a:solidFill>
          <a:ln w="0">
            <a:noFill/>
          </a:ln>
        </p:spPr>
        <p:txBody>
          <a:bodyPr/>
          <a:lstStyle/>
          <a:p>
            <a:endParaRPr lang="en-US"/>
          </a:p>
        </p:txBody>
      </p:sp>
      <p:sp>
        <p:nvSpPr>
          <p:cNvPr id="70" name="field cell 66">
            <a:extLst>
              <a:ext uri="{FF2B5EF4-FFF2-40B4-BE49-F238E27FC236}">
                <a16:creationId xmlns:a16="http://schemas.microsoft.com/office/drawing/2014/main" id="{EA7627C6-57D1-485F-82C6-8B9F590F2EBB}"/>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D3EBEE"/>
          </a:solidFill>
          <a:ln w="0">
            <a:noFill/>
          </a:ln>
        </p:spPr>
        <p:txBody>
          <a:bodyPr/>
          <a:lstStyle/>
          <a:p>
            <a:endParaRPr lang="en-US"/>
          </a:p>
        </p:txBody>
      </p:sp>
      <p:sp>
        <p:nvSpPr>
          <p:cNvPr id="71" name="field cell 67">
            <a:extLst>
              <a:ext uri="{FF2B5EF4-FFF2-40B4-BE49-F238E27FC236}">
                <a16:creationId xmlns:a16="http://schemas.microsoft.com/office/drawing/2014/main" id="{B5B5B927-6FAD-4375-98CA-18B595523ECC}"/>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D2EBEE"/>
          </a:solidFill>
          <a:ln w="0">
            <a:noFill/>
          </a:ln>
        </p:spPr>
        <p:txBody>
          <a:bodyPr/>
          <a:lstStyle/>
          <a:p>
            <a:endParaRPr lang="en-US"/>
          </a:p>
        </p:txBody>
      </p:sp>
      <p:sp>
        <p:nvSpPr>
          <p:cNvPr id="72" name="field cell 68">
            <a:extLst>
              <a:ext uri="{FF2B5EF4-FFF2-40B4-BE49-F238E27FC236}">
                <a16:creationId xmlns:a16="http://schemas.microsoft.com/office/drawing/2014/main" id="{4A00917F-2FBF-4AC7-B93E-124537012015}"/>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BAE1E4"/>
          </a:solidFill>
          <a:ln w="0">
            <a:noFill/>
          </a:ln>
        </p:spPr>
        <p:txBody>
          <a:bodyPr/>
          <a:lstStyle/>
          <a:p>
            <a:endParaRPr lang="en-US"/>
          </a:p>
        </p:txBody>
      </p:sp>
      <p:sp>
        <p:nvSpPr>
          <p:cNvPr id="73" name="field cell 69">
            <a:extLst>
              <a:ext uri="{FF2B5EF4-FFF2-40B4-BE49-F238E27FC236}">
                <a16:creationId xmlns:a16="http://schemas.microsoft.com/office/drawing/2014/main" id="{491D7F2B-B0A7-46BF-A9DB-7F38E8E8BC65}"/>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6AB3B8"/>
          </a:solidFill>
          <a:ln w="0">
            <a:noFill/>
          </a:ln>
        </p:spPr>
        <p:txBody>
          <a:bodyPr/>
          <a:lstStyle/>
          <a:p>
            <a:endParaRPr lang="en-US"/>
          </a:p>
        </p:txBody>
      </p:sp>
      <p:sp>
        <p:nvSpPr>
          <p:cNvPr id="74" name="field cell 70">
            <a:extLst>
              <a:ext uri="{FF2B5EF4-FFF2-40B4-BE49-F238E27FC236}">
                <a16:creationId xmlns:a16="http://schemas.microsoft.com/office/drawing/2014/main" id="{71367138-1A69-423C-BBC8-F83095A54B44}"/>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D6ECEF"/>
          </a:solidFill>
          <a:ln w="0">
            <a:noFill/>
          </a:ln>
        </p:spPr>
        <p:txBody>
          <a:bodyPr/>
          <a:lstStyle/>
          <a:p>
            <a:endParaRPr lang="en-US"/>
          </a:p>
        </p:txBody>
      </p:sp>
      <p:sp>
        <p:nvSpPr>
          <p:cNvPr id="75" name="field cell 71">
            <a:extLst>
              <a:ext uri="{FF2B5EF4-FFF2-40B4-BE49-F238E27FC236}">
                <a16:creationId xmlns:a16="http://schemas.microsoft.com/office/drawing/2014/main" id="{4F3E52A4-83AB-4FD9-8FE0-6BB392AC83F6}"/>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CBE8EB"/>
          </a:solidFill>
          <a:ln w="0">
            <a:noFill/>
          </a:ln>
        </p:spPr>
        <p:txBody>
          <a:bodyPr/>
          <a:lstStyle/>
          <a:p>
            <a:endParaRPr lang="en-US"/>
          </a:p>
        </p:txBody>
      </p:sp>
      <p:sp>
        <p:nvSpPr>
          <p:cNvPr id="76" name="field cell 72">
            <a:extLst>
              <a:ext uri="{FF2B5EF4-FFF2-40B4-BE49-F238E27FC236}">
                <a16:creationId xmlns:a16="http://schemas.microsoft.com/office/drawing/2014/main" id="{8AD08EB7-2C54-4415-8ED4-509C3BD608CC}"/>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5EABB1"/>
          </a:solidFill>
          <a:ln w="0">
            <a:noFill/>
          </a:ln>
        </p:spPr>
        <p:txBody>
          <a:bodyPr/>
          <a:lstStyle/>
          <a:p>
            <a:endParaRPr lang="en-US"/>
          </a:p>
        </p:txBody>
      </p:sp>
      <p:sp>
        <p:nvSpPr>
          <p:cNvPr id="77" name="field cell 73">
            <a:extLst>
              <a:ext uri="{FF2B5EF4-FFF2-40B4-BE49-F238E27FC236}">
                <a16:creationId xmlns:a16="http://schemas.microsoft.com/office/drawing/2014/main" id="{EF3646FA-83CE-4996-92EB-2F9A6770290E}"/>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1B5163"/>
          </a:solidFill>
          <a:ln w="0">
            <a:noFill/>
          </a:ln>
        </p:spPr>
        <p:txBody>
          <a:bodyPr/>
          <a:lstStyle/>
          <a:p>
            <a:endParaRPr lang="en-US"/>
          </a:p>
        </p:txBody>
      </p:sp>
      <p:sp>
        <p:nvSpPr>
          <p:cNvPr id="78" name="field cell 74">
            <a:extLst>
              <a:ext uri="{FF2B5EF4-FFF2-40B4-BE49-F238E27FC236}">
                <a16:creationId xmlns:a16="http://schemas.microsoft.com/office/drawing/2014/main" id="{206E68C2-4A24-49C5-871A-5DC234264901}"/>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1C5869"/>
          </a:solidFill>
          <a:ln w="0">
            <a:noFill/>
          </a:ln>
        </p:spPr>
        <p:txBody>
          <a:bodyPr/>
          <a:lstStyle/>
          <a:p>
            <a:endParaRPr lang="en-US"/>
          </a:p>
        </p:txBody>
      </p:sp>
      <p:sp>
        <p:nvSpPr>
          <p:cNvPr id="79" name="field cell 75">
            <a:extLst>
              <a:ext uri="{FF2B5EF4-FFF2-40B4-BE49-F238E27FC236}">
                <a16:creationId xmlns:a16="http://schemas.microsoft.com/office/drawing/2014/main" id="{D4F522E5-3A41-4E7D-806E-ABFC5D6CF67D}"/>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7DC1C5"/>
          </a:solidFill>
          <a:ln w="0">
            <a:noFill/>
          </a:ln>
        </p:spPr>
        <p:txBody>
          <a:bodyPr/>
          <a:lstStyle/>
          <a:p>
            <a:endParaRPr lang="en-US"/>
          </a:p>
        </p:txBody>
      </p:sp>
      <p:sp>
        <p:nvSpPr>
          <p:cNvPr id="80" name="field cell 76">
            <a:extLst>
              <a:ext uri="{FF2B5EF4-FFF2-40B4-BE49-F238E27FC236}">
                <a16:creationId xmlns:a16="http://schemas.microsoft.com/office/drawing/2014/main" id="{4AA77228-35DF-42B6-BD2B-034F5C22E708}"/>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90CFD2"/>
          </a:solidFill>
          <a:ln w="0">
            <a:noFill/>
          </a:ln>
        </p:spPr>
        <p:txBody>
          <a:bodyPr/>
          <a:lstStyle/>
          <a:p>
            <a:endParaRPr lang="en-US"/>
          </a:p>
        </p:txBody>
      </p:sp>
      <p:sp>
        <p:nvSpPr>
          <p:cNvPr id="81" name="field cell 77">
            <a:extLst>
              <a:ext uri="{FF2B5EF4-FFF2-40B4-BE49-F238E27FC236}">
                <a16:creationId xmlns:a16="http://schemas.microsoft.com/office/drawing/2014/main" id="{9EF5D9ED-0585-4ADC-834D-56629B889B84}"/>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1D6674"/>
          </a:solidFill>
          <a:ln w="0">
            <a:noFill/>
          </a:ln>
        </p:spPr>
        <p:txBody>
          <a:bodyPr/>
          <a:lstStyle/>
          <a:p>
            <a:endParaRPr lang="en-US"/>
          </a:p>
        </p:txBody>
      </p:sp>
      <p:sp>
        <p:nvSpPr>
          <p:cNvPr id="82" name="field cell 78">
            <a:extLst>
              <a:ext uri="{FF2B5EF4-FFF2-40B4-BE49-F238E27FC236}">
                <a16:creationId xmlns:a16="http://schemas.microsoft.com/office/drawing/2014/main" id="{7A64FA58-D64A-4CD7-B01F-8A51E10888B4}"/>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BFE3E6"/>
          </a:solidFill>
          <a:ln w="0">
            <a:noFill/>
          </a:ln>
        </p:spPr>
        <p:txBody>
          <a:bodyPr/>
          <a:lstStyle/>
          <a:p>
            <a:endParaRPr lang="en-US"/>
          </a:p>
        </p:txBody>
      </p:sp>
      <p:sp>
        <p:nvSpPr>
          <p:cNvPr id="83" name="field cell 79">
            <a:extLst>
              <a:ext uri="{FF2B5EF4-FFF2-40B4-BE49-F238E27FC236}">
                <a16:creationId xmlns:a16="http://schemas.microsoft.com/office/drawing/2014/main" id="{5A563654-5B84-4B0C-A324-746D516173FE}"/>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C3E4E7"/>
          </a:solidFill>
          <a:ln w="0">
            <a:noFill/>
          </a:ln>
        </p:spPr>
        <p:txBody>
          <a:bodyPr/>
          <a:lstStyle/>
          <a:p>
            <a:endParaRPr lang="en-US"/>
          </a:p>
        </p:txBody>
      </p:sp>
      <p:sp>
        <p:nvSpPr>
          <p:cNvPr id="84" name="field cell 80">
            <a:extLst>
              <a:ext uri="{FF2B5EF4-FFF2-40B4-BE49-F238E27FC236}">
                <a16:creationId xmlns:a16="http://schemas.microsoft.com/office/drawing/2014/main" id="{CF49EC81-DB0B-4920-9CB6-5C6E838AFA8B}"/>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C8E6E9"/>
          </a:solidFill>
          <a:ln w="0">
            <a:noFill/>
          </a:ln>
        </p:spPr>
        <p:txBody>
          <a:bodyPr/>
          <a:lstStyle/>
          <a:p>
            <a:endParaRPr lang="en-US"/>
          </a:p>
        </p:txBody>
      </p:sp>
      <p:sp>
        <p:nvSpPr>
          <p:cNvPr id="85" name="field cell 81">
            <a:extLst>
              <a:ext uri="{FF2B5EF4-FFF2-40B4-BE49-F238E27FC236}">
                <a16:creationId xmlns:a16="http://schemas.microsoft.com/office/drawing/2014/main" id="{D326FFB7-D30B-4286-AED3-A4A849AD5427}"/>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D1EAED"/>
          </a:solidFill>
          <a:ln w="0">
            <a:noFill/>
          </a:ln>
        </p:spPr>
        <p:txBody>
          <a:bodyPr/>
          <a:lstStyle/>
          <a:p>
            <a:endParaRPr lang="en-US"/>
          </a:p>
        </p:txBody>
      </p:sp>
      <p:sp>
        <p:nvSpPr>
          <p:cNvPr id="86" name="field cell 82">
            <a:extLst>
              <a:ext uri="{FF2B5EF4-FFF2-40B4-BE49-F238E27FC236}">
                <a16:creationId xmlns:a16="http://schemas.microsoft.com/office/drawing/2014/main" id="{CD86D4C6-9DEE-4878-BAA5-F7DE1E99F783}"/>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D5ECEF"/>
          </a:solidFill>
          <a:ln w="0">
            <a:noFill/>
          </a:ln>
        </p:spPr>
        <p:txBody>
          <a:bodyPr/>
          <a:lstStyle/>
          <a:p>
            <a:endParaRPr lang="en-US"/>
          </a:p>
        </p:txBody>
      </p:sp>
      <p:sp>
        <p:nvSpPr>
          <p:cNvPr id="87" name="field cell 83">
            <a:extLst>
              <a:ext uri="{FF2B5EF4-FFF2-40B4-BE49-F238E27FC236}">
                <a16:creationId xmlns:a16="http://schemas.microsoft.com/office/drawing/2014/main" id="{3F11A5E8-FDF9-4D34-9060-CE41D0710C72}"/>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D5ECEF"/>
          </a:solidFill>
          <a:ln w="0">
            <a:noFill/>
          </a:ln>
        </p:spPr>
        <p:txBody>
          <a:bodyPr/>
          <a:lstStyle/>
          <a:p>
            <a:endParaRPr lang="en-US"/>
          </a:p>
        </p:txBody>
      </p:sp>
      <p:sp>
        <p:nvSpPr>
          <p:cNvPr id="88" name="field cell 84">
            <a:extLst>
              <a:ext uri="{FF2B5EF4-FFF2-40B4-BE49-F238E27FC236}">
                <a16:creationId xmlns:a16="http://schemas.microsoft.com/office/drawing/2014/main" id="{FEDB7104-F57A-47BD-A67B-B343676326E8}"/>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CBE8EB"/>
          </a:solidFill>
          <a:ln w="0">
            <a:noFill/>
          </a:ln>
        </p:spPr>
        <p:txBody>
          <a:bodyPr/>
          <a:lstStyle/>
          <a:p>
            <a:endParaRPr lang="en-US"/>
          </a:p>
        </p:txBody>
      </p:sp>
      <p:sp>
        <p:nvSpPr>
          <p:cNvPr id="89" name="field cell 85">
            <a:extLst>
              <a:ext uri="{FF2B5EF4-FFF2-40B4-BE49-F238E27FC236}">
                <a16:creationId xmlns:a16="http://schemas.microsoft.com/office/drawing/2014/main" id="{09C69D24-30AE-4A45-B327-DF13AA02BCCE}"/>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D3EBEE"/>
          </a:solidFill>
          <a:ln w="0">
            <a:noFill/>
          </a:ln>
        </p:spPr>
        <p:txBody>
          <a:bodyPr/>
          <a:lstStyle/>
          <a:p>
            <a:endParaRPr lang="en-US"/>
          </a:p>
        </p:txBody>
      </p:sp>
      <p:sp>
        <p:nvSpPr>
          <p:cNvPr id="90" name="field cell 86">
            <a:extLst>
              <a:ext uri="{FF2B5EF4-FFF2-40B4-BE49-F238E27FC236}">
                <a16:creationId xmlns:a16="http://schemas.microsoft.com/office/drawing/2014/main" id="{073B8CBC-D652-45B4-890C-EF93DB170997}"/>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C2E4E7"/>
          </a:solidFill>
          <a:ln w="0">
            <a:noFill/>
          </a:ln>
        </p:spPr>
        <p:txBody>
          <a:bodyPr/>
          <a:lstStyle/>
          <a:p>
            <a:endParaRPr lang="en-US"/>
          </a:p>
        </p:txBody>
      </p:sp>
      <p:sp>
        <p:nvSpPr>
          <p:cNvPr id="91" name="field cell 87">
            <a:extLst>
              <a:ext uri="{FF2B5EF4-FFF2-40B4-BE49-F238E27FC236}">
                <a16:creationId xmlns:a16="http://schemas.microsoft.com/office/drawing/2014/main" id="{4141CD35-87A1-46A1-AEF7-935FD2DE58A0}"/>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BAE1E4"/>
          </a:solidFill>
          <a:ln w="0">
            <a:noFill/>
          </a:ln>
        </p:spPr>
        <p:txBody>
          <a:bodyPr/>
          <a:lstStyle/>
          <a:p>
            <a:endParaRPr lang="en-US"/>
          </a:p>
        </p:txBody>
      </p:sp>
      <p:sp>
        <p:nvSpPr>
          <p:cNvPr id="92" name="field cell 88">
            <a:extLst>
              <a:ext uri="{FF2B5EF4-FFF2-40B4-BE49-F238E27FC236}">
                <a16:creationId xmlns:a16="http://schemas.microsoft.com/office/drawing/2014/main" id="{2DCC06F8-69A5-4B80-8082-DEAF87199005}"/>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C6E5E8"/>
          </a:solidFill>
          <a:ln w="0">
            <a:noFill/>
          </a:ln>
        </p:spPr>
        <p:txBody>
          <a:bodyPr/>
          <a:lstStyle/>
          <a:p>
            <a:endParaRPr lang="en-US"/>
          </a:p>
        </p:txBody>
      </p:sp>
      <p:sp>
        <p:nvSpPr>
          <p:cNvPr id="93" name="field cell 89">
            <a:extLst>
              <a:ext uri="{FF2B5EF4-FFF2-40B4-BE49-F238E27FC236}">
                <a16:creationId xmlns:a16="http://schemas.microsoft.com/office/drawing/2014/main" id="{FB7593FF-D91F-4984-AFB3-994E9446F364}"/>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D3EBEE"/>
          </a:solidFill>
          <a:ln w="0">
            <a:noFill/>
          </a:ln>
        </p:spPr>
        <p:txBody>
          <a:bodyPr/>
          <a:lstStyle/>
          <a:p>
            <a:endParaRPr lang="en-US"/>
          </a:p>
        </p:txBody>
      </p:sp>
      <p:sp>
        <p:nvSpPr>
          <p:cNvPr id="94" name="field cell 90">
            <a:extLst>
              <a:ext uri="{FF2B5EF4-FFF2-40B4-BE49-F238E27FC236}">
                <a16:creationId xmlns:a16="http://schemas.microsoft.com/office/drawing/2014/main" id="{07112B6A-06AB-43BB-BF00-0A7092A366DB}"/>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9ED5D8"/>
          </a:solidFill>
          <a:ln w="0">
            <a:noFill/>
          </a:ln>
        </p:spPr>
        <p:txBody>
          <a:bodyPr/>
          <a:lstStyle/>
          <a:p>
            <a:endParaRPr lang="en-US"/>
          </a:p>
        </p:txBody>
      </p:sp>
      <p:sp>
        <p:nvSpPr>
          <p:cNvPr id="95" name="field cell 91">
            <a:extLst>
              <a:ext uri="{FF2B5EF4-FFF2-40B4-BE49-F238E27FC236}">
                <a16:creationId xmlns:a16="http://schemas.microsoft.com/office/drawing/2014/main" id="{B2D44E79-ADBD-4FBB-88BB-D12C4AAF8DBA}"/>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9CD4D7"/>
          </a:solidFill>
          <a:ln w="0">
            <a:noFill/>
          </a:ln>
        </p:spPr>
        <p:txBody>
          <a:bodyPr/>
          <a:lstStyle/>
          <a:p>
            <a:endParaRPr lang="en-US"/>
          </a:p>
        </p:txBody>
      </p:sp>
      <p:sp>
        <p:nvSpPr>
          <p:cNvPr id="96" name="field cell 92">
            <a:extLst>
              <a:ext uri="{FF2B5EF4-FFF2-40B4-BE49-F238E27FC236}">
                <a16:creationId xmlns:a16="http://schemas.microsoft.com/office/drawing/2014/main" id="{771BAC54-37DC-48BE-9606-A91AFF4186B0}"/>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A5D8DB"/>
          </a:solidFill>
          <a:ln w="0">
            <a:noFill/>
          </a:ln>
        </p:spPr>
        <p:txBody>
          <a:bodyPr/>
          <a:lstStyle/>
          <a:p>
            <a:endParaRPr lang="en-US"/>
          </a:p>
        </p:txBody>
      </p:sp>
      <p:sp>
        <p:nvSpPr>
          <p:cNvPr id="97" name="field cell 93">
            <a:extLst>
              <a:ext uri="{FF2B5EF4-FFF2-40B4-BE49-F238E27FC236}">
                <a16:creationId xmlns:a16="http://schemas.microsoft.com/office/drawing/2014/main" id="{8191B704-3A91-4B4A-9482-F8BC1E2165A9}"/>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A5D8DB"/>
          </a:solidFill>
          <a:ln w="0">
            <a:noFill/>
          </a:ln>
        </p:spPr>
        <p:txBody>
          <a:bodyPr/>
          <a:lstStyle/>
          <a:p>
            <a:endParaRPr lang="en-US"/>
          </a:p>
        </p:txBody>
      </p:sp>
      <p:sp>
        <p:nvSpPr>
          <p:cNvPr id="98" name="field cell 94">
            <a:extLst>
              <a:ext uri="{FF2B5EF4-FFF2-40B4-BE49-F238E27FC236}">
                <a16:creationId xmlns:a16="http://schemas.microsoft.com/office/drawing/2014/main" id="{0D6F3B8B-8C2F-4CAE-873E-AEE23277972A}"/>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ECF6F9"/>
          </a:solidFill>
          <a:ln w="0">
            <a:noFill/>
          </a:ln>
        </p:spPr>
        <p:txBody>
          <a:bodyPr/>
          <a:lstStyle/>
          <a:p>
            <a:endParaRPr lang="en-US"/>
          </a:p>
        </p:txBody>
      </p:sp>
      <p:sp>
        <p:nvSpPr>
          <p:cNvPr id="99" name="field cell 95">
            <a:extLst>
              <a:ext uri="{FF2B5EF4-FFF2-40B4-BE49-F238E27FC236}">
                <a16:creationId xmlns:a16="http://schemas.microsoft.com/office/drawing/2014/main" id="{F793AE9D-A243-4B4C-91B2-C1200090E5F8}"/>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00" name="field cell 96">
            <a:extLst>
              <a:ext uri="{FF2B5EF4-FFF2-40B4-BE49-F238E27FC236}">
                <a16:creationId xmlns:a16="http://schemas.microsoft.com/office/drawing/2014/main" id="{1EBE7AF7-55A0-4E40-817A-67C485998EC9}"/>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94D1D4"/>
          </a:solidFill>
          <a:ln w="0">
            <a:noFill/>
          </a:ln>
        </p:spPr>
        <p:txBody>
          <a:bodyPr/>
          <a:lstStyle/>
          <a:p>
            <a:endParaRPr lang="en-US"/>
          </a:p>
        </p:txBody>
      </p:sp>
      <p:sp>
        <p:nvSpPr>
          <p:cNvPr id="101" name="field cell 97">
            <a:extLst>
              <a:ext uri="{FF2B5EF4-FFF2-40B4-BE49-F238E27FC236}">
                <a16:creationId xmlns:a16="http://schemas.microsoft.com/office/drawing/2014/main" id="{C3916E78-00B2-4E7D-A99D-8F7FEFAFDC4F}"/>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489BA1"/>
          </a:solidFill>
          <a:ln w="0">
            <a:noFill/>
          </a:ln>
        </p:spPr>
        <p:txBody>
          <a:bodyPr/>
          <a:lstStyle/>
          <a:p>
            <a:endParaRPr lang="en-US"/>
          </a:p>
        </p:txBody>
      </p:sp>
      <p:sp>
        <p:nvSpPr>
          <p:cNvPr id="102" name="field cell 98">
            <a:extLst>
              <a:ext uri="{FF2B5EF4-FFF2-40B4-BE49-F238E27FC236}">
                <a16:creationId xmlns:a16="http://schemas.microsoft.com/office/drawing/2014/main" id="{B7C8084D-6B59-498C-84DE-A9B37BE47A47}"/>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ACDBDE"/>
          </a:solidFill>
          <a:ln w="0">
            <a:noFill/>
          </a:ln>
        </p:spPr>
        <p:txBody>
          <a:bodyPr/>
          <a:lstStyle/>
          <a:p>
            <a:endParaRPr lang="en-US"/>
          </a:p>
        </p:txBody>
      </p:sp>
      <p:sp>
        <p:nvSpPr>
          <p:cNvPr id="103" name="field cell 99">
            <a:extLst>
              <a:ext uri="{FF2B5EF4-FFF2-40B4-BE49-F238E27FC236}">
                <a16:creationId xmlns:a16="http://schemas.microsoft.com/office/drawing/2014/main" id="{1CDA6ABF-3BFF-4DF1-B3FC-83EA3A0202A7}"/>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5CAAAF"/>
          </a:solidFill>
          <a:ln w="0">
            <a:noFill/>
          </a:ln>
        </p:spPr>
        <p:txBody>
          <a:bodyPr/>
          <a:lstStyle/>
          <a:p>
            <a:endParaRPr lang="en-US"/>
          </a:p>
        </p:txBody>
      </p:sp>
      <p:sp>
        <p:nvSpPr>
          <p:cNvPr id="104" name="field cell 100">
            <a:extLst>
              <a:ext uri="{FF2B5EF4-FFF2-40B4-BE49-F238E27FC236}">
                <a16:creationId xmlns:a16="http://schemas.microsoft.com/office/drawing/2014/main" id="{BB5E2FC5-3416-4C9A-AF2D-B448A39D5B9A}"/>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ACDBDE"/>
          </a:solidFill>
          <a:ln w="0">
            <a:noFill/>
          </a:ln>
        </p:spPr>
        <p:txBody>
          <a:bodyPr/>
          <a:lstStyle/>
          <a:p>
            <a:endParaRPr lang="en-US"/>
          </a:p>
        </p:txBody>
      </p:sp>
      <p:sp>
        <p:nvSpPr>
          <p:cNvPr id="105" name="field cell 101">
            <a:extLst>
              <a:ext uri="{FF2B5EF4-FFF2-40B4-BE49-F238E27FC236}">
                <a16:creationId xmlns:a16="http://schemas.microsoft.com/office/drawing/2014/main" id="{26518BA0-5275-404E-A11E-D3CA650BC668}"/>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B7DFE2"/>
          </a:solidFill>
          <a:ln w="0">
            <a:noFill/>
          </a:ln>
        </p:spPr>
        <p:txBody>
          <a:bodyPr/>
          <a:lstStyle/>
          <a:p>
            <a:endParaRPr lang="en-US"/>
          </a:p>
        </p:txBody>
      </p:sp>
      <p:sp>
        <p:nvSpPr>
          <p:cNvPr id="106" name="field cell 102">
            <a:extLst>
              <a:ext uri="{FF2B5EF4-FFF2-40B4-BE49-F238E27FC236}">
                <a16:creationId xmlns:a16="http://schemas.microsoft.com/office/drawing/2014/main" id="{D3D52DE7-0868-46C6-AE29-F1DD991E53F3}"/>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9ED5D8"/>
          </a:solidFill>
          <a:ln w="0">
            <a:noFill/>
          </a:ln>
        </p:spPr>
        <p:txBody>
          <a:bodyPr/>
          <a:lstStyle/>
          <a:p>
            <a:endParaRPr lang="en-US"/>
          </a:p>
        </p:txBody>
      </p:sp>
      <p:sp>
        <p:nvSpPr>
          <p:cNvPr id="107" name="field cell 103">
            <a:extLst>
              <a:ext uri="{FF2B5EF4-FFF2-40B4-BE49-F238E27FC236}">
                <a16:creationId xmlns:a16="http://schemas.microsoft.com/office/drawing/2014/main" id="{EE4DB67F-044F-4812-9254-E4EDFBC6F1A5}"/>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9DD4D7"/>
          </a:solidFill>
          <a:ln w="0">
            <a:noFill/>
          </a:ln>
        </p:spPr>
        <p:txBody>
          <a:bodyPr/>
          <a:lstStyle/>
          <a:p>
            <a:endParaRPr lang="en-US"/>
          </a:p>
        </p:txBody>
      </p:sp>
      <p:sp>
        <p:nvSpPr>
          <p:cNvPr id="108" name="field cell 104">
            <a:extLst>
              <a:ext uri="{FF2B5EF4-FFF2-40B4-BE49-F238E27FC236}">
                <a16:creationId xmlns:a16="http://schemas.microsoft.com/office/drawing/2014/main" id="{7B56067D-D8B0-4E46-B353-FF05AA5BA1D4}"/>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1D6572"/>
          </a:solidFill>
          <a:ln w="0">
            <a:noFill/>
          </a:ln>
        </p:spPr>
        <p:txBody>
          <a:bodyPr/>
          <a:lstStyle/>
          <a:p>
            <a:endParaRPr lang="en-US"/>
          </a:p>
        </p:txBody>
      </p:sp>
      <p:sp>
        <p:nvSpPr>
          <p:cNvPr id="109" name="field cell 105">
            <a:extLst>
              <a:ext uri="{FF2B5EF4-FFF2-40B4-BE49-F238E27FC236}">
                <a16:creationId xmlns:a16="http://schemas.microsoft.com/office/drawing/2014/main" id="{AC7D6311-FB6C-4716-8DEA-46D74B7A9FF5}"/>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8ECED1"/>
          </a:solidFill>
          <a:ln w="0">
            <a:noFill/>
          </a:ln>
        </p:spPr>
        <p:txBody>
          <a:bodyPr/>
          <a:lstStyle/>
          <a:p>
            <a:endParaRPr lang="en-US"/>
          </a:p>
        </p:txBody>
      </p:sp>
      <p:sp>
        <p:nvSpPr>
          <p:cNvPr id="110" name="field cell 106">
            <a:extLst>
              <a:ext uri="{FF2B5EF4-FFF2-40B4-BE49-F238E27FC236}">
                <a16:creationId xmlns:a16="http://schemas.microsoft.com/office/drawing/2014/main" id="{47DC9697-F699-419D-B2A8-F1F9343E11D1}"/>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C8E7EA"/>
          </a:solidFill>
          <a:ln w="0">
            <a:noFill/>
          </a:ln>
        </p:spPr>
        <p:txBody>
          <a:bodyPr/>
          <a:lstStyle/>
          <a:p>
            <a:endParaRPr lang="en-US"/>
          </a:p>
        </p:txBody>
      </p:sp>
      <p:sp>
        <p:nvSpPr>
          <p:cNvPr id="111" name="field cell 107">
            <a:extLst>
              <a:ext uri="{FF2B5EF4-FFF2-40B4-BE49-F238E27FC236}">
                <a16:creationId xmlns:a16="http://schemas.microsoft.com/office/drawing/2014/main" id="{A7A0020A-A129-42D6-A05C-84D68609C714}"/>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D2EBEE"/>
          </a:solidFill>
          <a:ln w="0">
            <a:noFill/>
          </a:ln>
        </p:spPr>
        <p:txBody>
          <a:bodyPr/>
          <a:lstStyle/>
          <a:p>
            <a:endParaRPr lang="en-US"/>
          </a:p>
        </p:txBody>
      </p:sp>
      <p:sp>
        <p:nvSpPr>
          <p:cNvPr id="112" name="field cell 108">
            <a:extLst>
              <a:ext uri="{FF2B5EF4-FFF2-40B4-BE49-F238E27FC236}">
                <a16:creationId xmlns:a16="http://schemas.microsoft.com/office/drawing/2014/main" id="{ED465741-5B6E-4939-801E-3859335B6ABE}"/>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E1F1F4"/>
          </a:solidFill>
          <a:ln w="0">
            <a:noFill/>
          </a:ln>
        </p:spPr>
        <p:txBody>
          <a:bodyPr/>
          <a:lstStyle/>
          <a:p>
            <a:endParaRPr lang="en-US"/>
          </a:p>
        </p:txBody>
      </p:sp>
      <p:sp>
        <p:nvSpPr>
          <p:cNvPr id="113" name="field cell 109">
            <a:extLst>
              <a:ext uri="{FF2B5EF4-FFF2-40B4-BE49-F238E27FC236}">
                <a16:creationId xmlns:a16="http://schemas.microsoft.com/office/drawing/2014/main" id="{665A9191-EB5A-4B13-A5E1-387661BE8DF3}"/>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E3F2F5"/>
          </a:solidFill>
          <a:ln w="0">
            <a:noFill/>
          </a:ln>
        </p:spPr>
        <p:txBody>
          <a:bodyPr/>
          <a:lstStyle/>
          <a:p>
            <a:endParaRPr lang="en-US"/>
          </a:p>
        </p:txBody>
      </p:sp>
      <p:sp>
        <p:nvSpPr>
          <p:cNvPr id="114" name="field cell 110">
            <a:extLst>
              <a:ext uri="{FF2B5EF4-FFF2-40B4-BE49-F238E27FC236}">
                <a16:creationId xmlns:a16="http://schemas.microsoft.com/office/drawing/2014/main" id="{72043E9B-CB52-4C40-B6FE-23F9FAAABC88}"/>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D5ECEF"/>
          </a:solidFill>
          <a:ln w="0">
            <a:noFill/>
          </a:ln>
        </p:spPr>
        <p:txBody>
          <a:bodyPr/>
          <a:lstStyle/>
          <a:p>
            <a:endParaRPr lang="en-US"/>
          </a:p>
        </p:txBody>
      </p:sp>
      <p:sp>
        <p:nvSpPr>
          <p:cNvPr id="115" name="field cell 111">
            <a:extLst>
              <a:ext uri="{FF2B5EF4-FFF2-40B4-BE49-F238E27FC236}">
                <a16:creationId xmlns:a16="http://schemas.microsoft.com/office/drawing/2014/main" id="{86AF2CC2-8F07-47D4-A613-274DC6763D86}"/>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CAE7EA"/>
          </a:solidFill>
          <a:ln w="0">
            <a:noFill/>
          </a:ln>
        </p:spPr>
        <p:txBody>
          <a:bodyPr/>
          <a:lstStyle/>
          <a:p>
            <a:endParaRPr lang="en-US"/>
          </a:p>
        </p:txBody>
      </p:sp>
      <p:sp>
        <p:nvSpPr>
          <p:cNvPr id="116" name="field cell 112">
            <a:extLst>
              <a:ext uri="{FF2B5EF4-FFF2-40B4-BE49-F238E27FC236}">
                <a16:creationId xmlns:a16="http://schemas.microsoft.com/office/drawing/2014/main" id="{5D7B2688-99D5-498C-8D6B-0C767B388114}"/>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44999F"/>
          </a:solidFill>
          <a:ln w="0">
            <a:noFill/>
          </a:ln>
        </p:spPr>
        <p:txBody>
          <a:bodyPr/>
          <a:lstStyle/>
          <a:p>
            <a:endParaRPr lang="en-US"/>
          </a:p>
        </p:txBody>
      </p:sp>
      <p:sp>
        <p:nvSpPr>
          <p:cNvPr id="117" name="field cell 113">
            <a:extLst>
              <a:ext uri="{FF2B5EF4-FFF2-40B4-BE49-F238E27FC236}">
                <a16:creationId xmlns:a16="http://schemas.microsoft.com/office/drawing/2014/main" id="{70411CB6-CA40-4522-8D4A-78E37F4BAA4E}"/>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AADADD"/>
          </a:solidFill>
          <a:ln w="0">
            <a:noFill/>
          </a:ln>
        </p:spPr>
        <p:txBody>
          <a:bodyPr/>
          <a:lstStyle/>
          <a:p>
            <a:endParaRPr lang="en-US"/>
          </a:p>
        </p:txBody>
      </p:sp>
      <p:sp>
        <p:nvSpPr>
          <p:cNvPr id="118" name="field cell 114">
            <a:extLst>
              <a:ext uri="{FF2B5EF4-FFF2-40B4-BE49-F238E27FC236}">
                <a16:creationId xmlns:a16="http://schemas.microsoft.com/office/drawing/2014/main" id="{A86DA881-65E4-4BDF-AADC-457CD72ADE89}"/>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ADDBDE"/>
          </a:solidFill>
          <a:ln w="0">
            <a:noFill/>
          </a:ln>
        </p:spPr>
        <p:txBody>
          <a:bodyPr/>
          <a:lstStyle/>
          <a:p>
            <a:endParaRPr lang="en-US"/>
          </a:p>
        </p:txBody>
      </p:sp>
      <p:sp>
        <p:nvSpPr>
          <p:cNvPr id="119" name="field cell 115">
            <a:extLst>
              <a:ext uri="{FF2B5EF4-FFF2-40B4-BE49-F238E27FC236}">
                <a16:creationId xmlns:a16="http://schemas.microsoft.com/office/drawing/2014/main" id="{927F7DE6-BEAE-4EED-ACA8-25A4724A9009}"/>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469AA0"/>
          </a:solidFill>
          <a:ln w="0">
            <a:noFill/>
          </a:ln>
        </p:spPr>
        <p:txBody>
          <a:bodyPr/>
          <a:lstStyle/>
          <a:p>
            <a:endParaRPr lang="en-US"/>
          </a:p>
        </p:txBody>
      </p:sp>
      <p:sp>
        <p:nvSpPr>
          <p:cNvPr id="120" name="field cell 116">
            <a:extLst>
              <a:ext uri="{FF2B5EF4-FFF2-40B4-BE49-F238E27FC236}">
                <a16:creationId xmlns:a16="http://schemas.microsoft.com/office/drawing/2014/main" id="{1C770F0A-8867-4EFB-8906-9F4D18B2D43E}"/>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DFF0F3"/>
          </a:solidFill>
          <a:ln w="0">
            <a:noFill/>
          </a:ln>
        </p:spPr>
        <p:txBody>
          <a:bodyPr/>
          <a:lstStyle/>
          <a:p>
            <a:endParaRPr lang="en-US"/>
          </a:p>
        </p:txBody>
      </p:sp>
      <p:sp>
        <p:nvSpPr>
          <p:cNvPr id="121" name="field cell 117">
            <a:extLst>
              <a:ext uri="{FF2B5EF4-FFF2-40B4-BE49-F238E27FC236}">
                <a16:creationId xmlns:a16="http://schemas.microsoft.com/office/drawing/2014/main" id="{412BCFE4-90C6-4009-A371-D725E081E46F}"/>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D8EDF0"/>
          </a:solidFill>
          <a:ln w="0">
            <a:noFill/>
          </a:ln>
        </p:spPr>
        <p:txBody>
          <a:bodyPr/>
          <a:lstStyle/>
          <a:p>
            <a:endParaRPr lang="en-US"/>
          </a:p>
        </p:txBody>
      </p:sp>
      <p:sp>
        <p:nvSpPr>
          <p:cNvPr id="122" name="field cell 118">
            <a:extLst>
              <a:ext uri="{FF2B5EF4-FFF2-40B4-BE49-F238E27FC236}">
                <a16:creationId xmlns:a16="http://schemas.microsoft.com/office/drawing/2014/main" id="{7DA87707-5836-4582-959E-A82FD3685DBC}"/>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D5ECEF"/>
          </a:solidFill>
          <a:ln w="0">
            <a:noFill/>
          </a:ln>
        </p:spPr>
        <p:txBody>
          <a:bodyPr/>
          <a:lstStyle/>
          <a:p>
            <a:endParaRPr lang="en-US"/>
          </a:p>
        </p:txBody>
      </p:sp>
      <p:sp>
        <p:nvSpPr>
          <p:cNvPr id="123" name="field cell 119">
            <a:extLst>
              <a:ext uri="{FF2B5EF4-FFF2-40B4-BE49-F238E27FC236}">
                <a16:creationId xmlns:a16="http://schemas.microsoft.com/office/drawing/2014/main" id="{2E8E3339-46A9-4F32-AC63-15300D109BB0}"/>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DEF0F3"/>
          </a:solidFill>
          <a:ln w="0">
            <a:noFill/>
          </a:ln>
        </p:spPr>
        <p:txBody>
          <a:bodyPr/>
          <a:lstStyle/>
          <a:p>
            <a:endParaRPr lang="en-US"/>
          </a:p>
        </p:txBody>
      </p:sp>
      <p:sp>
        <p:nvSpPr>
          <p:cNvPr id="124" name="field cell 120">
            <a:extLst>
              <a:ext uri="{FF2B5EF4-FFF2-40B4-BE49-F238E27FC236}">
                <a16:creationId xmlns:a16="http://schemas.microsoft.com/office/drawing/2014/main" id="{88AC5DA2-64E0-4CAB-9097-A7E91A5060ED}"/>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D1EAED"/>
          </a:solidFill>
          <a:ln w="0">
            <a:noFill/>
          </a:ln>
        </p:spPr>
        <p:txBody>
          <a:bodyPr/>
          <a:lstStyle/>
          <a:p>
            <a:endParaRPr lang="en-US"/>
          </a:p>
        </p:txBody>
      </p:sp>
      <p:sp>
        <p:nvSpPr>
          <p:cNvPr id="125" name="field cell 121">
            <a:extLst>
              <a:ext uri="{FF2B5EF4-FFF2-40B4-BE49-F238E27FC236}">
                <a16:creationId xmlns:a16="http://schemas.microsoft.com/office/drawing/2014/main" id="{9FA94D40-0486-4755-9464-42986612377C}"/>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D5ECEF"/>
          </a:solidFill>
          <a:ln w="0">
            <a:noFill/>
          </a:ln>
        </p:spPr>
        <p:txBody>
          <a:bodyPr/>
          <a:lstStyle/>
          <a:p>
            <a:endParaRPr lang="en-US"/>
          </a:p>
        </p:txBody>
      </p:sp>
      <p:sp>
        <p:nvSpPr>
          <p:cNvPr id="126" name="field cell 122">
            <a:extLst>
              <a:ext uri="{FF2B5EF4-FFF2-40B4-BE49-F238E27FC236}">
                <a16:creationId xmlns:a16="http://schemas.microsoft.com/office/drawing/2014/main" id="{A5E8D360-2756-4167-B2CD-6E60965A448C}"/>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DDEFF2"/>
          </a:solidFill>
          <a:ln w="0">
            <a:noFill/>
          </a:ln>
        </p:spPr>
        <p:txBody>
          <a:bodyPr/>
          <a:lstStyle/>
          <a:p>
            <a:endParaRPr lang="en-US"/>
          </a:p>
        </p:txBody>
      </p:sp>
      <p:sp>
        <p:nvSpPr>
          <p:cNvPr id="127" name="field cell 123">
            <a:extLst>
              <a:ext uri="{FF2B5EF4-FFF2-40B4-BE49-F238E27FC236}">
                <a16:creationId xmlns:a16="http://schemas.microsoft.com/office/drawing/2014/main" id="{82D1ED2C-06E4-4056-B03A-6057278F329F}"/>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E3F2F5"/>
          </a:solidFill>
          <a:ln w="0">
            <a:noFill/>
          </a:ln>
        </p:spPr>
        <p:txBody>
          <a:bodyPr/>
          <a:lstStyle/>
          <a:p>
            <a:endParaRPr lang="en-US"/>
          </a:p>
        </p:txBody>
      </p:sp>
      <p:sp>
        <p:nvSpPr>
          <p:cNvPr id="128" name="field cell 124">
            <a:extLst>
              <a:ext uri="{FF2B5EF4-FFF2-40B4-BE49-F238E27FC236}">
                <a16:creationId xmlns:a16="http://schemas.microsoft.com/office/drawing/2014/main" id="{37B43EA6-C9FA-4442-BCAD-3DDC40A30F8F}"/>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CBE8EB"/>
          </a:solidFill>
          <a:ln w="0">
            <a:noFill/>
          </a:ln>
        </p:spPr>
        <p:txBody>
          <a:bodyPr/>
          <a:lstStyle/>
          <a:p>
            <a:endParaRPr lang="en-US"/>
          </a:p>
        </p:txBody>
      </p:sp>
      <p:sp>
        <p:nvSpPr>
          <p:cNvPr id="129" name="field cell 125">
            <a:extLst>
              <a:ext uri="{FF2B5EF4-FFF2-40B4-BE49-F238E27FC236}">
                <a16:creationId xmlns:a16="http://schemas.microsoft.com/office/drawing/2014/main" id="{D4E25D91-8FEF-4DA0-BF94-F9D3D4D1ED2D}"/>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D7EDF0"/>
          </a:solidFill>
          <a:ln w="0">
            <a:noFill/>
          </a:ln>
        </p:spPr>
        <p:txBody>
          <a:bodyPr/>
          <a:lstStyle/>
          <a:p>
            <a:endParaRPr lang="en-US"/>
          </a:p>
        </p:txBody>
      </p:sp>
      <p:sp>
        <p:nvSpPr>
          <p:cNvPr id="130" name="field cell 126">
            <a:extLst>
              <a:ext uri="{FF2B5EF4-FFF2-40B4-BE49-F238E27FC236}">
                <a16:creationId xmlns:a16="http://schemas.microsoft.com/office/drawing/2014/main" id="{FB9E4997-1057-4E61-B5AA-7892B18A4C2F}"/>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CBE8EB"/>
          </a:solidFill>
          <a:ln w="0">
            <a:noFill/>
          </a:ln>
        </p:spPr>
        <p:txBody>
          <a:bodyPr/>
          <a:lstStyle/>
          <a:p>
            <a:endParaRPr lang="en-US"/>
          </a:p>
        </p:txBody>
      </p:sp>
      <p:sp>
        <p:nvSpPr>
          <p:cNvPr id="131" name="field cell 127">
            <a:extLst>
              <a:ext uri="{FF2B5EF4-FFF2-40B4-BE49-F238E27FC236}">
                <a16:creationId xmlns:a16="http://schemas.microsoft.com/office/drawing/2014/main" id="{4583ADBB-662A-4B41-B96B-E4CD6B3106FA}"/>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D5ECEF"/>
          </a:solidFill>
          <a:ln w="0">
            <a:noFill/>
          </a:ln>
        </p:spPr>
        <p:txBody>
          <a:bodyPr/>
          <a:lstStyle/>
          <a:p>
            <a:endParaRPr lang="en-US"/>
          </a:p>
        </p:txBody>
      </p:sp>
      <p:sp>
        <p:nvSpPr>
          <p:cNvPr id="132" name="field cell 128">
            <a:extLst>
              <a:ext uri="{FF2B5EF4-FFF2-40B4-BE49-F238E27FC236}">
                <a16:creationId xmlns:a16="http://schemas.microsoft.com/office/drawing/2014/main" id="{0D9875F7-6584-47CE-933D-B0E8E7A12CB6}"/>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E2F1F4"/>
          </a:solidFill>
          <a:ln w="0">
            <a:noFill/>
          </a:ln>
        </p:spPr>
        <p:txBody>
          <a:bodyPr/>
          <a:lstStyle/>
          <a:p>
            <a:endParaRPr lang="en-US"/>
          </a:p>
        </p:txBody>
      </p:sp>
      <p:sp>
        <p:nvSpPr>
          <p:cNvPr id="133" name="field cell 129">
            <a:extLst>
              <a:ext uri="{FF2B5EF4-FFF2-40B4-BE49-F238E27FC236}">
                <a16:creationId xmlns:a16="http://schemas.microsoft.com/office/drawing/2014/main" id="{A7BA0084-5D7B-475F-AFC0-6624C49ED3D4}"/>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E6F3F6"/>
          </a:solidFill>
          <a:ln w="0">
            <a:noFill/>
          </a:ln>
        </p:spPr>
        <p:txBody>
          <a:bodyPr/>
          <a:lstStyle/>
          <a:p>
            <a:endParaRPr lang="en-US"/>
          </a:p>
        </p:txBody>
      </p:sp>
      <p:sp>
        <p:nvSpPr>
          <p:cNvPr id="134" name="field cell 130">
            <a:extLst>
              <a:ext uri="{FF2B5EF4-FFF2-40B4-BE49-F238E27FC236}">
                <a16:creationId xmlns:a16="http://schemas.microsoft.com/office/drawing/2014/main" id="{0C71F3FA-B081-4E41-8002-E3B165347E40}"/>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D6ECEF"/>
          </a:solidFill>
          <a:ln w="0">
            <a:noFill/>
          </a:ln>
        </p:spPr>
        <p:txBody>
          <a:bodyPr/>
          <a:lstStyle/>
          <a:p>
            <a:endParaRPr lang="en-US"/>
          </a:p>
        </p:txBody>
      </p:sp>
      <p:sp>
        <p:nvSpPr>
          <p:cNvPr id="135" name="field cell 131">
            <a:extLst>
              <a:ext uri="{FF2B5EF4-FFF2-40B4-BE49-F238E27FC236}">
                <a16:creationId xmlns:a16="http://schemas.microsoft.com/office/drawing/2014/main" id="{F705DD46-9D07-44E6-935B-A65F80EAC12D}"/>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D6ECEF"/>
          </a:solidFill>
          <a:ln w="0">
            <a:noFill/>
          </a:ln>
        </p:spPr>
        <p:txBody>
          <a:bodyPr/>
          <a:lstStyle/>
          <a:p>
            <a:endParaRPr lang="en-US"/>
          </a:p>
        </p:txBody>
      </p:sp>
      <p:sp>
        <p:nvSpPr>
          <p:cNvPr id="136" name="field cell 132">
            <a:extLst>
              <a:ext uri="{FF2B5EF4-FFF2-40B4-BE49-F238E27FC236}">
                <a16:creationId xmlns:a16="http://schemas.microsoft.com/office/drawing/2014/main" id="{CFB3EBD6-1E75-4B65-AAB5-7BA63460D27F}"/>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E1F1F4"/>
          </a:solidFill>
          <a:ln w="0">
            <a:noFill/>
          </a:ln>
        </p:spPr>
        <p:txBody>
          <a:bodyPr/>
          <a:lstStyle/>
          <a:p>
            <a:endParaRPr lang="en-US"/>
          </a:p>
        </p:txBody>
      </p:sp>
      <p:sp>
        <p:nvSpPr>
          <p:cNvPr id="137" name="field cell 133">
            <a:extLst>
              <a:ext uri="{FF2B5EF4-FFF2-40B4-BE49-F238E27FC236}">
                <a16:creationId xmlns:a16="http://schemas.microsoft.com/office/drawing/2014/main" id="{FF3D67DD-1712-4804-80A7-9523456FF93F}"/>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E7F3F6"/>
          </a:solidFill>
          <a:ln w="0">
            <a:noFill/>
          </a:ln>
        </p:spPr>
        <p:txBody>
          <a:bodyPr/>
          <a:lstStyle/>
          <a:p>
            <a:endParaRPr lang="en-US"/>
          </a:p>
        </p:txBody>
      </p:sp>
      <p:sp>
        <p:nvSpPr>
          <p:cNvPr id="138" name="field cell 134">
            <a:extLst>
              <a:ext uri="{FF2B5EF4-FFF2-40B4-BE49-F238E27FC236}">
                <a16:creationId xmlns:a16="http://schemas.microsoft.com/office/drawing/2014/main" id="{9AC50F6E-50FE-4A4E-B4C4-BC34620C1EDA}"/>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139" name="field cell 135">
            <a:extLst>
              <a:ext uri="{FF2B5EF4-FFF2-40B4-BE49-F238E27FC236}">
                <a16:creationId xmlns:a16="http://schemas.microsoft.com/office/drawing/2014/main" id="{A3DC32AF-5DFA-4595-B9E5-52EDFED40D2B}"/>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EBF5F8"/>
          </a:solidFill>
          <a:ln w="0">
            <a:noFill/>
          </a:ln>
        </p:spPr>
        <p:txBody>
          <a:bodyPr/>
          <a:lstStyle/>
          <a:p>
            <a:endParaRPr lang="en-US"/>
          </a:p>
        </p:txBody>
      </p:sp>
      <p:sp>
        <p:nvSpPr>
          <p:cNvPr id="140" name="field cell 136">
            <a:extLst>
              <a:ext uri="{FF2B5EF4-FFF2-40B4-BE49-F238E27FC236}">
                <a16:creationId xmlns:a16="http://schemas.microsoft.com/office/drawing/2014/main" id="{47256D26-37DB-4BCD-A9BE-1EEC7BBCC05B}"/>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E3F2F5"/>
          </a:solidFill>
          <a:ln w="0">
            <a:noFill/>
          </a:ln>
        </p:spPr>
        <p:txBody>
          <a:bodyPr/>
          <a:lstStyle/>
          <a:p>
            <a:endParaRPr lang="en-US"/>
          </a:p>
        </p:txBody>
      </p:sp>
      <p:sp>
        <p:nvSpPr>
          <p:cNvPr id="141" name="field cell 137">
            <a:extLst>
              <a:ext uri="{FF2B5EF4-FFF2-40B4-BE49-F238E27FC236}">
                <a16:creationId xmlns:a16="http://schemas.microsoft.com/office/drawing/2014/main" id="{5B8EB073-8642-4D70-8899-1FC38DFB4864}"/>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E5F3F6"/>
          </a:solidFill>
          <a:ln w="0">
            <a:noFill/>
          </a:ln>
        </p:spPr>
        <p:txBody>
          <a:bodyPr/>
          <a:lstStyle/>
          <a:p>
            <a:endParaRPr lang="en-US"/>
          </a:p>
        </p:txBody>
      </p:sp>
      <p:sp>
        <p:nvSpPr>
          <p:cNvPr id="142" name="field cell 138">
            <a:extLst>
              <a:ext uri="{FF2B5EF4-FFF2-40B4-BE49-F238E27FC236}">
                <a16:creationId xmlns:a16="http://schemas.microsoft.com/office/drawing/2014/main" id="{D1FDC5B7-89A5-487F-8EF9-BBAF2632D40D}"/>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E3F2F5"/>
          </a:solidFill>
          <a:ln w="0">
            <a:noFill/>
          </a:ln>
        </p:spPr>
        <p:txBody>
          <a:bodyPr/>
          <a:lstStyle/>
          <a:p>
            <a:endParaRPr lang="en-US"/>
          </a:p>
        </p:txBody>
      </p:sp>
      <p:sp>
        <p:nvSpPr>
          <p:cNvPr id="143" name="field cell 139">
            <a:extLst>
              <a:ext uri="{FF2B5EF4-FFF2-40B4-BE49-F238E27FC236}">
                <a16:creationId xmlns:a16="http://schemas.microsoft.com/office/drawing/2014/main" id="{54766778-B70A-4A78-9D08-A7BC94045CE9}"/>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E6F3F6"/>
          </a:solidFill>
          <a:ln w="0">
            <a:noFill/>
          </a:ln>
        </p:spPr>
        <p:txBody>
          <a:bodyPr/>
          <a:lstStyle/>
          <a:p>
            <a:endParaRPr lang="en-US"/>
          </a:p>
        </p:txBody>
      </p:sp>
      <p:sp>
        <p:nvSpPr>
          <p:cNvPr id="144" name="field cell 140">
            <a:extLst>
              <a:ext uri="{FF2B5EF4-FFF2-40B4-BE49-F238E27FC236}">
                <a16:creationId xmlns:a16="http://schemas.microsoft.com/office/drawing/2014/main" id="{DC814972-31B2-4F78-9CDD-9F57BDC939D9}"/>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EBF5F8"/>
          </a:solidFill>
          <a:ln w="0">
            <a:noFill/>
          </a:ln>
        </p:spPr>
        <p:txBody>
          <a:bodyPr/>
          <a:lstStyle/>
          <a:p>
            <a:endParaRPr lang="en-US"/>
          </a:p>
        </p:txBody>
      </p:sp>
      <p:sp>
        <p:nvSpPr>
          <p:cNvPr id="145" name="field cell 141">
            <a:extLst>
              <a:ext uri="{FF2B5EF4-FFF2-40B4-BE49-F238E27FC236}">
                <a16:creationId xmlns:a16="http://schemas.microsoft.com/office/drawing/2014/main" id="{D00B1C34-91AF-4F9D-AC1C-5EC0E99D0787}"/>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46" name="field cell 142">
            <a:extLst>
              <a:ext uri="{FF2B5EF4-FFF2-40B4-BE49-F238E27FC236}">
                <a16:creationId xmlns:a16="http://schemas.microsoft.com/office/drawing/2014/main" id="{1D75CB84-B8C2-4502-A5FF-82D1902E0D5F}"/>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D5ECEF"/>
          </a:solidFill>
          <a:ln w="0">
            <a:noFill/>
          </a:ln>
        </p:spPr>
        <p:txBody>
          <a:bodyPr/>
          <a:lstStyle/>
          <a:p>
            <a:endParaRPr lang="en-US"/>
          </a:p>
        </p:txBody>
      </p:sp>
      <p:sp>
        <p:nvSpPr>
          <p:cNvPr id="147" name="field cell 143">
            <a:extLst>
              <a:ext uri="{FF2B5EF4-FFF2-40B4-BE49-F238E27FC236}">
                <a16:creationId xmlns:a16="http://schemas.microsoft.com/office/drawing/2014/main" id="{A690BCEB-254B-4327-9279-8507A13020A2}"/>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D5ECEF"/>
          </a:solidFill>
          <a:ln w="0">
            <a:noFill/>
          </a:ln>
        </p:spPr>
        <p:txBody>
          <a:bodyPr/>
          <a:lstStyle/>
          <a:p>
            <a:endParaRPr lang="en-US"/>
          </a:p>
        </p:txBody>
      </p:sp>
      <p:sp>
        <p:nvSpPr>
          <p:cNvPr id="148" name="field cell 144">
            <a:extLst>
              <a:ext uri="{FF2B5EF4-FFF2-40B4-BE49-F238E27FC236}">
                <a16:creationId xmlns:a16="http://schemas.microsoft.com/office/drawing/2014/main" id="{DD7DA364-6481-4301-9308-815B3C902722}"/>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E1F1F4"/>
          </a:solidFill>
          <a:ln w="0">
            <a:noFill/>
          </a:ln>
        </p:spPr>
        <p:txBody>
          <a:bodyPr/>
          <a:lstStyle/>
          <a:p>
            <a:endParaRPr lang="en-US"/>
          </a:p>
        </p:txBody>
      </p:sp>
      <p:sp>
        <p:nvSpPr>
          <p:cNvPr id="149" name="field cell 145">
            <a:extLst>
              <a:ext uri="{FF2B5EF4-FFF2-40B4-BE49-F238E27FC236}">
                <a16:creationId xmlns:a16="http://schemas.microsoft.com/office/drawing/2014/main" id="{C17FD873-F60D-4368-A7D1-D273E4C50271}"/>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E7F3F6"/>
          </a:solidFill>
          <a:ln w="0">
            <a:noFill/>
          </a:ln>
        </p:spPr>
        <p:txBody>
          <a:bodyPr/>
          <a:lstStyle/>
          <a:p>
            <a:endParaRPr lang="en-US"/>
          </a:p>
        </p:txBody>
      </p:sp>
      <p:sp>
        <p:nvSpPr>
          <p:cNvPr id="150" name="field cell 146">
            <a:extLst>
              <a:ext uri="{FF2B5EF4-FFF2-40B4-BE49-F238E27FC236}">
                <a16:creationId xmlns:a16="http://schemas.microsoft.com/office/drawing/2014/main" id="{FF74D33B-3CF4-442A-BBB2-30D4C17232D2}"/>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151" name="field cell 147">
            <a:extLst>
              <a:ext uri="{FF2B5EF4-FFF2-40B4-BE49-F238E27FC236}">
                <a16:creationId xmlns:a16="http://schemas.microsoft.com/office/drawing/2014/main" id="{E630D9F2-15AB-4F3B-8E58-8BE4AB1DD672}"/>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CEE9EC"/>
          </a:solidFill>
          <a:ln w="0">
            <a:noFill/>
          </a:ln>
        </p:spPr>
        <p:txBody>
          <a:bodyPr/>
          <a:lstStyle/>
          <a:p>
            <a:endParaRPr lang="en-US"/>
          </a:p>
        </p:txBody>
      </p:sp>
      <p:sp>
        <p:nvSpPr>
          <p:cNvPr id="152" name="field cell 148">
            <a:extLst>
              <a:ext uri="{FF2B5EF4-FFF2-40B4-BE49-F238E27FC236}">
                <a16:creationId xmlns:a16="http://schemas.microsoft.com/office/drawing/2014/main" id="{F4167CBD-DB8E-46F7-9ABA-5BACF9A22D91}"/>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DBEFF2"/>
          </a:solidFill>
          <a:ln w="0">
            <a:noFill/>
          </a:ln>
        </p:spPr>
        <p:txBody>
          <a:bodyPr/>
          <a:lstStyle/>
          <a:p>
            <a:endParaRPr lang="en-US"/>
          </a:p>
        </p:txBody>
      </p:sp>
      <p:sp>
        <p:nvSpPr>
          <p:cNvPr id="153" name="field cell 149">
            <a:extLst>
              <a:ext uri="{FF2B5EF4-FFF2-40B4-BE49-F238E27FC236}">
                <a16:creationId xmlns:a16="http://schemas.microsoft.com/office/drawing/2014/main" id="{AE30A311-DEDB-499B-8F3C-37BA0A705583}"/>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E1F1F4"/>
          </a:solidFill>
          <a:ln w="0">
            <a:noFill/>
          </a:ln>
        </p:spPr>
        <p:txBody>
          <a:bodyPr/>
          <a:lstStyle/>
          <a:p>
            <a:endParaRPr lang="en-US"/>
          </a:p>
        </p:txBody>
      </p:sp>
      <p:sp>
        <p:nvSpPr>
          <p:cNvPr id="154" name="field cell 150">
            <a:extLst>
              <a:ext uri="{FF2B5EF4-FFF2-40B4-BE49-F238E27FC236}">
                <a16:creationId xmlns:a16="http://schemas.microsoft.com/office/drawing/2014/main" id="{F6DFAF26-B18B-4E33-9F0D-CD32A9CC5DC0}"/>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DCEFF2"/>
          </a:solidFill>
          <a:ln w="0">
            <a:noFill/>
          </a:ln>
        </p:spPr>
        <p:txBody>
          <a:bodyPr/>
          <a:lstStyle/>
          <a:p>
            <a:endParaRPr lang="en-US"/>
          </a:p>
        </p:txBody>
      </p:sp>
      <p:sp>
        <p:nvSpPr>
          <p:cNvPr id="155" name="field cell 151">
            <a:extLst>
              <a:ext uri="{FF2B5EF4-FFF2-40B4-BE49-F238E27FC236}">
                <a16:creationId xmlns:a16="http://schemas.microsoft.com/office/drawing/2014/main" id="{CE956D91-E14B-4F97-B467-6A296A0DD598}"/>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E0F0F3"/>
          </a:solidFill>
          <a:ln w="0">
            <a:noFill/>
          </a:ln>
        </p:spPr>
        <p:txBody>
          <a:bodyPr/>
          <a:lstStyle/>
          <a:p>
            <a:endParaRPr lang="en-US"/>
          </a:p>
        </p:txBody>
      </p:sp>
      <p:sp>
        <p:nvSpPr>
          <p:cNvPr id="156" name="field cell 152">
            <a:extLst>
              <a:ext uri="{FF2B5EF4-FFF2-40B4-BE49-F238E27FC236}">
                <a16:creationId xmlns:a16="http://schemas.microsoft.com/office/drawing/2014/main" id="{0AC7E80F-0843-4438-8477-38587F2EA4FC}"/>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C4E5E8"/>
          </a:solidFill>
          <a:ln w="0">
            <a:noFill/>
          </a:ln>
        </p:spPr>
        <p:txBody>
          <a:bodyPr/>
          <a:lstStyle/>
          <a:p>
            <a:endParaRPr lang="en-US"/>
          </a:p>
        </p:txBody>
      </p:sp>
      <p:sp>
        <p:nvSpPr>
          <p:cNvPr id="157" name="field cell 153">
            <a:extLst>
              <a:ext uri="{FF2B5EF4-FFF2-40B4-BE49-F238E27FC236}">
                <a16:creationId xmlns:a16="http://schemas.microsoft.com/office/drawing/2014/main" id="{CEE8DA46-02BD-4FEB-9C8D-837BF8DCC19A}"/>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C8E7EA"/>
          </a:solidFill>
          <a:ln w="0">
            <a:noFill/>
          </a:ln>
        </p:spPr>
        <p:txBody>
          <a:bodyPr/>
          <a:lstStyle/>
          <a:p>
            <a:endParaRPr lang="en-US"/>
          </a:p>
        </p:txBody>
      </p:sp>
      <p:sp>
        <p:nvSpPr>
          <p:cNvPr id="158" name="field cell 154">
            <a:extLst>
              <a:ext uri="{FF2B5EF4-FFF2-40B4-BE49-F238E27FC236}">
                <a16:creationId xmlns:a16="http://schemas.microsoft.com/office/drawing/2014/main" id="{A5A18F33-2F5F-426B-8E7B-AA291EC7C36E}"/>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D4ECEF"/>
          </a:solidFill>
          <a:ln w="0">
            <a:noFill/>
          </a:ln>
        </p:spPr>
        <p:txBody>
          <a:bodyPr/>
          <a:lstStyle/>
          <a:p>
            <a:endParaRPr lang="en-US"/>
          </a:p>
        </p:txBody>
      </p:sp>
      <p:sp>
        <p:nvSpPr>
          <p:cNvPr id="159" name="field cell 155">
            <a:extLst>
              <a:ext uri="{FF2B5EF4-FFF2-40B4-BE49-F238E27FC236}">
                <a16:creationId xmlns:a16="http://schemas.microsoft.com/office/drawing/2014/main" id="{DECB3D83-1503-488B-811B-E7A0086134C5}"/>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D7EDF0"/>
          </a:solidFill>
          <a:ln w="0">
            <a:noFill/>
          </a:ln>
        </p:spPr>
        <p:txBody>
          <a:bodyPr/>
          <a:lstStyle/>
          <a:p>
            <a:endParaRPr lang="en-US"/>
          </a:p>
        </p:txBody>
      </p:sp>
      <p:sp>
        <p:nvSpPr>
          <p:cNvPr id="160" name="field cell 156">
            <a:extLst>
              <a:ext uri="{FF2B5EF4-FFF2-40B4-BE49-F238E27FC236}">
                <a16:creationId xmlns:a16="http://schemas.microsoft.com/office/drawing/2014/main" id="{5F30A7F5-C30B-4E8D-88C9-1C655D3A8C51}"/>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D8EDF0"/>
          </a:solidFill>
          <a:ln w="0">
            <a:noFill/>
          </a:ln>
        </p:spPr>
        <p:txBody>
          <a:bodyPr/>
          <a:lstStyle/>
          <a:p>
            <a:endParaRPr lang="en-US"/>
          </a:p>
        </p:txBody>
      </p:sp>
      <p:sp>
        <p:nvSpPr>
          <p:cNvPr id="161" name="field cell 157">
            <a:extLst>
              <a:ext uri="{FF2B5EF4-FFF2-40B4-BE49-F238E27FC236}">
                <a16:creationId xmlns:a16="http://schemas.microsoft.com/office/drawing/2014/main" id="{1B1FA122-4318-4572-BF73-0ECD9EE27F52}"/>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DFF0F3"/>
          </a:solidFill>
          <a:ln w="0">
            <a:noFill/>
          </a:ln>
        </p:spPr>
        <p:txBody>
          <a:bodyPr/>
          <a:lstStyle/>
          <a:p>
            <a:endParaRPr lang="en-US"/>
          </a:p>
        </p:txBody>
      </p:sp>
      <p:sp>
        <p:nvSpPr>
          <p:cNvPr id="162" name="field cell 158">
            <a:extLst>
              <a:ext uri="{FF2B5EF4-FFF2-40B4-BE49-F238E27FC236}">
                <a16:creationId xmlns:a16="http://schemas.microsoft.com/office/drawing/2014/main" id="{54293225-A251-4A5C-AEC5-24033A7E2FF0}"/>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D8EDF0"/>
          </a:solidFill>
          <a:ln w="0">
            <a:noFill/>
          </a:ln>
        </p:spPr>
        <p:txBody>
          <a:bodyPr/>
          <a:lstStyle/>
          <a:p>
            <a:endParaRPr lang="en-US"/>
          </a:p>
        </p:txBody>
      </p:sp>
      <p:sp>
        <p:nvSpPr>
          <p:cNvPr id="163" name="field cell 159">
            <a:extLst>
              <a:ext uri="{FF2B5EF4-FFF2-40B4-BE49-F238E27FC236}">
                <a16:creationId xmlns:a16="http://schemas.microsoft.com/office/drawing/2014/main" id="{5BE40493-3183-43F2-9633-FB84AD2D6D38}"/>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E0F1F4"/>
          </a:solidFill>
          <a:ln w="0">
            <a:noFill/>
          </a:ln>
        </p:spPr>
        <p:txBody>
          <a:bodyPr/>
          <a:lstStyle/>
          <a:p>
            <a:endParaRPr lang="en-US"/>
          </a:p>
        </p:txBody>
      </p:sp>
      <p:sp>
        <p:nvSpPr>
          <p:cNvPr id="164" name="field cell 160">
            <a:extLst>
              <a:ext uri="{FF2B5EF4-FFF2-40B4-BE49-F238E27FC236}">
                <a16:creationId xmlns:a16="http://schemas.microsoft.com/office/drawing/2014/main" id="{6E674FF8-C522-4086-94A1-47A15EA34146}"/>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E5F2F5"/>
          </a:solidFill>
          <a:ln w="0">
            <a:noFill/>
          </a:ln>
        </p:spPr>
        <p:txBody>
          <a:bodyPr/>
          <a:lstStyle/>
          <a:p>
            <a:endParaRPr lang="en-US"/>
          </a:p>
        </p:txBody>
      </p:sp>
      <p:sp>
        <p:nvSpPr>
          <p:cNvPr id="165" name="field cell 161">
            <a:extLst>
              <a:ext uri="{FF2B5EF4-FFF2-40B4-BE49-F238E27FC236}">
                <a16:creationId xmlns:a16="http://schemas.microsoft.com/office/drawing/2014/main" id="{0A6A37AB-30DE-460C-9031-3FFC6A26085D}"/>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E4F2F5"/>
          </a:solidFill>
          <a:ln w="0">
            <a:noFill/>
          </a:ln>
        </p:spPr>
        <p:txBody>
          <a:bodyPr/>
          <a:lstStyle/>
          <a:p>
            <a:endParaRPr lang="en-US"/>
          </a:p>
        </p:txBody>
      </p:sp>
      <p:sp>
        <p:nvSpPr>
          <p:cNvPr id="166" name="field cell 162">
            <a:extLst>
              <a:ext uri="{FF2B5EF4-FFF2-40B4-BE49-F238E27FC236}">
                <a16:creationId xmlns:a16="http://schemas.microsoft.com/office/drawing/2014/main" id="{A0C0AFF9-8C1D-4CD7-B4DE-4311C0376E80}"/>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E2F1F4"/>
          </a:solidFill>
          <a:ln w="0">
            <a:noFill/>
          </a:ln>
        </p:spPr>
        <p:txBody>
          <a:bodyPr/>
          <a:lstStyle/>
          <a:p>
            <a:endParaRPr lang="en-US"/>
          </a:p>
        </p:txBody>
      </p:sp>
      <p:sp>
        <p:nvSpPr>
          <p:cNvPr id="167" name="field cell 163">
            <a:extLst>
              <a:ext uri="{FF2B5EF4-FFF2-40B4-BE49-F238E27FC236}">
                <a16:creationId xmlns:a16="http://schemas.microsoft.com/office/drawing/2014/main" id="{834AD5C2-F09D-4A9A-ADE0-CF338D33330C}"/>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E3F2F5"/>
          </a:solidFill>
          <a:ln w="0">
            <a:noFill/>
          </a:ln>
        </p:spPr>
        <p:txBody>
          <a:bodyPr/>
          <a:lstStyle/>
          <a:p>
            <a:endParaRPr lang="en-US"/>
          </a:p>
        </p:txBody>
      </p:sp>
      <p:sp>
        <p:nvSpPr>
          <p:cNvPr id="168" name="field cell 164">
            <a:extLst>
              <a:ext uri="{FF2B5EF4-FFF2-40B4-BE49-F238E27FC236}">
                <a16:creationId xmlns:a16="http://schemas.microsoft.com/office/drawing/2014/main" id="{E28027C1-CFA1-411E-A4D2-80CD691C6A9D}"/>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E6F3F6"/>
          </a:solidFill>
          <a:ln w="0">
            <a:noFill/>
          </a:ln>
        </p:spPr>
        <p:txBody>
          <a:bodyPr/>
          <a:lstStyle/>
          <a:p>
            <a:endParaRPr lang="en-US"/>
          </a:p>
        </p:txBody>
      </p:sp>
      <p:sp>
        <p:nvSpPr>
          <p:cNvPr id="169" name="field cell 165">
            <a:extLst>
              <a:ext uri="{FF2B5EF4-FFF2-40B4-BE49-F238E27FC236}">
                <a16:creationId xmlns:a16="http://schemas.microsoft.com/office/drawing/2014/main" id="{46383F8C-9E62-41C1-B220-5C98FE043F45}"/>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E5F3F6"/>
          </a:solidFill>
          <a:ln w="0">
            <a:noFill/>
          </a:ln>
        </p:spPr>
        <p:txBody>
          <a:bodyPr/>
          <a:lstStyle/>
          <a:p>
            <a:endParaRPr lang="en-US"/>
          </a:p>
        </p:txBody>
      </p:sp>
      <p:sp>
        <p:nvSpPr>
          <p:cNvPr id="170" name="field cell 166">
            <a:extLst>
              <a:ext uri="{FF2B5EF4-FFF2-40B4-BE49-F238E27FC236}">
                <a16:creationId xmlns:a16="http://schemas.microsoft.com/office/drawing/2014/main" id="{3DEDB004-E1B7-4C5A-A92F-543EBE30F434}"/>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E2F1F4"/>
          </a:solidFill>
          <a:ln w="0">
            <a:noFill/>
          </a:ln>
        </p:spPr>
        <p:txBody>
          <a:bodyPr/>
          <a:lstStyle/>
          <a:p>
            <a:endParaRPr lang="en-US"/>
          </a:p>
        </p:txBody>
      </p:sp>
      <p:sp>
        <p:nvSpPr>
          <p:cNvPr id="171" name="field cell 167">
            <a:extLst>
              <a:ext uri="{FF2B5EF4-FFF2-40B4-BE49-F238E27FC236}">
                <a16:creationId xmlns:a16="http://schemas.microsoft.com/office/drawing/2014/main" id="{665809E6-E872-4476-99C6-45BC8905DE8B}"/>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E3F2F5"/>
          </a:solidFill>
          <a:ln w="0">
            <a:noFill/>
          </a:ln>
        </p:spPr>
        <p:txBody>
          <a:bodyPr/>
          <a:lstStyle/>
          <a:p>
            <a:endParaRPr lang="en-US"/>
          </a:p>
        </p:txBody>
      </p:sp>
      <p:sp>
        <p:nvSpPr>
          <p:cNvPr id="172" name="field cell 168">
            <a:extLst>
              <a:ext uri="{FF2B5EF4-FFF2-40B4-BE49-F238E27FC236}">
                <a16:creationId xmlns:a16="http://schemas.microsoft.com/office/drawing/2014/main" id="{618E6DA7-4B72-4598-8B89-D59EFF88CEB6}"/>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E9F4F7"/>
          </a:solidFill>
          <a:ln w="0">
            <a:noFill/>
          </a:ln>
        </p:spPr>
        <p:txBody>
          <a:bodyPr/>
          <a:lstStyle/>
          <a:p>
            <a:endParaRPr lang="en-US"/>
          </a:p>
        </p:txBody>
      </p:sp>
      <p:sp>
        <p:nvSpPr>
          <p:cNvPr id="173" name="field cell 169">
            <a:extLst>
              <a:ext uri="{FF2B5EF4-FFF2-40B4-BE49-F238E27FC236}">
                <a16:creationId xmlns:a16="http://schemas.microsoft.com/office/drawing/2014/main" id="{E990BC72-0E2E-4283-B949-195BA1701C5C}"/>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EAF5F8"/>
          </a:solidFill>
          <a:ln w="0">
            <a:noFill/>
          </a:ln>
        </p:spPr>
        <p:txBody>
          <a:bodyPr/>
          <a:lstStyle/>
          <a:p>
            <a:endParaRPr lang="en-US"/>
          </a:p>
        </p:txBody>
      </p:sp>
      <p:sp>
        <p:nvSpPr>
          <p:cNvPr id="174" name="field cell 170">
            <a:extLst>
              <a:ext uri="{FF2B5EF4-FFF2-40B4-BE49-F238E27FC236}">
                <a16:creationId xmlns:a16="http://schemas.microsoft.com/office/drawing/2014/main" id="{26E4A64B-6A89-451F-8C0E-325641FAF35A}"/>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EAF5F8"/>
          </a:solidFill>
          <a:ln w="0">
            <a:noFill/>
          </a:ln>
        </p:spPr>
        <p:txBody>
          <a:bodyPr/>
          <a:lstStyle/>
          <a:p>
            <a:endParaRPr lang="en-US"/>
          </a:p>
        </p:txBody>
      </p:sp>
      <p:sp>
        <p:nvSpPr>
          <p:cNvPr id="175" name="field cell 171">
            <a:extLst>
              <a:ext uri="{FF2B5EF4-FFF2-40B4-BE49-F238E27FC236}">
                <a16:creationId xmlns:a16="http://schemas.microsoft.com/office/drawing/2014/main" id="{F00ADAC9-7D71-4A79-B4AE-4E19ACD950B4}"/>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E8F4F7"/>
          </a:solidFill>
          <a:ln w="0">
            <a:noFill/>
          </a:ln>
        </p:spPr>
        <p:txBody>
          <a:bodyPr/>
          <a:lstStyle/>
          <a:p>
            <a:endParaRPr lang="en-US"/>
          </a:p>
        </p:txBody>
      </p:sp>
      <p:sp>
        <p:nvSpPr>
          <p:cNvPr id="176" name="field cell 172">
            <a:extLst>
              <a:ext uri="{FF2B5EF4-FFF2-40B4-BE49-F238E27FC236}">
                <a16:creationId xmlns:a16="http://schemas.microsoft.com/office/drawing/2014/main" id="{54FFDFE4-3F6D-42F6-9DEE-82222D7C6862}"/>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1C6371"/>
          </a:solidFill>
          <a:ln w="0">
            <a:noFill/>
          </a:ln>
        </p:spPr>
        <p:txBody>
          <a:bodyPr/>
          <a:lstStyle/>
          <a:p>
            <a:endParaRPr lang="en-US"/>
          </a:p>
        </p:txBody>
      </p:sp>
      <p:sp>
        <p:nvSpPr>
          <p:cNvPr id="177" name="field cell 173">
            <a:extLst>
              <a:ext uri="{FF2B5EF4-FFF2-40B4-BE49-F238E27FC236}">
                <a16:creationId xmlns:a16="http://schemas.microsoft.com/office/drawing/2014/main" id="{C657AC93-08D9-4745-A0CE-28A3A06EC63E}"/>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8BCCCF"/>
          </a:solidFill>
          <a:ln w="0">
            <a:noFill/>
          </a:ln>
        </p:spPr>
        <p:txBody>
          <a:bodyPr/>
          <a:lstStyle/>
          <a:p>
            <a:endParaRPr lang="en-US"/>
          </a:p>
        </p:txBody>
      </p:sp>
      <p:sp>
        <p:nvSpPr>
          <p:cNvPr id="178" name="field cell 174">
            <a:extLst>
              <a:ext uri="{FF2B5EF4-FFF2-40B4-BE49-F238E27FC236}">
                <a16:creationId xmlns:a16="http://schemas.microsoft.com/office/drawing/2014/main" id="{7CB8C756-19F2-4550-BEC8-BEA1124B26C8}"/>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C5E5E8"/>
          </a:solidFill>
          <a:ln w="0">
            <a:noFill/>
          </a:ln>
        </p:spPr>
        <p:txBody>
          <a:bodyPr/>
          <a:lstStyle/>
          <a:p>
            <a:endParaRPr lang="en-US"/>
          </a:p>
        </p:txBody>
      </p:sp>
      <p:sp>
        <p:nvSpPr>
          <p:cNvPr id="179" name="field cell 175">
            <a:extLst>
              <a:ext uri="{FF2B5EF4-FFF2-40B4-BE49-F238E27FC236}">
                <a16:creationId xmlns:a16="http://schemas.microsoft.com/office/drawing/2014/main" id="{3EE0E2F8-286B-4705-96C7-59E6AF32E7EE}"/>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CDE8EB"/>
          </a:solidFill>
          <a:ln w="0">
            <a:noFill/>
          </a:ln>
        </p:spPr>
        <p:txBody>
          <a:bodyPr/>
          <a:lstStyle/>
          <a:p>
            <a:endParaRPr lang="en-US"/>
          </a:p>
        </p:txBody>
      </p:sp>
      <p:sp>
        <p:nvSpPr>
          <p:cNvPr id="180" name="field cell 176">
            <a:extLst>
              <a:ext uri="{FF2B5EF4-FFF2-40B4-BE49-F238E27FC236}">
                <a16:creationId xmlns:a16="http://schemas.microsoft.com/office/drawing/2014/main" id="{58193597-FDA6-4E12-906C-111ECFBA6C59}"/>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84C6CA"/>
          </a:solidFill>
          <a:ln w="0">
            <a:noFill/>
          </a:ln>
        </p:spPr>
        <p:txBody>
          <a:bodyPr/>
          <a:lstStyle/>
          <a:p>
            <a:endParaRPr lang="en-US"/>
          </a:p>
        </p:txBody>
      </p:sp>
      <p:sp>
        <p:nvSpPr>
          <p:cNvPr id="181" name="field cell 177">
            <a:extLst>
              <a:ext uri="{FF2B5EF4-FFF2-40B4-BE49-F238E27FC236}">
                <a16:creationId xmlns:a16="http://schemas.microsoft.com/office/drawing/2014/main" id="{71902F5C-0DB3-46B0-9634-D3358BF46364}"/>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1C606F"/>
          </a:solidFill>
          <a:ln w="0">
            <a:noFill/>
          </a:ln>
        </p:spPr>
        <p:txBody>
          <a:bodyPr/>
          <a:lstStyle/>
          <a:p>
            <a:endParaRPr lang="en-US"/>
          </a:p>
        </p:txBody>
      </p:sp>
      <p:sp>
        <p:nvSpPr>
          <p:cNvPr id="182" name="field cell 178">
            <a:extLst>
              <a:ext uri="{FF2B5EF4-FFF2-40B4-BE49-F238E27FC236}">
                <a16:creationId xmlns:a16="http://schemas.microsoft.com/office/drawing/2014/main" id="{30E36D6E-A3ED-4B0B-9E75-28117662B455}"/>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BBE1E4"/>
          </a:solidFill>
          <a:ln w="0">
            <a:noFill/>
          </a:ln>
        </p:spPr>
        <p:txBody>
          <a:bodyPr/>
          <a:lstStyle/>
          <a:p>
            <a:endParaRPr lang="en-US"/>
          </a:p>
        </p:txBody>
      </p:sp>
      <p:sp>
        <p:nvSpPr>
          <p:cNvPr id="183" name="field cell 179">
            <a:extLst>
              <a:ext uri="{FF2B5EF4-FFF2-40B4-BE49-F238E27FC236}">
                <a16:creationId xmlns:a16="http://schemas.microsoft.com/office/drawing/2014/main" id="{D6D76661-8C3A-412F-9967-45675BBB77AF}"/>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C7E6E9"/>
          </a:solidFill>
          <a:ln w="0">
            <a:noFill/>
          </a:ln>
        </p:spPr>
        <p:txBody>
          <a:bodyPr/>
          <a:lstStyle/>
          <a:p>
            <a:endParaRPr lang="en-US"/>
          </a:p>
        </p:txBody>
      </p:sp>
      <p:sp>
        <p:nvSpPr>
          <p:cNvPr id="184" name="field cell 180">
            <a:extLst>
              <a:ext uri="{FF2B5EF4-FFF2-40B4-BE49-F238E27FC236}">
                <a16:creationId xmlns:a16="http://schemas.microsoft.com/office/drawing/2014/main" id="{ABC6898D-65E1-4A60-8658-4063537326FD}"/>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E9F5F8"/>
          </a:solidFill>
          <a:ln w="0">
            <a:noFill/>
          </a:ln>
        </p:spPr>
        <p:txBody>
          <a:bodyPr/>
          <a:lstStyle/>
          <a:p>
            <a:endParaRPr lang="en-US"/>
          </a:p>
        </p:txBody>
      </p:sp>
      <p:sp>
        <p:nvSpPr>
          <p:cNvPr id="185" name="field cell 181">
            <a:extLst>
              <a:ext uri="{FF2B5EF4-FFF2-40B4-BE49-F238E27FC236}">
                <a16:creationId xmlns:a16="http://schemas.microsoft.com/office/drawing/2014/main" id="{144FA4BF-9C3C-4B8E-913F-19596A0180C5}"/>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EBF5F8"/>
          </a:solidFill>
          <a:ln w="0">
            <a:noFill/>
          </a:ln>
        </p:spPr>
        <p:txBody>
          <a:bodyPr/>
          <a:lstStyle/>
          <a:p>
            <a:endParaRPr lang="en-US"/>
          </a:p>
        </p:txBody>
      </p:sp>
      <p:sp>
        <p:nvSpPr>
          <p:cNvPr id="186" name="field cell 182">
            <a:extLst>
              <a:ext uri="{FF2B5EF4-FFF2-40B4-BE49-F238E27FC236}">
                <a16:creationId xmlns:a16="http://schemas.microsoft.com/office/drawing/2014/main" id="{23DFB2D9-B6BF-4248-ABD7-AA0C72BE8F36}"/>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E6F3F6"/>
          </a:solidFill>
          <a:ln w="0">
            <a:noFill/>
          </a:ln>
        </p:spPr>
        <p:txBody>
          <a:bodyPr/>
          <a:lstStyle/>
          <a:p>
            <a:endParaRPr lang="en-US"/>
          </a:p>
        </p:txBody>
      </p:sp>
      <p:sp>
        <p:nvSpPr>
          <p:cNvPr id="187" name="field cell 183">
            <a:extLst>
              <a:ext uri="{FF2B5EF4-FFF2-40B4-BE49-F238E27FC236}">
                <a16:creationId xmlns:a16="http://schemas.microsoft.com/office/drawing/2014/main" id="{8A8594B8-1998-4806-A215-0067DCF0381B}"/>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E7F3F6"/>
          </a:solidFill>
          <a:ln w="0">
            <a:noFill/>
          </a:ln>
        </p:spPr>
        <p:txBody>
          <a:bodyPr/>
          <a:lstStyle/>
          <a:p>
            <a:endParaRPr lang="en-US"/>
          </a:p>
        </p:txBody>
      </p:sp>
      <p:sp>
        <p:nvSpPr>
          <p:cNvPr id="188" name="field cell 184">
            <a:extLst>
              <a:ext uri="{FF2B5EF4-FFF2-40B4-BE49-F238E27FC236}">
                <a16:creationId xmlns:a16="http://schemas.microsoft.com/office/drawing/2014/main" id="{47AAE1BE-D83A-43C2-88EA-1FCAE82C09FD}"/>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EAF5F8"/>
          </a:solidFill>
          <a:ln w="0">
            <a:noFill/>
          </a:ln>
        </p:spPr>
        <p:txBody>
          <a:bodyPr/>
          <a:lstStyle/>
          <a:p>
            <a:endParaRPr lang="en-US"/>
          </a:p>
        </p:txBody>
      </p:sp>
      <p:sp>
        <p:nvSpPr>
          <p:cNvPr id="189" name="field cell 185">
            <a:extLst>
              <a:ext uri="{FF2B5EF4-FFF2-40B4-BE49-F238E27FC236}">
                <a16:creationId xmlns:a16="http://schemas.microsoft.com/office/drawing/2014/main" id="{CE38E075-3223-4D0B-AC8E-368D4326BC29}"/>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E9F4F7"/>
          </a:solidFill>
          <a:ln w="0">
            <a:noFill/>
          </a:ln>
        </p:spPr>
        <p:txBody>
          <a:bodyPr/>
          <a:lstStyle/>
          <a:p>
            <a:endParaRPr lang="en-US"/>
          </a:p>
        </p:txBody>
      </p:sp>
      <p:sp>
        <p:nvSpPr>
          <p:cNvPr id="190" name="field cell 186">
            <a:extLst>
              <a:ext uri="{FF2B5EF4-FFF2-40B4-BE49-F238E27FC236}">
                <a16:creationId xmlns:a16="http://schemas.microsoft.com/office/drawing/2014/main" id="{B100C734-B041-47B1-A94A-A8D60FB56453}"/>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E7F4F7"/>
          </a:solidFill>
          <a:ln w="0">
            <a:noFill/>
          </a:ln>
        </p:spPr>
        <p:txBody>
          <a:bodyPr/>
          <a:lstStyle/>
          <a:p>
            <a:endParaRPr lang="en-US"/>
          </a:p>
        </p:txBody>
      </p:sp>
      <p:sp>
        <p:nvSpPr>
          <p:cNvPr id="191" name="field cell 187">
            <a:extLst>
              <a:ext uri="{FF2B5EF4-FFF2-40B4-BE49-F238E27FC236}">
                <a16:creationId xmlns:a16="http://schemas.microsoft.com/office/drawing/2014/main" id="{68ACE1E4-9C65-46DA-A60C-0A641947472A}"/>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E8F4F7"/>
          </a:solidFill>
          <a:ln w="0">
            <a:noFill/>
          </a:ln>
        </p:spPr>
        <p:txBody>
          <a:bodyPr/>
          <a:lstStyle/>
          <a:p>
            <a:endParaRPr lang="en-US"/>
          </a:p>
        </p:txBody>
      </p:sp>
      <p:sp>
        <p:nvSpPr>
          <p:cNvPr id="192" name="field cell 188">
            <a:extLst>
              <a:ext uri="{FF2B5EF4-FFF2-40B4-BE49-F238E27FC236}">
                <a16:creationId xmlns:a16="http://schemas.microsoft.com/office/drawing/2014/main" id="{F0AAA52B-B668-4ECE-AB48-031A4EE6F95E}"/>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193" name="field cell 189">
            <a:extLst>
              <a:ext uri="{FF2B5EF4-FFF2-40B4-BE49-F238E27FC236}">
                <a16:creationId xmlns:a16="http://schemas.microsoft.com/office/drawing/2014/main" id="{4DF85CA4-9204-4A2C-A830-B138CC1445AF}"/>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ECF6F9"/>
          </a:solidFill>
          <a:ln w="0">
            <a:noFill/>
          </a:ln>
        </p:spPr>
        <p:txBody>
          <a:bodyPr/>
          <a:lstStyle/>
          <a:p>
            <a:endParaRPr lang="en-US"/>
          </a:p>
        </p:txBody>
      </p:sp>
      <p:sp>
        <p:nvSpPr>
          <p:cNvPr id="194" name="field cell 190">
            <a:extLst>
              <a:ext uri="{FF2B5EF4-FFF2-40B4-BE49-F238E27FC236}">
                <a16:creationId xmlns:a16="http://schemas.microsoft.com/office/drawing/2014/main" id="{75F82BDE-4E68-410C-A036-321D2C102F48}"/>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EDF6F9"/>
          </a:solidFill>
          <a:ln w="0">
            <a:noFill/>
          </a:ln>
        </p:spPr>
        <p:txBody>
          <a:bodyPr/>
          <a:lstStyle/>
          <a:p>
            <a:endParaRPr lang="en-US"/>
          </a:p>
        </p:txBody>
      </p:sp>
      <p:sp>
        <p:nvSpPr>
          <p:cNvPr id="195" name="field cell 191">
            <a:extLst>
              <a:ext uri="{FF2B5EF4-FFF2-40B4-BE49-F238E27FC236}">
                <a16:creationId xmlns:a16="http://schemas.microsoft.com/office/drawing/2014/main" id="{E0DBDC97-DD63-40CB-B56A-182B3A882CBE}"/>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ECF6F9"/>
          </a:solidFill>
          <a:ln w="0">
            <a:noFill/>
          </a:ln>
        </p:spPr>
        <p:txBody>
          <a:bodyPr/>
          <a:lstStyle/>
          <a:p>
            <a:endParaRPr lang="en-US"/>
          </a:p>
        </p:txBody>
      </p:sp>
      <p:sp>
        <p:nvSpPr>
          <p:cNvPr id="196" name="field cell 192">
            <a:extLst>
              <a:ext uri="{FF2B5EF4-FFF2-40B4-BE49-F238E27FC236}">
                <a16:creationId xmlns:a16="http://schemas.microsoft.com/office/drawing/2014/main" id="{D7793EAB-832C-41F4-866B-080F61BA3047}"/>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E8F4F7"/>
          </a:solidFill>
          <a:ln w="0">
            <a:noFill/>
          </a:ln>
        </p:spPr>
        <p:txBody>
          <a:bodyPr/>
          <a:lstStyle/>
          <a:p>
            <a:endParaRPr lang="en-US"/>
          </a:p>
        </p:txBody>
      </p:sp>
      <p:sp>
        <p:nvSpPr>
          <p:cNvPr id="197" name="field cell 193">
            <a:extLst>
              <a:ext uri="{FF2B5EF4-FFF2-40B4-BE49-F238E27FC236}">
                <a16:creationId xmlns:a16="http://schemas.microsoft.com/office/drawing/2014/main" id="{31136880-C65C-4D66-BFA5-8AA32DD14CEF}"/>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EAF5F8"/>
          </a:solidFill>
          <a:ln w="0">
            <a:noFill/>
          </a:ln>
        </p:spPr>
        <p:txBody>
          <a:bodyPr/>
          <a:lstStyle/>
          <a:p>
            <a:endParaRPr lang="en-US"/>
          </a:p>
        </p:txBody>
      </p:sp>
      <p:sp>
        <p:nvSpPr>
          <p:cNvPr id="198" name="field cell 194">
            <a:extLst>
              <a:ext uri="{FF2B5EF4-FFF2-40B4-BE49-F238E27FC236}">
                <a16:creationId xmlns:a16="http://schemas.microsoft.com/office/drawing/2014/main" id="{82FA0191-E7FD-4297-861E-80FF78338A6A}"/>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E8F4F7"/>
          </a:solidFill>
          <a:ln w="0">
            <a:noFill/>
          </a:ln>
        </p:spPr>
        <p:txBody>
          <a:bodyPr/>
          <a:lstStyle/>
          <a:p>
            <a:endParaRPr lang="en-US"/>
          </a:p>
        </p:txBody>
      </p:sp>
      <p:sp>
        <p:nvSpPr>
          <p:cNvPr id="199" name="field cell 195">
            <a:extLst>
              <a:ext uri="{FF2B5EF4-FFF2-40B4-BE49-F238E27FC236}">
                <a16:creationId xmlns:a16="http://schemas.microsoft.com/office/drawing/2014/main" id="{D8B2ECB0-51BE-4E0C-8ECD-6734BBE7574A}"/>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EAF5F8"/>
          </a:solidFill>
          <a:ln w="0">
            <a:noFill/>
          </a:ln>
        </p:spPr>
        <p:txBody>
          <a:bodyPr/>
          <a:lstStyle/>
          <a:p>
            <a:endParaRPr lang="en-US"/>
          </a:p>
        </p:txBody>
      </p:sp>
      <p:sp>
        <p:nvSpPr>
          <p:cNvPr id="200" name="triangle">
            <a:extLst>
              <a:ext uri="{FF2B5EF4-FFF2-40B4-BE49-F238E27FC236}">
                <a16:creationId xmlns:a16="http://schemas.microsoft.com/office/drawing/2014/main" id="{9756EDE9-EF16-44E2-BA41-AA5EC2435BB7}"/>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M1">
            <a:extLst>
              <a:ext uri="{FF2B5EF4-FFF2-40B4-BE49-F238E27FC236}">
                <a16:creationId xmlns:a16="http://schemas.microsoft.com/office/drawing/2014/main" id="{E2909EA9-616C-406C-B408-2844DE58A45B}"/>
              </a:ext>
            </a:extLst>
          </p:cNvPr>
          <p:cNvSpPr>
            <a:spLocks noGrp="1"/>
          </p:cNvSpPr>
          <p:nvPr/>
        </p:nvSpPr>
        <p:spPr>
          <a:xfrm>
            <a:off x="2466884" y="4513348"/>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DFE8CCD2-A9A6-4ED2-A2A3-6F37BE090EA0}"/>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FFAE1101-B6D9-4BF1-8915-BA0C7C833AA5}"/>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M</a:t>
            </a:r>
            <a:r>
              <a:rPr sz="1166" b="0" baseline="-20000">
                <a:solidFill>
                  <a:srgbClr val="D74E72"/>
                </a:solidFill>
                <a:latin typeface="Arial"/>
                <a:ea typeface="Arial"/>
                <a:cs typeface="Arial"/>
              </a:rPr>
              <a:t>1</a:t>
            </a:r>
          </a:p>
        </p:txBody>
      </p:sp>
      <p:sp>
        <p:nvSpPr>
          <p:cNvPr id="204" name="X1">
            <a:extLst>
              <a:ext uri="{FF2B5EF4-FFF2-40B4-BE49-F238E27FC236}">
                <a16:creationId xmlns:a16="http://schemas.microsoft.com/office/drawing/2014/main" id="{D5A17738-882C-4532-ABB2-FB3A1256CF43}"/>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902426A5-6A9B-4AC7-BC0B-D7362B33B448}"/>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90C77A7B-607E-44FD-99FD-E4F465223B46}"/>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B3DBFF88-A0E0-4A2F-9A85-7322159A42E8}"/>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BF56346E-0461-4597-A006-A4870A5D7F77}"/>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B7D3542A-148C-482F-9CAC-E89636116675}"/>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431083BD-7383-48D5-8B4D-33FB5F7CA623}"/>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visible explanation">
            <a:extLst>
              <a:ext uri="{FF2B5EF4-FFF2-40B4-BE49-F238E27FC236}">
                <a16:creationId xmlns:a16="http://schemas.microsoft.com/office/drawing/2014/main" id="{9739D8AC-1FE7-43AD-9603-E86F9C5CB968}"/>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center minimizes |</a:t>
            </a:r>
            <a:r>
              <a:rPr sz="2100" b="0">
                <a:solidFill>
                  <a:srgbClr val="13283C"/>
                </a:solidFill>
                <a:latin typeface="Arial"/>
                <a:ea typeface="Arial"/>
                <a:cs typeface="Arial"/>
              </a:rPr>
              <a:t>B</a:t>
            </a:r>
            <a:r>
              <a:rPr sz="1554" b="0" baseline="-20000">
                <a:solidFill>
                  <a:srgbClr val="13283C"/>
                </a:solidFill>
                <a:latin typeface="Arial"/>
                <a:ea typeface="Arial"/>
                <a:cs typeface="Arial"/>
              </a:rPr>
              <a:t>z</a:t>
            </a:r>
            <a:r>
              <a:rPr sz="2100" b="0">
                <a:solidFill>
                  <a:srgbClr val="13283C"/>
                </a:solidFill>
                <a:latin typeface="Arial"/>
                <a:ea typeface="Arial"/>
                <a:cs typeface="Arial"/>
              </a:rPr>
              <a:t>| inside the triangle.</a:t>
            </a:r>
          </a:p>
        </p:txBody>
      </p:sp>
      <p:sp>
        <p:nvSpPr>
          <p:cNvPr id="212" name="governing equation">
            <a:extLst>
              <a:ext uri="{FF2B5EF4-FFF2-40B4-BE49-F238E27FC236}">
                <a16:creationId xmlns:a16="http://schemas.microsoft.com/office/drawing/2014/main" id="{DC1F789A-90B8-4FE2-ACFC-B54549A5AA07}"/>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M</m:t>
                      </m:r>
                    </m:e>
                    <m:sub>
                      <m:r>
                        <a:rPr lang="en-US" sz="2200" b="0">
                          <a:solidFill>
                            <a:srgbClr val="116B70"/>
                          </a:solidFill>
                          <a:latin typeface="Cambria Math"/>
                        </a:rPr>
                        <m:t xml:space="preserve">1</m:t>
                      </m:r>
                    </m:sub>
                  </m:sSub>
                  <m:r>
                    <a:rPr lang="en-US" sz="2200" b="0">
                      <a:solidFill>
                        <a:srgbClr val="116B70"/>
                      </a:solidFill>
                      <a:latin typeface="Cambria Math"/>
                    </a:rPr>
                    <m:t xml:space="preserve">=</m:t>
                  </m:r>
                  <m:limLow>
                    <m:e>
                      <m:r>
                        <m:rPr>
                          <m:sty m:val="p"/>
                        </m:rPr>
                        <a:rPr lang="en-US" sz="2200" b="0">
                          <a:solidFill>
                            <a:srgbClr val="116B70"/>
                          </a:solidFill>
                          <a:latin typeface="Cambria Math"/>
                        </a:rPr>
                        <m:t xml:space="preserve">arg min</m:t>
                      </m:r>
                      <m:r>
                        <a:rPr lang="en-US" sz="2200" b="0">
                          <a:solidFill>
                            <a:srgbClr val="116B70"/>
                          </a:solidFill>
                          <a:latin typeface="Cambria Math"/>
                        </a:rPr>
                        <m:t xml:space="preserve">⁡</m:t>
                      </m:r>
                    </m:e>
                    <m:lim>
                      <m:r>
                        <a:rPr lang="en-US" sz="2200" b="0">
                          <a:solidFill>
                            <a:srgbClr val="116B70"/>
                          </a:solidFill>
                          <a:latin typeface="Cambria Math"/>
                        </a:rPr>
                        <m:t xml:space="preserve">p∈</m:t>
                      </m:r>
                      <m:sSup>
                        <m:e>
                          <m:r>
                            <a:rPr lang="en-US" sz="2200" b="0">
                              <a:solidFill>
                                <a:srgbClr val="116B70"/>
                              </a:solidFill>
                              <a:latin typeface="Cambria Math"/>
                            </a:rPr>
                            <m:t xml:space="preserve">T</m:t>
                          </m:r>
                        </m:e>
                        <m:sup>
                          <m:r>
                            <a:rPr lang="en-US" sz="2200" b="0">
                              <a:solidFill>
                                <a:srgbClr val="116B70"/>
                              </a:solidFill>
                              <a:latin typeface="Cambria Math"/>
                            </a:rPr>
                            <m:t xml:space="preserve">∘</m:t>
                          </m:r>
                        </m:sup>
                      </m:sSup>
                    </m:lim>
                  </m:limLow>
                  <m:r>
                    <m:rPr>
                      <m:sty m:val="p"/>
                    </m:rPr>
                    <a:rPr lang="en-US" sz="2200" b="0">
                      <a:solidFill>
                        <a:srgbClr val="116B70"/>
                      </a:solidFill>
                      <a:latin typeface="Cambria Math"/>
                    </a:rPr>
                    <m:t xml:space="preserve">∣</m:t>
                  </m:r>
                  <m:sSub>
                    <m:e>
                      <m:r>
                        <a:rPr lang="en-US" sz="2200" b="0">
                          <a:solidFill>
                            <a:srgbClr val="116B70"/>
                          </a:solidFill>
                          <a:latin typeface="Cambria Math"/>
                        </a:rPr>
                        <m:t xml:space="preserve">B</m:t>
                      </m:r>
                    </m:e>
                    <m:sub>
                      <m:r>
                        <a:rPr lang="en-US" sz="2200" b="0">
                          <a:solidFill>
                            <a:srgbClr val="116B70"/>
                          </a:solidFill>
                          <a:latin typeface="Cambria Math"/>
                        </a:rPr>
                        <m:t xml:space="preserve">z</m:t>
                      </m:r>
                    </m:sub>
                  </m:sSub>
                  <m:r>
                    <a:rPr lang="en-US" sz="2200" b="0">
                      <a:solidFill>
                        <a:srgbClr val="116B70"/>
                      </a:solidFill>
                      <a:latin typeface="Cambria Math"/>
                    </a:rPr>
                    <m:t xml:space="preserve">(p)</m:t>
                  </m:r>
                  <m:r>
                    <m:rPr>
                      <m:sty m:val="p"/>
                    </m:rPr>
                    <a:rPr lang="en-US" sz="2200" b="0">
                      <a:solidFill>
                        <a:srgbClr val="116B70"/>
                      </a:solidFill>
                      <a:latin typeface="Cambria Math"/>
                    </a:rPr>
                    <m:t xml:space="preserve">∣</m:t>
                  </m:r>
                </m:oMath>
              </m:oMathPara>
            </a14:m>
            <a:endParaRPr lang="en-US" sz="2200"/>
          </a:p>
        </p:txBody>
      </p:sp>
      <p:sp>
        <p:nvSpPr>
          <p:cNvPr id="213" name="student question">
            <a:extLst>
              <a:ext uri="{FF2B5EF4-FFF2-40B4-BE49-F238E27FC236}">
                <a16:creationId xmlns:a16="http://schemas.microsoft.com/office/drawing/2014/main" id="{BBF4FFB7-F222-4F56-A66F-4D070798B08D}"/>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a unique minimum establish geometric attractivity?</a:t>
            </a:r>
          </a:p>
        </p:txBody>
      </p:sp>
      <p:sp>
        <p:nvSpPr>
          <p:cNvPr id="214" name="text">
            <a:extLst>
              <a:ext uri="{FF2B5EF4-FFF2-40B4-BE49-F238E27FC236}">
                <a16:creationId xmlns:a16="http://schemas.microsoft.com/office/drawing/2014/main" id="{EB9B9BDF-BD89-4DDC-9B3D-43F2545C5133}"/>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5" name="text">
            <a:extLst>
              <a:ext uri="{FF2B5EF4-FFF2-40B4-BE49-F238E27FC236}">
                <a16:creationId xmlns:a16="http://schemas.microsoft.com/office/drawing/2014/main" id="{1FD2EE70-6015-4B5C-8181-B5C40C206210}"/>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23</a:t>
            </a:r>
          </a:p>
        </p:txBody>
      </p:sp>
    </p:spTree>
    <p:extLst>
      <p:ext uri="{BB962C8B-B14F-4D97-AF65-F5344CB8AC3E}">
        <p14:creationId xmlns:p14="http://schemas.microsoft.com/office/powerpoint/2010/main" val="140070221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0" name="text">
            <a:extLst>
              <a:ext uri="{FF2B5EF4-FFF2-40B4-BE49-F238E27FC236}">
                <a16:creationId xmlns:a16="http://schemas.microsoft.com/office/drawing/2014/main" id="{AC8803EF-B2D5-4D73-B9EC-6CB3CD4D15C4}"/>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E7790C11-4281-4FBA-9028-98FFEE1DE3B7}"/>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cutoff selects the loop-field centroid</a:t>
            </a:r>
          </a:p>
        </p:txBody>
      </p:sp>
      <p:sp>
        <p:nvSpPr>
          <p:cNvPr id="3" name="line">
            <a:extLst>
              <a:ext uri="{FF2B5EF4-FFF2-40B4-BE49-F238E27FC236}">
                <a16:creationId xmlns:a16="http://schemas.microsoft.com/office/drawing/2014/main" id="{D3E34436-4027-418E-AEF1-F6222146B66B}"/>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DEC4452E-1B76-4F80-8CF8-0703D9BE50E6}"/>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30EBA6F0-1C1E-41A8-9701-A01429A2B0D1}"/>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8A3C2CEB-8E49-41BB-BB7F-E420283F8E15}"/>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86F3420E-DF1A-4BAA-B798-0E8DD6C64DBD}"/>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line">
            <a:extLst>
              <a:ext uri="{FF2B5EF4-FFF2-40B4-BE49-F238E27FC236}">
                <a16:creationId xmlns:a16="http://schemas.microsoft.com/office/drawing/2014/main" id="{9FC2F961-EE61-4509-9BCE-E156B51BCA41}"/>
              </a:ext>
            </a:extLst>
          </p:cNvPr>
          <p:cNvSpPr>
            <a:spLocks noGrp="1"/>
          </p:cNvSpPr>
          <p:nvPr/>
        </p:nvSpPr>
        <p:spPr>
          <a:xfrm>
            <a:off x="2185988" y="5629275"/>
            <a:ext cx="2466975" cy="4763"/>
          </a:xfrm>
          <a:custGeom>
            <a:avLst/>
            <a:gdLst/>
            <a:ahLst/>
            <a:cxnLst/>
            <a:rect l="0" t="0" r="0" b="0"/>
            <a:pathLst>
              <a:path w="2466975" h="4763">
                <a:moveTo>
                  <a:pt x="0" y="0"/>
                </a:moveTo>
                <a:lnTo>
                  <a:pt x="2466975" y="0"/>
                </a:lnTo>
              </a:path>
            </a:pathLst>
          </a:custGeom>
          <a:noFill/>
          <a:ln w="28575">
            <a:solidFill>
              <a:srgbClr val="D74E72"/>
            </a:solidFill>
          </a:ln>
        </p:spPr>
        <p:txBody>
          <a:bodyPr/>
          <a:lstStyle/>
          <a:p>
            <a:endParaRPr lang="en-US"/>
          </a:p>
        </p:txBody>
      </p:sp>
      <p:sp>
        <p:nvSpPr>
          <p:cNvPr id="9" name="line">
            <a:extLst>
              <a:ext uri="{FF2B5EF4-FFF2-40B4-BE49-F238E27FC236}">
                <a16:creationId xmlns:a16="http://schemas.microsoft.com/office/drawing/2014/main" id="{0191DF0C-640D-4162-8CEA-C7C787502644}"/>
              </a:ext>
            </a:extLst>
          </p:cNvPr>
          <p:cNvSpPr>
            <a:spLocks noGrp="1"/>
          </p:cNvSpPr>
          <p:nvPr/>
        </p:nvSpPr>
        <p:spPr>
          <a:xfrm>
            <a:off x="2185988" y="5495925"/>
            <a:ext cx="2466975" cy="4763"/>
          </a:xfrm>
          <a:custGeom>
            <a:avLst/>
            <a:gdLst/>
            <a:ahLst/>
            <a:cxnLst/>
            <a:rect l="0" t="0" r="0" b="0"/>
            <a:pathLst>
              <a:path w="2466975" h="4763">
                <a:moveTo>
                  <a:pt x="0" y="0"/>
                </a:moveTo>
                <a:lnTo>
                  <a:pt x="2466975" y="0"/>
                </a:lnTo>
              </a:path>
            </a:pathLst>
          </a:custGeom>
          <a:noFill/>
          <a:ln w="28575">
            <a:solidFill>
              <a:srgbClr val="DDEBEF"/>
            </a:solidFill>
          </a:ln>
        </p:spPr>
        <p:txBody>
          <a:bodyPr/>
          <a:lstStyle/>
          <a:p>
            <a:endParaRPr lang="en-US"/>
          </a:p>
        </p:txBody>
      </p:sp>
      <p:sp>
        <p:nvSpPr>
          <p:cNvPr id="10" name="line">
            <a:extLst>
              <a:ext uri="{FF2B5EF4-FFF2-40B4-BE49-F238E27FC236}">
                <a16:creationId xmlns:a16="http://schemas.microsoft.com/office/drawing/2014/main" id="{E3617E02-F052-4013-AD1B-33C3BD7DC526}"/>
              </a:ext>
            </a:extLst>
          </p:cNvPr>
          <p:cNvSpPr>
            <a:spLocks noGrp="1"/>
          </p:cNvSpPr>
          <p:nvPr/>
        </p:nvSpPr>
        <p:spPr>
          <a:xfrm>
            <a:off x="2185988" y="5362575"/>
            <a:ext cx="2466975" cy="4763"/>
          </a:xfrm>
          <a:custGeom>
            <a:avLst/>
            <a:gdLst/>
            <a:ahLst/>
            <a:cxnLst/>
            <a:rect l="0" t="0" r="0" b="0"/>
            <a:pathLst>
              <a:path w="2466975" h="4763">
                <a:moveTo>
                  <a:pt x="0" y="0"/>
                </a:moveTo>
                <a:lnTo>
                  <a:pt x="2466975" y="0"/>
                </a:lnTo>
              </a:path>
            </a:pathLst>
          </a:custGeom>
          <a:noFill/>
          <a:ln w="28575">
            <a:solidFill>
              <a:srgbClr val="DDEBEF"/>
            </a:solidFill>
          </a:ln>
        </p:spPr>
        <p:txBody>
          <a:bodyPr/>
          <a:lstStyle/>
          <a:p>
            <a:endParaRPr lang="en-US"/>
          </a:p>
        </p:txBody>
      </p:sp>
      <p:sp>
        <p:nvSpPr>
          <p:cNvPr id="11" name="line">
            <a:extLst>
              <a:ext uri="{FF2B5EF4-FFF2-40B4-BE49-F238E27FC236}">
                <a16:creationId xmlns:a16="http://schemas.microsoft.com/office/drawing/2014/main" id="{6F0D9D37-EFEE-49D2-BCFF-83104E6C7BFE}"/>
              </a:ext>
            </a:extLst>
          </p:cNvPr>
          <p:cNvSpPr>
            <a:spLocks noGrp="1"/>
          </p:cNvSpPr>
          <p:nvPr/>
        </p:nvSpPr>
        <p:spPr>
          <a:xfrm>
            <a:off x="2185988" y="5229225"/>
            <a:ext cx="2466975" cy="4763"/>
          </a:xfrm>
          <a:custGeom>
            <a:avLst/>
            <a:gdLst/>
            <a:ahLst/>
            <a:cxnLst/>
            <a:rect l="0" t="0" r="0" b="0"/>
            <a:pathLst>
              <a:path w="2466975" h="4763">
                <a:moveTo>
                  <a:pt x="0" y="0"/>
                </a:moveTo>
                <a:lnTo>
                  <a:pt x="2466975" y="0"/>
                </a:lnTo>
              </a:path>
            </a:pathLst>
          </a:custGeom>
          <a:noFill/>
          <a:ln w="28575">
            <a:solidFill>
              <a:srgbClr val="DDEBEF"/>
            </a:solidFill>
          </a:ln>
        </p:spPr>
        <p:txBody>
          <a:bodyPr/>
          <a:lstStyle/>
          <a:p>
            <a:endParaRPr lang="en-US"/>
          </a:p>
        </p:txBody>
      </p:sp>
      <p:sp>
        <p:nvSpPr>
          <p:cNvPr id="12" name="line">
            <a:extLst>
              <a:ext uri="{FF2B5EF4-FFF2-40B4-BE49-F238E27FC236}">
                <a16:creationId xmlns:a16="http://schemas.microsoft.com/office/drawing/2014/main" id="{D3E4C6D1-2C9F-4358-8FB4-92BFD077AE3C}"/>
              </a:ext>
            </a:extLst>
          </p:cNvPr>
          <p:cNvSpPr>
            <a:spLocks noGrp="1"/>
          </p:cNvSpPr>
          <p:nvPr/>
        </p:nvSpPr>
        <p:spPr>
          <a:xfrm>
            <a:off x="2185988" y="5095875"/>
            <a:ext cx="2466975" cy="4763"/>
          </a:xfrm>
          <a:custGeom>
            <a:avLst/>
            <a:gdLst/>
            <a:ahLst/>
            <a:cxnLst/>
            <a:rect l="0" t="0" r="0" b="0"/>
            <a:pathLst>
              <a:path w="2466975" h="4763">
                <a:moveTo>
                  <a:pt x="0" y="0"/>
                </a:moveTo>
                <a:lnTo>
                  <a:pt x="2466975" y="0"/>
                </a:lnTo>
              </a:path>
            </a:pathLst>
          </a:custGeom>
          <a:noFill/>
          <a:ln w="28575">
            <a:solidFill>
              <a:srgbClr val="DDEBEF"/>
            </a:solidFill>
          </a:ln>
        </p:spPr>
        <p:txBody>
          <a:bodyPr/>
          <a:lstStyle/>
          <a:p>
            <a:endParaRPr lang="en-US"/>
          </a:p>
        </p:txBody>
      </p:sp>
      <p:sp>
        <p:nvSpPr>
          <p:cNvPr id="13" name="point">
            <a:extLst>
              <a:ext uri="{FF2B5EF4-FFF2-40B4-BE49-F238E27FC236}">
                <a16:creationId xmlns:a16="http://schemas.microsoft.com/office/drawing/2014/main" id="{FD091467-70EE-424E-BFB2-B22D33285754}"/>
              </a:ext>
            </a:extLst>
          </p:cNvPr>
          <p:cNvSpPr>
            <a:spLocks noGrp="1"/>
          </p:cNvSpPr>
          <p:nvPr/>
        </p:nvSpPr>
        <p:spPr>
          <a:xfrm>
            <a:off x="2932113" y="4511675"/>
            <a:ext cx="152400" cy="152400"/>
          </a:xfrm>
          <a:prstGeom prst="ellipse">
            <a:avLst/>
          </a:prstGeom>
          <a:solidFill>
            <a:srgbClr val="D74E72"/>
          </a:solidFill>
          <a:ln w="19050">
            <a:solidFill>
              <a:srgbClr val="F8FAFC"/>
            </a:solidFill>
          </a:ln>
        </p:spPr>
        <p:txBody>
          <a:bodyPr/>
          <a:lstStyle/>
          <a:p>
            <a:endParaRPr lang="en-US"/>
          </a:p>
        </p:txBody>
      </p:sp>
      <p:sp>
        <p:nvSpPr>
          <p:cNvPr id="14" name="text">
            <a:extLst>
              <a:ext uri="{FF2B5EF4-FFF2-40B4-BE49-F238E27FC236}">
                <a16:creationId xmlns:a16="http://schemas.microsoft.com/office/drawing/2014/main" id="{DD9DCD0A-BB20-408F-8066-2F4ED9519269}"/>
              </a:ext>
            </a:extLst>
          </p:cNvPr>
          <p:cNvSpPr>
            <a:spLocks noGrp="1"/>
          </p:cNvSpPr>
          <p:nvPr/>
        </p:nvSpPr>
        <p:spPr>
          <a:xfrm>
            <a:off x="2143125" y="1952625"/>
            <a:ext cx="4572000" cy="40005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dirty="0">
                <a:solidFill>
                  <a:srgbClr val="116B70"/>
                </a:solidFill>
                <a:latin typeface="Arial"/>
                <a:ea typeface="Arial"/>
                <a:cs typeface="Arial"/>
              </a:rPr>
              <a:t>Uniform distance cutoff ε</a:t>
            </a:r>
          </a:p>
        </p:txBody>
      </p:sp>
      <p:sp>
        <p:nvSpPr>
          <p:cNvPr id="15" name="visible explanation">
            <a:extLst>
              <a:ext uri="{FF2B5EF4-FFF2-40B4-BE49-F238E27FC236}">
                <a16:creationId xmlns:a16="http://schemas.microsoft.com/office/drawing/2014/main" id="{C3F9B42D-2D21-4C87-86A4-A2E81A3923A4}"/>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Uniform distance from the wire gives a perimeter-weighted limit.</a:t>
            </a:r>
          </a:p>
        </p:txBody>
      </p:sp>
      <p:sp>
        <p:nvSpPr>
          <p:cNvPr id="16" name="governing equation">
            <a:extLst>
              <a:ext uri="{FF2B5EF4-FFF2-40B4-BE49-F238E27FC236}">
                <a16:creationId xmlns:a16="http://schemas.microsoft.com/office/drawing/2014/main" id="{5B2A2DBE-4234-4308-8462-A9CBD5E53BC6}"/>
              </a:ext>
            </a:extLst>
          </p:cNvPr>
          <p:cNvSpPr>
            <a:spLocks noGrp="1"/>
          </p:cNvSpPr>
          <p:nvPr/>
        </p:nvSpPr>
        <p:spPr>
          <a:xfrm>
            <a:off x="7124700" y="3190875"/>
            <a:ext cx="4533900" cy="2190750"/>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f>
                    <m:fPr>
                      <m:type m:val="bar"/>
                    </m:fPr>
                    <m:num>
                      <m:nary>
                        <m:naryPr>
                          <m:chr m:val="∫"/>
                          <m:limLoc m:val="subSup"/>
                          <m:grow m:val="1"/>
                          <m:subHide m:val="off"/>
                          <m:supHide m:val="on"/>
                        </m:naryPr>
                        <m:sub>
                          <m:sSub>
                            <m:e>
                              <m:r>
                                <a:rPr lang="en-US" sz="2200" b="0">
                                  <a:solidFill>
                                    <a:srgbClr val="116B70"/>
                                  </a:solidFill>
                                  <a:latin typeface="Cambria Math"/>
                                </a:rPr>
                                <m:t xml:space="preserve">T</m:t>
                              </m:r>
                            </m:e>
                            <m:sub>
                              <m:r>
                                <a:rPr lang="en-US" sz="2200" b="0">
                                  <a:solidFill>
                                    <a:srgbClr val="116B70"/>
                                  </a:solidFill>
                                  <a:latin typeface="Cambria Math"/>
                                </a:rPr>
                                <m:t xml:space="preserve">ε</m:t>
                              </m:r>
                            </m:sub>
                          </m:sSub>
                        </m:sub>
                        <m:sup/>
                        <m:e>
                          <m:r>
                            <a:rPr lang="en-US" sz="2200" b="0">
                              <a:solidFill>
                                <a:srgbClr val="116B70"/>
                              </a:solidFill>
                              <a:latin typeface="Cambria Math"/>
                            </a:rPr>
                            <m:t xml:space="preserve">p</m:t>
                          </m:r>
                        </m:e>
                      </m:nary>
                      <m:sSub>
                        <m:e>
                          <m:r>
                            <a:rPr lang="en-US" sz="2200" b="0">
                              <a:solidFill>
                                <a:srgbClr val="116B70"/>
                              </a:solidFill>
                              <a:latin typeface="Cambria Math"/>
                            </a:rPr>
                            <m:t xml:space="preserve">B</m:t>
                          </m:r>
                        </m:e>
                        <m:sub>
                          <m:r>
                            <a:rPr lang="en-US" sz="2200" b="0">
                              <a:solidFill>
                                <a:srgbClr val="116B70"/>
                              </a:solidFill>
                              <a:latin typeface="Cambria Math"/>
                            </a:rPr>
                            <m:t xml:space="preserve">z</m:t>
                          </m:r>
                        </m:sub>
                      </m:sSub>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num>
                    <m:den>
                      <m:nary>
                        <m:naryPr>
                          <m:chr m:val="∫"/>
                          <m:limLoc m:val="subSup"/>
                          <m:grow m:val="1"/>
                          <m:subHide m:val="off"/>
                          <m:supHide m:val="on"/>
                        </m:naryPr>
                        <m:sub>
                          <m:sSub>
                            <m:e>
                              <m:r>
                                <a:rPr lang="en-US" sz="2200" b="0">
                                  <a:solidFill>
                                    <a:srgbClr val="116B70"/>
                                  </a:solidFill>
                                  <a:latin typeface="Cambria Math"/>
                                </a:rPr>
                                <m:t xml:space="preserve">T</m:t>
                              </m:r>
                            </m:e>
                            <m:sub>
                              <m:r>
                                <a:rPr lang="en-US" sz="2200" b="0">
                                  <a:solidFill>
                                    <a:srgbClr val="116B70"/>
                                  </a:solidFill>
                                  <a:latin typeface="Cambria Math"/>
                                </a:rPr>
                                <m:t xml:space="preserve">ε</m:t>
                              </m:r>
                            </m:sub>
                          </m:sSub>
                        </m:sub>
                        <m:sup/>
                        <m:e>
                          <m:sSub>
                            <m:e>
                              <m:r>
                                <a:rPr lang="en-US" sz="2200" b="0">
                                  <a:solidFill>
                                    <a:srgbClr val="116B70"/>
                                  </a:solidFill>
                                  <a:latin typeface="Cambria Math"/>
                                </a:rPr>
                                <m:t xml:space="preserve">B</m:t>
                              </m:r>
                            </m:e>
                            <m:sub>
                              <m:r>
                                <a:rPr lang="en-US" sz="2200" b="0">
                                  <a:solidFill>
                                    <a:srgbClr val="116B70"/>
                                  </a:solidFill>
                                  <a:latin typeface="Cambria Math"/>
                                </a:rPr>
                                <m:t xml:space="preserve">z</m:t>
                              </m:r>
                            </m:sub>
                          </m:sSub>
                        </m:e>
                      </m:nary>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den>
                  </m:f>
                  <m:r>
                    <a:rPr lang="en-US" sz="2200" b="0">
                      <a:solidFill>
                        <a:srgbClr val="116B70"/>
                      </a:solidFill>
                      <a:latin typeface="Cambria Math"/>
                    </a:rPr>
                    <m:t xml:space="preserve">→</m:t>
                  </m:r>
                  <m:sSub>
                    <m:e>
                      <m:r>
                        <a:rPr lang="en-US" sz="2200" b="0">
                          <a:solidFill>
                            <a:srgbClr val="116B70"/>
                          </a:solidFill>
                          <a:latin typeface="Cambria Math"/>
                        </a:rPr>
                        <m:t xml:space="preserve">X</m:t>
                      </m:r>
                    </m:e>
                    <m:sub>
                      <m:r>
                        <a:rPr lang="en-US" sz="2200" b="0">
                          <a:solidFill>
                            <a:srgbClr val="116B70"/>
                          </a:solidFill>
                          <a:latin typeface="Cambria Math"/>
                        </a:rPr>
                        <m:t xml:space="preserve">10</m:t>
                      </m:r>
                    </m:sub>
                  </m:sSub>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f>
                    <m:fPr>
                      <m:type m:val="bar"/>
                    </m:fPr>
                    <m:num>
                      <m:nary>
                        <m:naryPr>
                          <m:chr m:val="∫"/>
                          <m:limLoc m:val="subSup"/>
                          <m:grow m:val="1"/>
                          <m:subHide m:val="off"/>
                          <m:supHide m:val="on"/>
                        </m:naryPr>
                        <m:sub>
                          <m:sSub>
                            <m:e>
                              <m:r>
                                <a:rPr lang="en-US" sz="2200" b="0">
                                  <a:solidFill>
                                    <a:srgbClr val="116B70"/>
                                  </a:solidFill>
                                  <a:latin typeface="Cambria Math"/>
                                </a:rPr>
                                <m:t xml:space="preserve">T</m:t>
                              </m:r>
                            </m:e>
                            <m:sub>
                              <m:r>
                                <a:rPr lang="en-US" sz="2200" b="0">
                                  <a:solidFill>
                                    <a:srgbClr val="116B70"/>
                                  </a:solidFill>
                                  <a:latin typeface="Cambria Math"/>
                                </a:rPr>
                                <m:t xml:space="preserve">ε</m:t>
                              </m:r>
                            </m:sub>
                          </m:sSub>
                        </m:sub>
                        <m:sup/>
                        <m:e>
                          <m:r>
                            <a:rPr lang="en-US" sz="2200" b="0">
                              <a:solidFill>
                                <a:srgbClr val="116B70"/>
                              </a:solidFill>
                              <a:latin typeface="Cambria Math"/>
                            </a:rPr>
                            <m:t xml:space="preserve">p</m:t>
                          </m:r>
                        </m:e>
                      </m:nary>
                      <m:sSubSup>
                        <m:e>
                          <m:r>
                            <a:rPr lang="en-US" sz="2200" b="0">
                              <a:solidFill>
                                <a:srgbClr val="116B70"/>
                              </a:solidFill>
                              <a:latin typeface="Cambria Math"/>
                            </a:rPr>
                            <m:t xml:space="preserve">B</m:t>
                          </m:r>
                        </m:e>
                        <m:sub>
                          <m:r>
                            <a:rPr lang="en-US" sz="2200" b="0">
                              <a:solidFill>
                                <a:srgbClr val="116B70"/>
                              </a:solidFill>
                              <a:latin typeface="Cambria Math"/>
                            </a:rPr>
                            <m:t xml:space="preserve">z</m:t>
                          </m:r>
                        </m:sub>
                        <m:sup>
                          <m:r>
                            <a:rPr lang="en-US" sz="2200" b="0">
                              <a:solidFill>
                                <a:srgbClr val="116B70"/>
                              </a:solidFill>
                              <a:latin typeface="Cambria Math"/>
                            </a:rPr>
                            <m:t xml:space="preserve">2</m:t>
                          </m:r>
                        </m:sup>
                      </m:sSubSup>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num>
                    <m:den>
                      <m:nary>
                        <m:naryPr>
                          <m:chr m:val="∫"/>
                          <m:limLoc m:val="subSup"/>
                          <m:grow m:val="1"/>
                          <m:subHide m:val="off"/>
                          <m:supHide m:val="on"/>
                        </m:naryPr>
                        <m:sub>
                          <m:sSub>
                            <m:e>
                              <m:r>
                                <a:rPr lang="en-US" sz="2200" b="0">
                                  <a:solidFill>
                                    <a:srgbClr val="116B70"/>
                                  </a:solidFill>
                                  <a:latin typeface="Cambria Math"/>
                                </a:rPr>
                                <m:t xml:space="preserve">T</m:t>
                              </m:r>
                            </m:e>
                            <m:sub>
                              <m:r>
                                <a:rPr lang="en-US" sz="2200" b="0">
                                  <a:solidFill>
                                    <a:srgbClr val="116B70"/>
                                  </a:solidFill>
                                  <a:latin typeface="Cambria Math"/>
                                </a:rPr>
                                <m:t xml:space="preserve">ε</m:t>
                              </m:r>
                            </m:sub>
                          </m:sSub>
                        </m:sub>
                        <m:sup/>
                        <m:e>
                          <m:sSubSup>
                            <m:e>
                              <m:r>
                                <a:rPr lang="en-US" sz="2200" b="0">
                                  <a:solidFill>
                                    <a:srgbClr val="116B70"/>
                                  </a:solidFill>
                                  <a:latin typeface="Cambria Math"/>
                                </a:rPr>
                                <m:t xml:space="preserve">B</m:t>
                              </m:r>
                            </m:e>
                            <m:sub>
                              <m:r>
                                <a:rPr lang="en-US" sz="2200" b="0">
                                  <a:solidFill>
                                    <a:srgbClr val="116B70"/>
                                  </a:solidFill>
                                  <a:latin typeface="Cambria Math"/>
                                </a:rPr>
                                <m:t xml:space="preserve">z</m:t>
                              </m:r>
                            </m:sub>
                            <m:sup>
                              <m:r>
                                <a:rPr lang="en-US" sz="2200" b="0">
                                  <a:solidFill>
                                    <a:srgbClr val="116B70"/>
                                  </a:solidFill>
                                  <a:latin typeface="Cambria Math"/>
                                </a:rPr>
                                <m:t xml:space="preserve">2</m:t>
                              </m:r>
                            </m:sup>
                          </m:sSubSup>
                        </m:e>
                      </m:nary>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den>
                  </m:f>
                  <m:r>
                    <a:rPr lang="en-US" sz="2200" b="0">
                      <a:solidFill>
                        <a:srgbClr val="116B70"/>
                      </a:solidFill>
                      <a:latin typeface="Cambria Math"/>
                    </a:rPr>
                    <m:t xml:space="preserve">→</m:t>
                  </m:r>
                  <m:sSub>
                    <m:e>
                      <m:r>
                        <a:rPr lang="en-US" sz="2200" b="0">
                          <a:solidFill>
                            <a:srgbClr val="116B70"/>
                          </a:solidFill>
                          <a:latin typeface="Cambria Math"/>
                        </a:rPr>
                        <m:t xml:space="preserve">X</m:t>
                      </m:r>
                    </m:e>
                    <m:sub>
                      <m:r>
                        <a:rPr lang="en-US" sz="2200" b="0">
                          <a:solidFill>
                            <a:srgbClr val="116B70"/>
                          </a:solidFill>
                          <a:latin typeface="Cambria Math"/>
                        </a:rPr>
                        <m:t xml:space="preserve">10</m:t>
                      </m:r>
                    </m:sub>
                  </m:sSub>
                </m:oMath>
              </m:oMathPara>
            </a14:m>
            <a:endParaRPr lang="en-US" sz="2200"/>
          </a:p>
        </p:txBody>
      </p:sp>
      <p:sp>
        <p:nvSpPr>
          <p:cNvPr id="17" name="student question">
            <a:extLst>
              <a:ext uri="{FF2B5EF4-FFF2-40B4-BE49-F238E27FC236}">
                <a16:creationId xmlns:a16="http://schemas.microsoft.com/office/drawing/2014/main" id="{F120B47C-0995-4E9A-AF69-5A1ED2D2F8EC}"/>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must these weighted means include a cutoff?</a:t>
            </a:r>
          </a:p>
        </p:txBody>
      </p:sp>
      <p:sp>
        <p:nvSpPr>
          <p:cNvPr id="18" name="text">
            <a:extLst>
              <a:ext uri="{FF2B5EF4-FFF2-40B4-BE49-F238E27FC236}">
                <a16:creationId xmlns:a16="http://schemas.microsoft.com/office/drawing/2014/main" id="{CD40A32A-CCC4-4C0A-91A8-5C079989FCC3}"/>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9" name="text">
            <a:extLst>
              <a:ext uri="{FF2B5EF4-FFF2-40B4-BE49-F238E27FC236}">
                <a16:creationId xmlns:a16="http://schemas.microsoft.com/office/drawing/2014/main" id="{5C9AA63E-E217-4DF8-BB72-4186F76C43ED}"/>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24</a:t>
            </a:r>
          </a:p>
        </p:txBody>
      </p:sp>
    </p:spTree>
    <p:extLst>
      <p:ext uri="{BB962C8B-B14F-4D97-AF65-F5344CB8AC3E}">
        <p14:creationId xmlns:p14="http://schemas.microsoft.com/office/powerpoint/2010/main" val="1179961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6"/>
                                        </p:tgtEl>
                                        <p:attrNameLst>
                                          <p:attrName>style.visibility</p:attrName>
                                        </p:attrNameLst>
                                      </p:cBhvr>
                                      <p:to>
                                        <p:strVal val="visible"/>
                                      </p:to>
                                    </p:set>
                                    <p:animEffect transition="in" filter="fade">
                                      <p:cBhvr additive="base">
                                        <p:cTn id="7" dur="600" fill="hold"/>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4" name="text">
            <a:extLst>
              <a:ext uri="{FF2B5EF4-FFF2-40B4-BE49-F238E27FC236}">
                <a16:creationId xmlns:a16="http://schemas.microsoft.com/office/drawing/2014/main" id="{8B203EE3-CAD5-40F1-99B0-04310EF99D5E}"/>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3B227F4F-10E2-4629-8A3E-DAF8F5C40151}"/>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Three vertex currents reveal the Steiner foci</a:t>
            </a:r>
          </a:p>
        </p:txBody>
      </p:sp>
      <p:sp>
        <p:nvSpPr>
          <p:cNvPr id="3" name="line">
            <a:extLst>
              <a:ext uri="{FF2B5EF4-FFF2-40B4-BE49-F238E27FC236}">
                <a16:creationId xmlns:a16="http://schemas.microsoft.com/office/drawing/2014/main" id="{38DE93F8-03F1-47DC-9C6C-0B0D45EC5BF2}"/>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B499E05E-78F4-41D9-8276-6A41012AFAF6}"/>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703AB8BC-F339-49CE-A532-CE3AAC2DBD8F}"/>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CF83F837-2BA4-414D-828A-5203ECF7199C}"/>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FAC77E32-75C3-4C64-8BB7-125CB664D796}"/>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C02F1B10-39C5-4078-8A0E-8204932AB910}"/>
              </a:ext>
            </a:extLst>
          </p:cNvPr>
          <p:cNvSpPr>
            <a:spLocks noGrp="1"/>
          </p:cNvSpPr>
          <p:nvPr/>
        </p:nvSpPr>
        <p:spPr>
          <a:xfrm>
            <a:off x="1437309" y="3797994"/>
            <a:ext cx="2750423" cy="1579761"/>
          </a:xfrm>
          <a:custGeom>
            <a:avLst/>
            <a:gdLst/>
            <a:ahLst/>
            <a:cxnLst/>
            <a:rect l="0" t="0" r="0" b="0"/>
            <a:pathLst>
              <a:path w="2750423" h="1579761">
                <a:moveTo>
                  <a:pt x="0" y="0"/>
                </a:moveTo>
                <a:lnTo>
                  <a:pt x="2750423" y="1579761"/>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1426449A-EE3E-433B-B081-D1E911011254}"/>
              </a:ext>
            </a:extLst>
          </p:cNvPr>
          <p:cNvSpPr>
            <a:spLocks noGrp="1"/>
          </p:cNvSpPr>
          <p:nvPr/>
        </p:nvSpPr>
        <p:spPr>
          <a:xfrm>
            <a:off x="2022640" y="3212663"/>
            <a:ext cx="1579761" cy="2750423"/>
          </a:xfrm>
          <a:custGeom>
            <a:avLst/>
            <a:gdLst/>
            <a:ahLst/>
            <a:cxnLst/>
            <a:rect l="0" t="0" r="0" b="0"/>
            <a:pathLst>
              <a:path w="1579761" h="2750423">
                <a:moveTo>
                  <a:pt x="0" y="2750423"/>
                </a:moveTo>
                <a:lnTo>
                  <a:pt x="1579761"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14265BDC-B2DB-4AA4-B628-B59F9337CD06}"/>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017CD570-5529-4F16-9E56-5719D85D24CC}"/>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2" name="covariance ellipse">
            <a:extLst>
              <a:ext uri="{FF2B5EF4-FFF2-40B4-BE49-F238E27FC236}">
                <a16:creationId xmlns:a16="http://schemas.microsoft.com/office/drawing/2014/main" id="{1996F19E-1818-4D02-9339-E4924B78568D}"/>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3" name="point">
            <a:extLst>
              <a:ext uri="{FF2B5EF4-FFF2-40B4-BE49-F238E27FC236}">
                <a16:creationId xmlns:a16="http://schemas.microsoft.com/office/drawing/2014/main" id="{9DE3BFF2-13DB-4F8B-9D0E-C772C3F2C62A}"/>
              </a:ext>
            </a:extLst>
          </p:cNvPr>
          <p:cNvSpPr>
            <a:spLocks noGrp="1"/>
          </p:cNvSpPr>
          <p:nvPr/>
        </p:nvSpPr>
        <p:spPr>
          <a:xfrm>
            <a:off x="3538538" y="5705475"/>
            <a:ext cx="114300" cy="114300"/>
          </a:xfrm>
          <a:prstGeom prst="ellipse">
            <a:avLst/>
          </a:prstGeom>
          <a:solidFill>
            <a:srgbClr val="116B70"/>
          </a:solidFill>
          <a:ln w="19050">
            <a:solidFill>
              <a:srgbClr val="F8FAFC"/>
            </a:solidFill>
          </a:ln>
        </p:spPr>
        <p:txBody>
          <a:bodyPr/>
          <a:lstStyle/>
          <a:p>
            <a:endParaRPr lang="en-US"/>
          </a:p>
        </p:txBody>
      </p:sp>
      <p:sp>
        <p:nvSpPr>
          <p:cNvPr id="14" name="point">
            <a:extLst>
              <a:ext uri="{FF2B5EF4-FFF2-40B4-BE49-F238E27FC236}">
                <a16:creationId xmlns:a16="http://schemas.microsoft.com/office/drawing/2014/main" id="{0F02D133-7A7A-4D1B-9817-32D60BB665E4}"/>
              </a:ext>
            </a:extLst>
          </p:cNvPr>
          <p:cNvSpPr>
            <a:spLocks noGrp="1"/>
          </p:cNvSpPr>
          <p:nvPr/>
        </p:nvSpPr>
        <p:spPr>
          <a:xfrm>
            <a:off x="3538538" y="3943350"/>
            <a:ext cx="114300" cy="114300"/>
          </a:xfrm>
          <a:prstGeom prst="ellipse">
            <a:avLst/>
          </a:prstGeom>
          <a:solidFill>
            <a:srgbClr val="116B70"/>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E3F3A476-5554-43C1-8668-F4111CE8D411}"/>
              </a:ext>
            </a:extLst>
          </p:cNvPr>
          <p:cNvSpPr>
            <a:spLocks noGrp="1"/>
          </p:cNvSpPr>
          <p:nvPr/>
        </p:nvSpPr>
        <p:spPr>
          <a:xfrm>
            <a:off x="1189038" y="3943350"/>
            <a:ext cx="114300" cy="114300"/>
          </a:xfrm>
          <a:prstGeom prst="ellipse">
            <a:avLst/>
          </a:prstGeom>
          <a:solidFill>
            <a:srgbClr val="116B70"/>
          </a:solidFill>
          <a:ln w="19050">
            <a:solidFill>
              <a:srgbClr val="F8FAFC"/>
            </a:solidFill>
          </a:ln>
        </p:spPr>
        <p:txBody>
          <a:bodyPr/>
          <a:lstStyle/>
          <a:p>
            <a:endParaRPr lang="en-US"/>
          </a:p>
        </p:txBody>
      </p:sp>
      <p:sp>
        <p:nvSpPr>
          <p:cNvPr id="16" name="point">
            <a:extLst>
              <a:ext uri="{FF2B5EF4-FFF2-40B4-BE49-F238E27FC236}">
                <a16:creationId xmlns:a16="http://schemas.microsoft.com/office/drawing/2014/main" id="{9E9CF1B8-6711-4725-9301-0E640CB50DB4}"/>
              </a:ext>
            </a:extLst>
          </p:cNvPr>
          <p:cNvSpPr>
            <a:spLocks noGrp="1"/>
          </p:cNvSpPr>
          <p:nvPr/>
        </p:nvSpPr>
        <p:spPr>
          <a:xfrm>
            <a:off x="1451649" y="3765690"/>
            <a:ext cx="190500" cy="190500"/>
          </a:xfrm>
          <a:prstGeom prst="ellipse">
            <a:avLst/>
          </a:prstGeom>
          <a:solidFill>
            <a:srgbClr val="D74E72"/>
          </a:solidFill>
          <a:ln w="19050">
            <a:solidFill>
              <a:srgbClr val="F8FAFC"/>
            </a:solidFill>
          </a:ln>
        </p:spPr>
        <p:txBody>
          <a:bodyPr/>
          <a:lstStyle/>
          <a:p>
            <a:endParaRPr lang="en-US"/>
          </a:p>
        </p:txBody>
      </p:sp>
      <p:sp>
        <p:nvSpPr>
          <p:cNvPr id="17" name="point">
            <a:extLst>
              <a:ext uri="{FF2B5EF4-FFF2-40B4-BE49-F238E27FC236}">
                <a16:creationId xmlns:a16="http://schemas.microsoft.com/office/drawing/2014/main" id="{8596794A-B111-4077-9A5E-B41F003E7257}"/>
              </a:ext>
            </a:extLst>
          </p:cNvPr>
          <p:cNvSpPr>
            <a:spLocks noGrp="1"/>
          </p:cNvSpPr>
          <p:nvPr/>
        </p:nvSpPr>
        <p:spPr>
          <a:xfrm>
            <a:off x="3982892" y="5219560"/>
            <a:ext cx="190500" cy="190500"/>
          </a:xfrm>
          <a:prstGeom prst="ellipse">
            <a:avLst/>
          </a:prstGeom>
          <a:solidFill>
            <a:srgbClr val="D74E72"/>
          </a:solidFill>
          <a:ln w="19050">
            <a:solidFill>
              <a:srgbClr val="F8FAFC"/>
            </a:solidFill>
          </a:ln>
        </p:spPr>
        <p:txBody>
          <a:bodyPr/>
          <a:lstStyle/>
          <a:p>
            <a:endParaRPr lang="en-US"/>
          </a:p>
        </p:txBody>
      </p:sp>
      <p:sp>
        <p:nvSpPr>
          <p:cNvPr id="18" name="text">
            <a:extLst>
              <a:ext uri="{FF2B5EF4-FFF2-40B4-BE49-F238E27FC236}">
                <a16:creationId xmlns:a16="http://schemas.microsoft.com/office/drawing/2014/main" id="{210D1B9E-7B14-43A4-921E-215E6C538CA6}"/>
              </a:ext>
            </a:extLst>
          </p:cNvPr>
          <p:cNvSpPr>
            <a:spLocks noGrp="1"/>
          </p:cNvSpPr>
          <p:nvPr/>
        </p:nvSpPr>
        <p:spPr>
          <a:xfrm>
            <a:off x="857250" y="6096000"/>
            <a:ext cx="5905500" cy="285750"/>
          </a:xfrm>
          <a:prstGeom prst="rect">
            <a:avLst/>
          </a:prstGeom>
          <a:noFill/>
          <a:ln w="0">
            <a:noFill/>
          </a:ln>
        </p:spPr>
        <p:txBody>
          <a:bodyPr anchor="ctr">
            <a:noAutofit/>
          </a:bodyPr>
          <a:lstStyle/>
          <a:p>
            <a:pPr>
              <a:defRPr sz="1650" b="0">
                <a:solidFill>
                  <a:srgbClr val="D74E72"/>
                </a:solidFill>
                <a:latin typeface="Arial"/>
                <a:ea typeface="Arial"/>
                <a:cs typeface="Arial"/>
              </a:defRPr>
            </a:pPr>
            <a:r>
              <a:rPr sz="1650" b="0">
                <a:solidFill>
                  <a:srgbClr val="D74E72"/>
                </a:solidFill>
                <a:latin typeface="Arial"/>
                <a:ea typeface="Arial"/>
                <a:cs typeface="Arial"/>
              </a:rPr>
              <a:t>Magnetic zeros = Steiner foci</a:t>
            </a:r>
          </a:p>
        </p:txBody>
      </p:sp>
      <p:sp>
        <p:nvSpPr>
          <p:cNvPr id="19" name="visible explanation">
            <a:extLst>
              <a:ext uri="{FF2B5EF4-FFF2-40B4-BE49-F238E27FC236}">
                <a16:creationId xmlns:a16="http://schemas.microsoft.com/office/drawing/2014/main" id="{A4367F1B-BE7D-4EA7-922C-12C76178543B}"/>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Equal long parallel currents pass through A, B and C.</a:t>
            </a:r>
          </a:p>
          <a:p>
            <a:pPr>
              <a:defRPr sz="2100" b="0">
                <a:solidFill>
                  <a:srgbClr val="13283C"/>
                </a:solidFill>
                <a:latin typeface="Arial"/>
                <a:ea typeface="Arial"/>
                <a:cs typeface="Arial"/>
              </a:defRPr>
            </a:pPr>
            <a:r>
              <a:rPr sz="2100" b="0">
                <a:solidFill>
                  <a:srgbClr val="13283C"/>
                </a:solidFill>
                <a:latin typeface="Arial"/>
                <a:ea typeface="Arial"/>
                <a:cs typeface="Arial"/>
              </a:rPr>
              <a:t>Their transverse field has two interior zeros.</a:t>
            </a:r>
          </a:p>
        </p:txBody>
      </p:sp>
      <p:sp>
        <p:nvSpPr>
          <p:cNvPr id="20" name="governing equation">
            <a:extLst>
              <a:ext uri="{FF2B5EF4-FFF2-40B4-BE49-F238E27FC236}">
                <a16:creationId xmlns:a16="http://schemas.microsoft.com/office/drawing/2014/main" id="{C537CFA8-4DD2-4248-8034-560B1866CEB6}"/>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nary>
                    <m:naryPr>
                      <m:limLoc m:val="subSup"/>
                      <m:chr m:val="∑"/>
                      <m:grow m:val="1"/>
                      <m:subHide m:val="off"/>
                      <m:supHide m:val="off"/>
                    </m:naryPr>
                    <m:sub>
                      <m:r>
                        <a:rPr lang="en-US" sz="2200" b="0">
                          <a:solidFill>
                            <a:srgbClr val="116B70"/>
                          </a:solidFill>
                          <a:latin typeface="Cambria Math"/>
                        </a:rPr>
                        <m:t xml:space="preserve">j=1</m:t>
                      </m:r>
                    </m:sub>
                    <m:sup>
                      <m:r>
                        <a:rPr lang="en-US" sz="2200" b="0">
                          <a:solidFill>
                            <a:srgbClr val="116B70"/>
                          </a:solidFill>
                          <a:latin typeface="Cambria Math"/>
                        </a:rPr>
                        <m:t xml:space="preserve">3</m:t>
                      </m:r>
                    </m:sup>
                    <m:e>
                      <m:f>
                        <m:fPr>
                          <m:type m:val="bar"/>
                        </m:fPr>
                        <m:num>
                          <m:r>
                            <a:rPr lang="en-US" sz="2200" b="0">
                              <a:solidFill>
                                <a:srgbClr val="116B70"/>
                              </a:solidFill>
                              <a:latin typeface="Cambria Math"/>
                            </a:rPr>
                            <m:t xml:space="preserve">1</m:t>
                          </m:r>
                        </m:num>
                        <m:den>
                          <m:r>
                            <a:rPr lang="en-US" sz="2200" b="0">
                              <a:solidFill>
                                <a:srgbClr val="116B70"/>
                              </a:solidFill>
                              <a:latin typeface="Cambria Math"/>
                            </a:rPr>
                            <m:t xml:space="preserve">z−</m:t>
                          </m:r>
                          <m:sSub>
                            <m:e>
                              <m:r>
                                <a:rPr lang="en-US" sz="2200" b="0">
                                  <a:solidFill>
                                    <a:srgbClr val="116B70"/>
                                  </a:solidFill>
                                  <a:latin typeface="Cambria Math"/>
                                </a:rPr>
                                <m:t xml:space="preserve">z</m:t>
                              </m:r>
                            </m:e>
                            <m:sub>
                              <m:r>
                                <a:rPr lang="en-US" sz="2200" b="0">
                                  <a:solidFill>
                                    <a:srgbClr val="116B70"/>
                                  </a:solidFill>
                                  <a:latin typeface="Cambria Math"/>
                                </a:rPr>
                                <m:t xml:space="preserve">j</m:t>
                              </m:r>
                            </m:sub>
                          </m:sSub>
                        </m:den>
                      </m:f>
                    </m:e>
                  </m:nary>
                  <m:r>
                    <a:rPr lang="en-US" sz="2200" b="0">
                      <a:solidFill>
                        <a:srgbClr val="116B70"/>
                      </a:solidFill>
                      <a:latin typeface="Cambria Math"/>
                    </a:rPr>
                    <m:t xml:space="preserve">=</m:t>
                  </m:r>
                  <m:f>
                    <m:fPr>
                      <m:type m:val="bar"/>
                    </m:fPr>
                    <m:num>
                      <m:sSup>
                        <m:e>
                          <m:r>
                            <a:rPr lang="en-US" sz="2200" b="0">
                              <a:solidFill>
                                <a:srgbClr val="116B70"/>
                              </a:solidFill>
                              <a:latin typeface="Cambria Math"/>
                            </a:rPr>
                            <m:t xml:space="preserve">P</m:t>
                          </m:r>
                        </m:e>
                        <m:sup>
                          <m:r>
                            <m:rPr>
                              <m:sty m:val="p"/>
                            </m:rPr>
                            <a:rPr lang="en-US" sz="2200" b="0">
                              <a:solidFill>
                                <a:srgbClr val="116B70"/>
                              </a:solidFill>
                              <a:latin typeface="Cambria Math"/>
                            </a:rPr>
                            <m:t xml:space="preserve">′</m:t>
                          </m:r>
                        </m:sup>
                      </m:sSup>
                      <m:r>
                        <a:rPr lang="en-US" sz="2200" b="0">
                          <a:solidFill>
                            <a:srgbClr val="116B70"/>
                          </a:solidFill>
                          <a:latin typeface="Cambria Math"/>
                        </a:rPr>
                        <m:t xml:space="preserve">(z)</m:t>
                      </m:r>
                    </m:num>
                    <m:den>
                      <m:r>
                        <a:rPr lang="en-US" sz="2200" b="0">
                          <a:solidFill>
                            <a:srgbClr val="116B70"/>
                          </a:solidFill>
                          <a:latin typeface="Cambria Math"/>
                        </a:rPr>
                        <m:t xml:space="preserve">P(z)</m:t>
                      </m:r>
                    </m:den>
                  </m:f>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P(z)=</m:t>
                  </m:r>
                  <m:nary>
                    <m:naryPr>
                      <m:limLoc m:val="subSup"/>
                      <m:chr m:val="∏"/>
                      <m:grow m:val="1"/>
                      <m:subHide m:val="off"/>
                      <m:supHide m:val="off"/>
                    </m:naryPr>
                    <m:sub>
                      <m:r>
                        <a:rPr lang="en-US" sz="2200" b="0">
                          <a:solidFill>
                            <a:srgbClr val="116B70"/>
                          </a:solidFill>
                          <a:latin typeface="Cambria Math"/>
                        </a:rPr>
                        <m:t xml:space="preserve">j=1</m:t>
                      </m:r>
                    </m:sub>
                    <m:sup>
                      <m:r>
                        <a:rPr lang="en-US" sz="2200" b="0">
                          <a:solidFill>
                            <a:srgbClr val="116B70"/>
                          </a:solidFill>
                          <a:latin typeface="Cambria Math"/>
                        </a:rPr>
                        <m:t xml:space="preserve">3</m:t>
                      </m:r>
                    </m:sup>
                    <m:e>
                      <m:r>
                        <a:rPr lang="en-US" sz="2200" b="0">
                          <a:solidFill>
                            <a:srgbClr val="116B70"/>
                          </a:solidFill>
                          <a:latin typeface="Cambria Math"/>
                        </a:rPr>
                        <m:t xml:space="preserve">(z−</m:t>
                      </m:r>
                    </m:e>
                  </m:nary>
                  <m:sSub>
                    <m:e>
                      <m:r>
                        <a:rPr lang="en-US" sz="2200" b="0">
                          <a:solidFill>
                            <a:srgbClr val="116B70"/>
                          </a:solidFill>
                          <a:latin typeface="Cambria Math"/>
                        </a:rPr>
                        <m:t xml:space="preserve">z</m:t>
                      </m:r>
                    </m:e>
                    <m:sub>
                      <m:r>
                        <a:rPr lang="en-US" sz="2200" b="0">
                          <a:solidFill>
                            <a:srgbClr val="116B70"/>
                          </a:solidFill>
                          <a:latin typeface="Cambria Math"/>
                        </a:rPr>
                        <m:t xml:space="preserve">j</m:t>
                      </m:r>
                    </m:sub>
                  </m:sSub>
                  <m:r>
                    <a:rPr lang="en-US" sz="2200" b="0">
                      <a:solidFill>
                        <a:srgbClr val="116B70"/>
                      </a:solidFill>
                      <a:latin typeface="Cambria Math"/>
                    </a:rPr>
                    <m:t xml:space="preserve">)</m:t>
                  </m:r>
                </m:oMath>
              </m:oMathPara>
            </a14:m>
            <a:endParaRPr lang="en-US" sz="2200"/>
          </a:p>
        </p:txBody>
      </p:sp>
      <p:sp>
        <p:nvSpPr>
          <p:cNvPr id="21" name="student question">
            <a:extLst>
              <a:ext uri="{FF2B5EF4-FFF2-40B4-BE49-F238E27FC236}">
                <a16:creationId xmlns:a16="http://schemas.microsoft.com/office/drawing/2014/main" id="{03A6BC1D-CF12-4702-85F5-B93DB6161F6C}"/>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happens to the two foci at equilateral?</a:t>
            </a:r>
          </a:p>
        </p:txBody>
      </p:sp>
      <p:sp>
        <p:nvSpPr>
          <p:cNvPr id="22" name="text">
            <a:extLst>
              <a:ext uri="{FF2B5EF4-FFF2-40B4-BE49-F238E27FC236}">
                <a16:creationId xmlns:a16="http://schemas.microsoft.com/office/drawing/2014/main" id="{937E9501-F307-4A88-A7B5-D1D307378EA4}"/>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3" name="text">
            <a:extLst>
              <a:ext uri="{FF2B5EF4-FFF2-40B4-BE49-F238E27FC236}">
                <a16:creationId xmlns:a16="http://schemas.microsoft.com/office/drawing/2014/main" id="{52009EA7-A7E7-4023-A3F5-371FE29641A5}"/>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25</a:t>
            </a:r>
          </a:p>
        </p:txBody>
      </p:sp>
    </p:spTree>
    <p:extLst>
      <p:ext uri="{BB962C8B-B14F-4D97-AF65-F5344CB8AC3E}">
        <p14:creationId xmlns:p14="http://schemas.microsoft.com/office/powerpoint/2010/main" val="6921959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20"/>
                                        </p:tgtEl>
                                        <p:attrNameLst>
                                          <p:attrName>style.visibility</p:attrName>
                                        </p:attrNameLst>
                                      </p:cBhvr>
                                      <p:to>
                                        <p:strVal val="visible"/>
                                      </p:to>
                                    </p:set>
                                    <p:animEffect transition="in" filter="fade">
                                      <p:cBhvr additive="base">
                                        <p:cTn id="7" dur="600" fill="hold"/>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F67E6341-C6C8-457F-BF72-A5A1F7D25606}"/>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91735888-0D1E-4E57-BDC9-DEA5514282AD}"/>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M</a:t>
            </a:r>
            <a:r>
              <a:rPr sz="2442" b="1" baseline="-20000">
                <a:solidFill>
                  <a:srgbClr val="13283C"/>
                </a:solidFill>
                <a:latin typeface="Arial"/>
                <a:ea typeface="Arial"/>
                <a:cs typeface="Arial"/>
              </a:rPr>
              <a:t>3</a:t>
            </a:r>
            <a:r>
              <a:rPr sz="3300" b="1">
                <a:solidFill>
                  <a:srgbClr val="13283C"/>
                </a:solidFill>
                <a:latin typeface="Arial"/>
                <a:ea typeface="Arial"/>
                <a:cs typeface="Arial"/>
              </a:rPr>
              <a:t>: angle-weighted magnetic energy</a:t>
            </a:r>
          </a:p>
        </p:txBody>
      </p:sp>
      <p:sp>
        <p:nvSpPr>
          <p:cNvPr id="3" name="line">
            <a:extLst>
              <a:ext uri="{FF2B5EF4-FFF2-40B4-BE49-F238E27FC236}">
                <a16:creationId xmlns:a16="http://schemas.microsoft.com/office/drawing/2014/main" id="{7C47AC0D-D660-495B-AF56-CF19995139BE}"/>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519F990F-312D-4C3B-8711-33967DA90B33}"/>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4DEB00BB-2E32-49CE-88E4-1C7CEA09033E}"/>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212250D9-A603-43DF-B3CC-30508B23EEA1}"/>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EB02D620-A318-432D-92C1-96646E51258F}"/>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text">
            <a:extLst>
              <a:ext uri="{FF2B5EF4-FFF2-40B4-BE49-F238E27FC236}">
                <a16:creationId xmlns:a16="http://schemas.microsoft.com/office/drawing/2014/main" id="{974517F5-45BB-4D1E-A657-4FE17E6D69B5}"/>
              </a:ext>
            </a:extLst>
          </p:cNvPr>
          <p:cNvSpPr>
            <a:spLocks noGrp="1"/>
          </p:cNvSpPr>
          <p:nvPr/>
        </p:nvSpPr>
        <p:spPr>
          <a:xfrm>
            <a:off x="1238250" y="5286375"/>
            <a:ext cx="1047750" cy="333375"/>
          </a:xfrm>
          <a:prstGeom prst="rect">
            <a:avLst/>
          </a:prstGeom>
          <a:noFill/>
          <a:ln w="0">
            <a:noFill/>
          </a:ln>
        </p:spPr>
        <p:txBody>
          <a:bodyPr anchor="ctr">
            <a:noAutofit/>
          </a:bodyPr>
          <a:lstStyle/>
          <a:p>
            <a:pPr>
              <a:defRPr sz="2025" b="1">
                <a:solidFill>
                  <a:srgbClr val="7952A4"/>
                </a:solidFill>
                <a:latin typeface="Arial"/>
                <a:ea typeface="Arial"/>
                <a:cs typeface="Arial"/>
              </a:defRPr>
            </a:pPr>
            <a:r>
              <a:rPr sz="2025" b="1">
                <a:solidFill>
                  <a:srgbClr val="7952A4"/>
                </a:solidFill>
                <a:latin typeface="Arial"/>
                <a:ea typeface="Arial"/>
                <a:cs typeface="Arial"/>
              </a:rPr>
              <a:t>π/2</a:t>
            </a:r>
          </a:p>
        </p:txBody>
      </p:sp>
      <p:sp>
        <p:nvSpPr>
          <p:cNvPr id="9" name="text">
            <a:extLst>
              <a:ext uri="{FF2B5EF4-FFF2-40B4-BE49-F238E27FC236}">
                <a16:creationId xmlns:a16="http://schemas.microsoft.com/office/drawing/2014/main" id="{9EBAB997-D113-47C0-B772-A762D8EBFC77}"/>
              </a:ext>
            </a:extLst>
          </p:cNvPr>
          <p:cNvSpPr>
            <a:spLocks noGrp="1"/>
          </p:cNvSpPr>
          <p:nvPr/>
        </p:nvSpPr>
        <p:spPr>
          <a:xfrm>
            <a:off x="4529014" y="5422412"/>
            <a:ext cx="1047750" cy="333375"/>
          </a:xfrm>
          <a:prstGeom prst="rect">
            <a:avLst/>
          </a:prstGeom>
          <a:noFill/>
          <a:ln w="0">
            <a:noFill/>
          </a:ln>
        </p:spPr>
        <p:txBody>
          <a:bodyPr anchor="ctr">
            <a:noAutofit/>
          </a:bodyPr>
          <a:lstStyle/>
          <a:p>
            <a:pPr>
              <a:defRPr sz="2025" b="1">
                <a:solidFill>
                  <a:srgbClr val="7952A4"/>
                </a:solidFill>
                <a:latin typeface="Arial"/>
                <a:ea typeface="Arial"/>
                <a:cs typeface="Arial"/>
              </a:defRPr>
            </a:pPr>
            <a:r>
              <a:rPr sz="2025" b="1" dirty="0">
                <a:solidFill>
                  <a:srgbClr val="7952A4"/>
                </a:solidFill>
                <a:latin typeface="Arial"/>
                <a:ea typeface="Arial"/>
                <a:cs typeface="Arial"/>
              </a:rPr>
              <a:t>0.6435</a:t>
            </a:r>
          </a:p>
        </p:txBody>
      </p:sp>
      <p:sp>
        <p:nvSpPr>
          <p:cNvPr id="10" name="text">
            <a:extLst>
              <a:ext uri="{FF2B5EF4-FFF2-40B4-BE49-F238E27FC236}">
                <a16:creationId xmlns:a16="http://schemas.microsoft.com/office/drawing/2014/main" id="{D2BC9F59-4C0B-4193-B4BD-DA6E2F92D577}"/>
              </a:ext>
            </a:extLst>
          </p:cNvPr>
          <p:cNvSpPr>
            <a:spLocks noGrp="1"/>
          </p:cNvSpPr>
          <p:nvPr/>
        </p:nvSpPr>
        <p:spPr>
          <a:xfrm>
            <a:off x="1198563" y="2782460"/>
            <a:ext cx="1047750" cy="333375"/>
          </a:xfrm>
          <a:prstGeom prst="rect">
            <a:avLst/>
          </a:prstGeom>
          <a:noFill/>
          <a:ln w="0">
            <a:noFill/>
          </a:ln>
        </p:spPr>
        <p:txBody>
          <a:bodyPr anchor="ctr">
            <a:noAutofit/>
          </a:bodyPr>
          <a:lstStyle/>
          <a:p>
            <a:pPr>
              <a:defRPr sz="2025" b="1">
                <a:solidFill>
                  <a:srgbClr val="7952A4"/>
                </a:solidFill>
                <a:latin typeface="Arial"/>
                <a:ea typeface="Arial"/>
                <a:cs typeface="Arial"/>
              </a:defRPr>
            </a:pPr>
            <a:r>
              <a:rPr sz="2025" b="1" dirty="0">
                <a:solidFill>
                  <a:srgbClr val="7952A4"/>
                </a:solidFill>
                <a:latin typeface="Arial"/>
                <a:ea typeface="Arial"/>
                <a:cs typeface="Arial"/>
              </a:rPr>
              <a:t>0.9273</a:t>
            </a:r>
          </a:p>
        </p:txBody>
      </p:sp>
      <p:sp>
        <p:nvSpPr>
          <p:cNvPr id="11" name="point">
            <a:extLst>
              <a:ext uri="{FF2B5EF4-FFF2-40B4-BE49-F238E27FC236}">
                <a16:creationId xmlns:a16="http://schemas.microsoft.com/office/drawing/2014/main" id="{18EB966E-F98C-4164-95B1-E49F5195B660}"/>
              </a:ext>
            </a:extLst>
          </p:cNvPr>
          <p:cNvSpPr>
            <a:spLocks noGrp="1"/>
          </p:cNvSpPr>
          <p:nvPr/>
        </p:nvSpPr>
        <p:spPr>
          <a:xfrm>
            <a:off x="2132497" y="4646182"/>
            <a:ext cx="152400" cy="152400"/>
          </a:xfrm>
          <a:prstGeom prst="ellipse">
            <a:avLst/>
          </a:prstGeom>
          <a:solidFill>
            <a:srgbClr val="D74E72"/>
          </a:solidFill>
          <a:ln w="19050">
            <a:solidFill>
              <a:srgbClr val="F8FAFC"/>
            </a:solidFill>
          </a:ln>
        </p:spPr>
        <p:txBody>
          <a:bodyPr/>
          <a:lstStyle/>
          <a:p>
            <a:endParaRPr lang="en-US"/>
          </a:p>
        </p:txBody>
      </p:sp>
      <p:sp>
        <p:nvSpPr>
          <p:cNvPr id="12" name="text">
            <a:extLst>
              <a:ext uri="{FF2B5EF4-FFF2-40B4-BE49-F238E27FC236}">
                <a16:creationId xmlns:a16="http://schemas.microsoft.com/office/drawing/2014/main" id="{6333D98D-A225-431A-8F73-79CA9E37353C}"/>
              </a:ext>
            </a:extLst>
          </p:cNvPr>
          <p:cNvSpPr>
            <a:spLocks noGrp="1"/>
          </p:cNvSpPr>
          <p:nvPr/>
        </p:nvSpPr>
        <p:spPr>
          <a:xfrm>
            <a:off x="2476500" y="2000250"/>
            <a:ext cx="4191000" cy="40005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dirty="0">
                <a:solidFill>
                  <a:srgbClr val="116B70"/>
                </a:solidFill>
                <a:latin typeface="Arial"/>
                <a:ea typeface="Arial"/>
                <a:cs typeface="Arial"/>
              </a:rPr>
              <a:t>θ</a:t>
            </a:r>
            <a:r>
              <a:rPr sz="1332" b="0" dirty="0" baseline="-20000">
                <a:solidFill>
                  <a:srgbClr val="116B70"/>
                </a:solidFill>
                <a:latin typeface="Arial"/>
                <a:ea typeface="Arial"/>
                <a:cs typeface="Arial"/>
              </a:rPr>
              <a:t>A</a:t>
            </a:r>
            <a:r>
              <a:rPr sz="1800" b="0" dirty="0">
                <a:solidFill>
                  <a:srgbClr val="116B70"/>
                </a:solidFill>
                <a:latin typeface="Arial"/>
                <a:ea typeface="Arial"/>
                <a:cs typeface="Arial"/>
              </a:rPr>
              <a:t> + </a:t>
            </a:r>
            <a:r>
              <a:rPr sz="1800" b="0" dirty="0">
                <a:solidFill>
                  <a:srgbClr val="116B70"/>
                </a:solidFill>
                <a:latin typeface="Arial"/>
                <a:ea typeface="Arial"/>
                <a:cs typeface="Arial"/>
              </a:rPr>
              <a:t>θ</a:t>
            </a:r>
            <a:r>
              <a:rPr sz="1332" b="0" dirty="0" baseline="-20000">
                <a:solidFill>
                  <a:srgbClr val="116B70"/>
                </a:solidFill>
                <a:latin typeface="Arial"/>
                <a:ea typeface="Arial"/>
                <a:cs typeface="Arial"/>
              </a:rPr>
              <a:t>B</a:t>
            </a:r>
            <a:r>
              <a:rPr sz="1800" b="0" dirty="0">
                <a:solidFill>
                  <a:srgbClr val="116B70"/>
                </a:solidFill>
                <a:latin typeface="Arial"/>
                <a:ea typeface="Arial"/>
                <a:cs typeface="Arial"/>
              </a:rPr>
              <a:t> + </a:t>
            </a:r>
            <a:r>
              <a:rPr sz="1800" b="0" dirty="0">
                <a:solidFill>
                  <a:srgbClr val="116B70"/>
                </a:solidFill>
                <a:latin typeface="Arial"/>
                <a:ea typeface="Arial"/>
                <a:cs typeface="Arial"/>
              </a:rPr>
              <a:t>θ</a:t>
            </a:r>
            <a:r>
              <a:rPr sz="1332" b="0" dirty="0" baseline="-20000">
                <a:solidFill>
                  <a:srgbClr val="116B70"/>
                </a:solidFill>
                <a:latin typeface="Arial"/>
                <a:ea typeface="Arial"/>
                <a:cs typeface="Arial"/>
              </a:rPr>
              <a:t>C</a:t>
            </a:r>
            <a:r>
              <a:rPr sz="1800" b="0" dirty="0">
                <a:solidFill>
                  <a:srgbClr val="116B70"/>
                </a:solidFill>
                <a:latin typeface="Arial"/>
                <a:ea typeface="Arial"/>
                <a:cs typeface="Arial"/>
              </a:rPr>
              <a:t> = π</a:t>
            </a:r>
          </a:p>
        </p:txBody>
      </p:sp>
      <p:sp>
        <p:nvSpPr>
          <p:cNvPr id="13" name="visible explanation">
            <a:extLst>
              <a:ext uri="{FF2B5EF4-FFF2-40B4-BE49-F238E27FC236}">
                <a16:creationId xmlns:a16="http://schemas.microsoft.com/office/drawing/2014/main" id="{BF0A48DE-6C11-403A-9A69-962B4A680F4F}"/>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Equal shrinking current cores weight each corner by its interior angle.</a:t>
            </a:r>
          </a:p>
        </p:txBody>
      </p:sp>
      <p:sp>
        <p:nvSpPr>
          <p:cNvPr id="14" name="governing equation">
            <a:extLst>
              <a:ext uri="{FF2B5EF4-FFF2-40B4-BE49-F238E27FC236}">
                <a16:creationId xmlns:a16="http://schemas.microsoft.com/office/drawing/2014/main" id="{E6F7EE0E-A610-4CA6-B05E-5732CD9F9253}"/>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M</m:t>
                      </m:r>
                    </m:e>
                    <m:sub>
                      <m:r>
                        <a:rPr lang="en-US" sz="2200" b="0">
                          <a:solidFill>
                            <a:srgbClr val="116B70"/>
                          </a:solidFill>
                          <a:latin typeface="Cambria Math"/>
                        </a:rPr>
                        <m:t xml:space="preserve">3</m:t>
                      </m:r>
                    </m:sub>
                  </m:sSub>
                  <m:r>
                    <a:rPr lang="en-US" sz="2200" b="0">
                      <a:solidFill>
                        <a:srgbClr val="116B70"/>
                      </a:solidFill>
                      <a:latin typeface="Cambria Math"/>
                    </a:rPr>
                    <m:t xml:space="preserve">=</m:t>
                  </m:r>
                  <m:f>
                    <m:fPr>
                      <m:type m:val="bar"/>
                    </m:fPr>
                    <m:num>
                      <m:sSub>
                        <m:e>
                          <m:r>
                            <a:rPr lang="en-US" sz="2200" b="0">
                              <a:solidFill>
                                <a:srgbClr val="116B70"/>
                              </a:solidFill>
                              <a:latin typeface="Cambria Math"/>
                            </a:rPr>
                            <m:t xml:space="preserve">θ</m:t>
                          </m:r>
                        </m:e>
                        <m:sub>
                          <m:r>
                            <a:rPr lang="en-US" sz="2200" b="0">
                              <a:solidFill>
                                <a:srgbClr val="116B70"/>
                              </a:solidFill>
                              <a:latin typeface="Cambria Math"/>
                            </a:rPr>
                            <m:t xml:space="preserve">A</m:t>
                          </m:r>
                        </m:sub>
                      </m:sSub>
                      <m:r>
                        <a:rPr lang="en-US" sz="2200" b="0">
                          <a:solidFill>
                            <a:srgbClr val="116B70"/>
                          </a:solidFill>
                          <a:latin typeface="Cambria Math"/>
                        </a:rPr>
                        <m:t xml:space="preserve">A+</m:t>
                      </m:r>
                      <m:sSub>
                        <m:e>
                          <m:r>
                            <a:rPr lang="en-US" sz="2200" b="0">
                              <a:solidFill>
                                <a:srgbClr val="116B70"/>
                              </a:solidFill>
                              <a:latin typeface="Cambria Math"/>
                            </a:rPr>
                            <m:t xml:space="preserve">θ</m:t>
                          </m:r>
                        </m:e>
                        <m:sub>
                          <m:r>
                            <a:rPr lang="en-US" sz="2200" b="0">
                              <a:solidFill>
                                <a:srgbClr val="116B70"/>
                              </a:solidFill>
                              <a:latin typeface="Cambria Math"/>
                            </a:rPr>
                            <m:t xml:space="preserve">B</m:t>
                          </m:r>
                        </m:sub>
                      </m:sSub>
                      <m:r>
                        <a:rPr lang="en-US" sz="2200" b="0">
                          <a:solidFill>
                            <a:srgbClr val="116B70"/>
                          </a:solidFill>
                          <a:latin typeface="Cambria Math"/>
                        </a:rPr>
                        <m:t xml:space="preserve">B+</m:t>
                      </m:r>
                      <m:sSub>
                        <m:e>
                          <m:r>
                            <a:rPr lang="en-US" sz="2200" b="0">
                              <a:solidFill>
                                <a:srgbClr val="116B70"/>
                              </a:solidFill>
                              <a:latin typeface="Cambria Math"/>
                            </a:rPr>
                            <m:t xml:space="preserve">θ</m:t>
                          </m:r>
                        </m:e>
                        <m:sub>
                          <m:r>
                            <a:rPr lang="en-US" sz="2200" b="0">
                              <a:solidFill>
                                <a:srgbClr val="116B70"/>
                              </a:solidFill>
                              <a:latin typeface="Cambria Math"/>
                            </a:rPr>
                            <m:t xml:space="preserve">C</m:t>
                          </m:r>
                        </m:sub>
                      </m:sSub>
                      <m:r>
                        <a:rPr lang="en-US" sz="2200" b="0">
                          <a:solidFill>
                            <a:srgbClr val="116B70"/>
                          </a:solidFill>
                          <a:latin typeface="Cambria Math"/>
                        </a:rPr>
                        <m:t xml:space="preserve">C</m:t>
                      </m:r>
                    </m:num>
                    <m:den>
                      <m:r>
                        <a:rPr lang="en-US" sz="2200" b="0">
                          <a:solidFill>
                            <a:srgbClr val="116B70"/>
                          </a:solidFill>
                          <a:latin typeface="Cambria Math"/>
                        </a:rPr>
                        <m:t xml:space="preserve">π</m:t>
                      </m:r>
                    </m:den>
                  </m:f>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M</m:t>
                      </m:r>
                    </m:e>
                    <m:sub>
                      <m:r>
                        <a:rPr lang="en-US" sz="2200" b="0">
                          <a:solidFill>
                            <a:srgbClr val="116B70"/>
                          </a:solidFill>
                          <a:latin typeface="Cambria Math"/>
                        </a:rPr>
                        <m:t xml:space="preserve">3</m:t>
                      </m:r>
                    </m:sub>
                  </m:sSub>
                  <m:r>
                    <a:rPr lang="en-US" sz="2200" b="0">
                      <a:solidFill>
                        <a:srgbClr val="116B70"/>
                      </a:solidFill>
                      <a:latin typeface="Cambria Math"/>
                    </a:rPr>
                    <m:t xml:space="preserve">=</m:t>
                  </m:r>
                  <m:sSub>
                    <m:e>
                      <m:r>
                        <a:rPr lang="en-US" sz="2200" b="0">
                          <a:solidFill>
                            <a:srgbClr val="116B70"/>
                          </a:solidFill>
                          <a:latin typeface="Cambria Math"/>
                        </a:rPr>
                        <m:t xml:space="preserve">X</m:t>
                      </m:r>
                    </m:e>
                    <m:sub>
                      <m:r>
                        <a:rPr lang="en-US" sz="2200" b="0">
                          <a:solidFill>
                            <a:srgbClr val="116B70"/>
                          </a:solidFill>
                          <a:latin typeface="Cambria Math"/>
                        </a:rPr>
                        <m:t xml:space="preserve">360</m:t>
                      </m:r>
                    </m:sub>
                  </m:sSub>
                </m:oMath>
              </m:oMathPara>
            </a14:m>
            <a:endParaRPr lang="en-US" sz="2200"/>
          </a:p>
        </p:txBody>
      </p:sp>
      <p:sp>
        <p:nvSpPr>
          <p:cNvPr id="15" name="student question">
            <a:extLst>
              <a:ext uri="{FF2B5EF4-FFF2-40B4-BE49-F238E27FC236}">
                <a16:creationId xmlns:a16="http://schemas.microsoft.com/office/drawing/2014/main" id="{15FDD06B-E81D-4837-BB7D-FD188AEAB53D}"/>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does integrating over the whole plane give different vertex weights?</a:t>
            </a:r>
          </a:p>
        </p:txBody>
      </p:sp>
      <p:sp>
        <p:nvSpPr>
          <p:cNvPr id="16" name="text">
            <a:extLst>
              <a:ext uri="{FF2B5EF4-FFF2-40B4-BE49-F238E27FC236}">
                <a16:creationId xmlns:a16="http://schemas.microsoft.com/office/drawing/2014/main" id="{84808575-2E17-421B-A89E-63E0D426318B}"/>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D86B04DE-04B0-4914-9B36-F9BDF1797FA6}"/>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26</a:t>
            </a:r>
          </a:p>
        </p:txBody>
      </p:sp>
    </p:spTree>
    <p:extLst>
      <p:ext uri="{BB962C8B-B14F-4D97-AF65-F5344CB8AC3E}">
        <p14:creationId xmlns:p14="http://schemas.microsoft.com/office/powerpoint/2010/main" val="12861750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4"/>
                                        </p:tgtEl>
                                        <p:attrNameLst>
                                          <p:attrName>style.visibility</p:attrName>
                                        </p:attrNameLst>
                                      </p:cBhvr>
                                      <p:to>
                                        <p:strVal val="visible"/>
                                      </p:to>
                                    </p:set>
                                    <p:animEffect transition="in" filter="fade">
                                      <p:cBhvr additive="base">
                                        <p:cTn id="7" dur="600" fill="hold"/>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6" name="text">
            <a:extLst>
              <a:ext uri="{FF2B5EF4-FFF2-40B4-BE49-F238E27FC236}">
                <a16:creationId xmlns:a16="http://schemas.microsoft.com/office/drawing/2014/main" id="{42CB614E-2AB9-494B-A699-F4779CBD59EB}"/>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E814638D-2E9D-4A8F-870B-17F36CD201F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M</a:t>
            </a:r>
            <a:r>
              <a:rPr sz="2442" b="1" baseline="-20000">
                <a:solidFill>
                  <a:srgbClr val="13283C"/>
                </a:solidFill>
                <a:latin typeface="Arial"/>
                <a:ea typeface="Arial"/>
                <a:cs typeface="Arial"/>
              </a:rPr>
              <a:t>6</a:t>
            </a:r>
            <a:r>
              <a:rPr sz="3300" b="1">
                <a:solidFill>
                  <a:srgbClr val="13283C"/>
                </a:solidFill>
                <a:latin typeface="Arial"/>
                <a:ea typeface="Arial"/>
                <a:cs typeface="Arial"/>
              </a:rPr>
              <a:t>: a uniformly current-filled prism</a:t>
            </a:r>
          </a:p>
        </p:txBody>
      </p:sp>
      <p:sp>
        <p:nvSpPr>
          <p:cNvPr id="3" name="line">
            <a:extLst>
              <a:ext uri="{FF2B5EF4-FFF2-40B4-BE49-F238E27FC236}">
                <a16:creationId xmlns:a16="http://schemas.microsoft.com/office/drawing/2014/main" id="{4423E8AA-9E42-402F-BE90-E445E3D88AEC}"/>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F9BEB328-EB9A-47C0-9DE5-A00CB0778210}"/>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1B475B"/>
          </a:solidFill>
          <a:ln w="0">
            <a:noFill/>
          </a:ln>
        </p:spPr>
        <p:txBody>
          <a:bodyPr/>
          <a:lstStyle/>
          <a:p>
            <a:endParaRPr lang="en-US"/>
          </a:p>
        </p:txBody>
      </p:sp>
      <p:sp>
        <p:nvSpPr>
          <p:cNvPr id="5" name="field cell 1">
            <a:extLst>
              <a:ext uri="{FF2B5EF4-FFF2-40B4-BE49-F238E27FC236}">
                <a16:creationId xmlns:a16="http://schemas.microsoft.com/office/drawing/2014/main" id="{5D9BFAAB-3F30-452E-A6E0-50C2359E5E4D}"/>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1A364E"/>
          </a:solidFill>
          <a:ln w="0">
            <a:noFill/>
          </a:ln>
        </p:spPr>
        <p:txBody>
          <a:bodyPr/>
          <a:lstStyle/>
          <a:p>
            <a:endParaRPr lang="en-US"/>
          </a:p>
        </p:txBody>
      </p:sp>
      <p:sp>
        <p:nvSpPr>
          <p:cNvPr id="6" name="field cell 2">
            <a:extLst>
              <a:ext uri="{FF2B5EF4-FFF2-40B4-BE49-F238E27FC236}">
                <a16:creationId xmlns:a16="http://schemas.microsoft.com/office/drawing/2014/main" id="{7BFE3820-53DF-4019-87CF-2DD156776368}"/>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1A3850"/>
          </a:solidFill>
          <a:ln w="0">
            <a:noFill/>
          </a:ln>
        </p:spPr>
        <p:txBody>
          <a:bodyPr/>
          <a:lstStyle/>
          <a:p>
            <a:endParaRPr lang="en-US"/>
          </a:p>
        </p:txBody>
      </p:sp>
      <p:sp>
        <p:nvSpPr>
          <p:cNvPr id="7" name="field cell 3">
            <a:extLst>
              <a:ext uri="{FF2B5EF4-FFF2-40B4-BE49-F238E27FC236}">
                <a16:creationId xmlns:a16="http://schemas.microsoft.com/office/drawing/2014/main" id="{C8EC26B7-30FD-4215-BE34-31B969289A85}"/>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1A3B52"/>
          </a:solidFill>
          <a:ln w="0">
            <a:noFill/>
          </a:ln>
        </p:spPr>
        <p:txBody>
          <a:bodyPr/>
          <a:lstStyle/>
          <a:p>
            <a:endParaRPr lang="en-US"/>
          </a:p>
        </p:txBody>
      </p:sp>
      <p:sp>
        <p:nvSpPr>
          <p:cNvPr id="8" name="field cell 4">
            <a:extLst>
              <a:ext uri="{FF2B5EF4-FFF2-40B4-BE49-F238E27FC236}">
                <a16:creationId xmlns:a16="http://schemas.microsoft.com/office/drawing/2014/main" id="{2E377BBB-0075-4BCF-A5F2-F2F18BBCB66E}"/>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1A3E54"/>
          </a:solidFill>
          <a:ln w="0">
            <a:noFill/>
          </a:ln>
        </p:spPr>
        <p:txBody>
          <a:bodyPr/>
          <a:lstStyle/>
          <a:p>
            <a:endParaRPr lang="en-US"/>
          </a:p>
        </p:txBody>
      </p:sp>
      <p:sp>
        <p:nvSpPr>
          <p:cNvPr id="9" name="field cell 5">
            <a:extLst>
              <a:ext uri="{FF2B5EF4-FFF2-40B4-BE49-F238E27FC236}">
                <a16:creationId xmlns:a16="http://schemas.microsoft.com/office/drawing/2014/main" id="{2971465E-C907-4B1B-83A9-3422592822D1}"/>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1C5466"/>
          </a:solidFill>
          <a:ln w="0">
            <a:noFill/>
          </a:ln>
        </p:spPr>
        <p:txBody>
          <a:bodyPr/>
          <a:lstStyle/>
          <a:p>
            <a:endParaRPr lang="en-US"/>
          </a:p>
        </p:txBody>
      </p:sp>
      <p:sp>
        <p:nvSpPr>
          <p:cNvPr id="10" name="field cell 6">
            <a:extLst>
              <a:ext uri="{FF2B5EF4-FFF2-40B4-BE49-F238E27FC236}">
                <a16:creationId xmlns:a16="http://schemas.microsoft.com/office/drawing/2014/main" id="{349724D7-6774-4C34-BE77-F1C105EF2672}"/>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1C5F6E"/>
          </a:solidFill>
          <a:ln w="0">
            <a:noFill/>
          </a:ln>
        </p:spPr>
        <p:txBody>
          <a:bodyPr/>
          <a:lstStyle/>
          <a:p>
            <a:endParaRPr lang="en-US"/>
          </a:p>
        </p:txBody>
      </p:sp>
      <p:sp>
        <p:nvSpPr>
          <p:cNvPr id="11" name="field cell 7">
            <a:extLst>
              <a:ext uri="{FF2B5EF4-FFF2-40B4-BE49-F238E27FC236}">
                <a16:creationId xmlns:a16="http://schemas.microsoft.com/office/drawing/2014/main" id="{AD2BCECD-1388-4EE2-AFEE-26905B217F14}"/>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1A354E"/>
          </a:solidFill>
          <a:ln w="0">
            <a:noFill/>
          </a:ln>
        </p:spPr>
        <p:txBody>
          <a:bodyPr/>
          <a:lstStyle/>
          <a:p>
            <a:endParaRPr lang="en-US"/>
          </a:p>
        </p:txBody>
      </p:sp>
      <p:sp>
        <p:nvSpPr>
          <p:cNvPr id="12" name="field cell 8">
            <a:extLst>
              <a:ext uri="{FF2B5EF4-FFF2-40B4-BE49-F238E27FC236}">
                <a16:creationId xmlns:a16="http://schemas.microsoft.com/office/drawing/2014/main" id="{26213C79-FAA2-431E-8977-F6AE9CF0BDDE}"/>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1A354E"/>
          </a:solidFill>
          <a:ln w="0">
            <a:noFill/>
          </a:ln>
        </p:spPr>
        <p:txBody>
          <a:bodyPr/>
          <a:lstStyle/>
          <a:p>
            <a:endParaRPr lang="en-US"/>
          </a:p>
        </p:txBody>
      </p:sp>
      <p:sp>
        <p:nvSpPr>
          <p:cNvPr id="13" name="field cell 9">
            <a:extLst>
              <a:ext uri="{FF2B5EF4-FFF2-40B4-BE49-F238E27FC236}">
                <a16:creationId xmlns:a16="http://schemas.microsoft.com/office/drawing/2014/main" id="{CCE2C5FF-BE73-4D54-B3A9-35C3D89BC5F7}"/>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1A4258"/>
          </a:solidFill>
          <a:ln w="0">
            <a:noFill/>
          </a:ln>
        </p:spPr>
        <p:txBody>
          <a:bodyPr/>
          <a:lstStyle/>
          <a:p>
            <a:endParaRPr lang="en-US"/>
          </a:p>
        </p:txBody>
      </p:sp>
      <p:sp>
        <p:nvSpPr>
          <p:cNvPr id="14" name="field cell 10">
            <a:extLst>
              <a:ext uri="{FF2B5EF4-FFF2-40B4-BE49-F238E27FC236}">
                <a16:creationId xmlns:a16="http://schemas.microsoft.com/office/drawing/2014/main" id="{C31B493C-58BA-45CE-9B59-CF2D479E8438}"/>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1A374F"/>
          </a:solidFill>
          <a:ln w="0">
            <a:noFill/>
          </a:ln>
        </p:spPr>
        <p:txBody>
          <a:bodyPr/>
          <a:lstStyle/>
          <a:p>
            <a:endParaRPr lang="en-US"/>
          </a:p>
        </p:txBody>
      </p:sp>
      <p:sp>
        <p:nvSpPr>
          <p:cNvPr id="15" name="field cell 11">
            <a:extLst>
              <a:ext uri="{FF2B5EF4-FFF2-40B4-BE49-F238E27FC236}">
                <a16:creationId xmlns:a16="http://schemas.microsoft.com/office/drawing/2014/main" id="{D82C268E-DACA-41D8-8E56-779754C1E08D}"/>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1A3A52"/>
          </a:solidFill>
          <a:ln w="0">
            <a:noFill/>
          </a:ln>
        </p:spPr>
        <p:txBody>
          <a:bodyPr/>
          <a:lstStyle/>
          <a:p>
            <a:endParaRPr lang="en-US"/>
          </a:p>
        </p:txBody>
      </p:sp>
      <p:sp>
        <p:nvSpPr>
          <p:cNvPr id="16" name="field cell 12">
            <a:extLst>
              <a:ext uri="{FF2B5EF4-FFF2-40B4-BE49-F238E27FC236}">
                <a16:creationId xmlns:a16="http://schemas.microsoft.com/office/drawing/2014/main" id="{534B2865-1CD8-4783-8626-B23E46CA1991}"/>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1A4257"/>
          </a:solidFill>
          <a:ln w="0">
            <a:noFill/>
          </a:ln>
        </p:spPr>
        <p:txBody>
          <a:bodyPr/>
          <a:lstStyle/>
          <a:p>
            <a:endParaRPr lang="en-US"/>
          </a:p>
        </p:txBody>
      </p:sp>
      <p:sp>
        <p:nvSpPr>
          <p:cNvPr id="17" name="field cell 13">
            <a:extLst>
              <a:ext uri="{FF2B5EF4-FFF2-40B4-BE49-F238E27FC236}">
                <a16:creationId xmlns:a16="http://schemas.microsoft.com/office/drawing/2014/main" id="{C2C1391B-8367-4AA6-AE74-7E14EA1028B3}"/>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1B4D60"/>
          </a:solidFill>
          <a:ln w="0">
            <a:noFill/>
          </a:ln>
        </p:spPr>
        <p:txBody>
          <a:bodyPr/>
          <a:lstStyle/>
          <a:p>
            <a:endParaRPr lang="en-US"/>
          </a:p>
        </p:txBody>
      </p:sp>
      <p:sp>
        <p:nvSpPr>
          <p:cNvPr id="18" name="field cell 14">
            <a:extLst>
              <a:ext uri="{FF2B5EF4-FFF2-40B4-BE49-F238E27FC236}">
                <a16:creationId xmlns:a16="http://schemas.microsoft.com/office/drawing/2014/main" id="{7C6DF4FF-C13D-4603-95A3-0522D03F2AE5}"/>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9" name="field cell 15">
            <a:extLst>
              <a:ext uri="{FF2B5EF4-FFF2-40B4-BE49-F238E27FC236}">
                <a16:creationId xmlns:a16="http://schemas.microsoft.com/office/drawing/2014/main" id="{636E95C9-D77C-4BD3-935F-1FA6029DF4AC}"/>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20" name="field cell 16">
            <a:extLst>
              <a:ext uri="{FF2B5EF4-FFF2-40B4-BE49-F238E27FC236}">
                <a16:creationId xmlns:a16="http://schemas.microsoft.com/office/drawing/2014/main" id="{E7273E9D-2BBD-48A9-8C22-7BEEA0E690A5}"/>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192B46"/>
          </a:solidFill>
          <a:ln w="0">
            <a:noFill/>
          </a:ln>
        </p:spPr>
        <p:txBody>
          <a:bodyPr/>
          <a:lstStyle/>
          <a:p>
            <a:endParaRPr lang="en-US"/>
          </a:p>
        </p:txBody>
      </p:sp>
      <p:sp>
        <p:nvSpPr>
          <p:cNvPr id="21" name="field cell 17">
            <a:extLst>
              <a:ext uri="{FF2B5EF4-FFF2-40B4-BE49-F238E27FC236}">
                <a16:creationId xmlns:a16="http://schemas.microsoft.com/office/drawing/2014/main" id="{E5FE5BAD-7054-4762-8FA0-9A7049E9518B}"/>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19304A"/>
          </a:solidFill>
          <a:ln w="0">
            <a:noFill/>
          </a:ln>
        </p:spPr>
        <p:txBody>
          <a:bodyPr/>
          <a:lstStyle/>
          <a:p>
            <a:endParaRPr lang="en-US"/>
          </a:p>
        </p:txBody>
      </p:sp>
      <p:sp>
        <p:nvSpPr>
          <p:cNvPr id="22" name="field cell 18">
            <a:extLst>
              <a:ext uri="{FF2B5EF4-FFF2-40B4-BE49-F238E27FC236}">
                <a16:creationId xmlns:a16="http://schemas.microsoft.com/office/drawing/2014/main" id="{DD1085E3-A767-486A-9ECE-F56AB1355D9B}"/>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1B495D"/>
          </a:solidFill>
          <a:ln w="0">
            <a:noFill/>
          </a:ln>
        </p:spPr>
        <p:txBody>
          <a:bodyPr/>
          <a:lstStyle/>
          <a:p>
            <a:endParaRPr lang="en-US"/>
          </a:p>
        </p:txBody>
      </p:sp>
      <p:sp>
        <p:nvSpPr>
          <p:cNvPr id="23" name="field cell 19">
            <a:extLst>
              <a:ext uri="{FF2B5EF4-FFF2-40B4-BE49-F238E27FC236}">
                <a16:creationId xmlns:a16="http://schemas.microsoft.com/office/drawing/2014/main" id="{EFEF20E8-4FBA-47C5-95A3-7AF0500DBACF}"/>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1D6D79"/>
          </a:solidFill>
          <a:ln w="0">
            <a:noFill/>
          </a:ln>
        </p:spPr>
        <p:txBody>
          <a:bodyPr/>
          <a:lstStyle/>
          <a:p>
            <a:endParaRPr lang="en-US"/>
          </a:p>
        </p:txBody>
      </p:sp>
      <p:sp>
        <p:nvSpPr>
          <p:cNvPr id="24" name="field cell 20">
            <a:extLst>
              <a:ext uri="{FF2B5EF4-FFF2-40B4-BE49-F238E27FC236}">
                <a16:creationId xmlns:a16="http://schemas.microsoft.com/office/drawing/2014/main" id="{98EF0048-2E4C-43F4-B105-45096E6823D3}"/>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1A344D"/>
          </a:solidFill>
          <a:ln w="0">
            <a:noFill/>
          </a:ln>
        </p:spPr>
        <p:txBody>
          <a:bodyPr/>
          <a:lstStyle/>
          <a:p>
            <a:endParaRPr lang="en-US"/>
          </a:p>
        </p:txBody>
      </p:sp>
      <p:sp>
        <p:nvSpPr>
          <p:cNvPr id="25" name="field cell 21">
            <a:extLst>
              <a:ext uri="{FF2B5EF4-FFF2-40B4-BE49-F238E27FC236}">
                <a16:creationId xmlns:a16="http://schemas.microsoft.com/office/drawing/2014/main" id="{18249687-869B-45EB-BBB4-6EC23E14B958}"/>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1B4B5F"/>
          </a:solidFill>
          <a:ln w="0">
            <a:noFill/>
          </a:ln>
        </p:spPr>
        <p:txBody>
          <a:bodyPr/>
          <a:lstStyle/>
          <a:p>
            <a:endParaRPr lang="en-US"/>
          </a:p>
        </p:txBody>
      </p:sp>
      <p:sp>
        <p:nvSpPr>
          <p:cNvPr id="26" name="field cell 22">
            <a:extLst>
              <a:ext uri="{FF2B5EF4-FFF2-40B4-BE49-F238E27FC236}">
                <a16:creationId xmlns:a16="http://schemas.microsoft.com/office/drawing/2014/main" id="{10A7A6E9-902B-47AC-BFD3-A2056D202CBB}"/>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1A3B52"/>
          </a:solidFill>
          <a:ln w="0">
            <a:noFill/>
          </a:ln>
        </p:spPr>
        <p:txBody>
          <a:bodyPr/>
          <a:lstStyle/>
          <a:p>
            <a:endParaRPr lang="en-US"/>
          </a:p>
        </p:txBody>
      </p:sp>
      <p:sp>
        <p:nvSpPr>
          <p:cNvPr id="27" name="field cell 23">
            <a:extLst>
              <a:ext uri="{FF2B5EF4-FFF2-40B4-BE49-F238E27FC236}">
                <a16:creationId xmlns:a16="http://schemas.microsoft.com/office/drawing/2014/main" id="{68443D86-A0FC-425D-82FB-81BCA0521964}"/>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1B455A"/>
          </a:solidFill>
          <a:ln w="0">
            <a:noFill/>
          </a:ln>
        </p:spPr>
        <p:txBody>
          <a:bodyPr/>
          <a:lstStyle/>
          <a:p>
            <a:endParaRPr lang="en-US"/>
          </a:p>
        </p:txBody>
      </p:sp>
      <p:sp>
        <p:nvSpPr>
          <p:cNvPr id="28" name="field cell 24">
            <a:extLst>
              <a:ext uri="{FF2B5EF4-FFF2-40B4-BE49-F238E27FC236}">
                <a16:creationId xmlns:a16="http://schemas.microsoft.com/office/drawing/2014/main" id="{83183223-2B10-459D-B28D-EBEF157FA104}"/>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1A3951"/>
          </a:solidFill>
          <a:ln w="0">
            <a:noFill/>
          </a:ln>
        </p:spPr>
        <p:txBody>
          <a:bodyPr/>
          <a:lstStyle/>
          <a:p>
            <a:endParaRPr lang="en-US"/>
          </a:p>
        </p:txBody>
      </p:sp>
      <p:sp>
        <p:nvSpPr>
          <p:cNvPr id="29" name="field cell 25">
            <a:extLst>
              <a:ext uri="{FF2B5EF4-FFF2-40B4-BE49-F238E27FC236}">
                <a16:creationId xmlns:a16="http://schemas.microsoft.com/office/drawing/2014/main" id="{C2F00AC1-B22A-42EC-9F34-CDB715F3D887}"/>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1B495D"/>
          </a:solidFill>
          <a:ln w="0">
            <a:noFill/>
          </a:ln>
        </p:spPr>
        <p:txBody>
          <a:bodyPr/>
          <a:lstStyle/>
          <a:p>
            <a:endParaRPr lang="en-US"/>
          </a:p>
        </p:txBody>
      </p:sp>
      <p:sp>
        <p:nvSpPr>
          <p:cNvPr id="30" name="field cell 26">
            <a:extLst>
              <a:ext uri="{FF2B5EF4-FFF2-40B4-BE49-F238E27FC236}">
                <a16:creationId xmlns:a16="http://schemas.microsoft.com/office/drawing/2014/main" id="{83DBDF64-8763-411A-916A-CACDD61CB239}"/>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1A364E"/>
          </a:solidFill>
          <a:ln w="0">
            <a:noFill/>
          </a:ln>
        </p:spPr>
        <p:txBody>
          <a:bodyPr/>
          <a:lstStyle/>
          <a:p>
            <a:endParaRPr lang="en-US"/>
          </a:p>
        </p:txBody>
      </p:sp>
      <p:sp>
        <p:nvSpPr>
          <p:cNvPr id="31" name="field cell 27">
            <a:extLst>
              <a:ext uri="{FF2B5EF4-FFF2-40B4-BE49-F238E27FC236}">
                <a16:creationId xmlns:a16="http://schemas.microsoft.com/office/drawing/2014/main" id="{6787D95B-B154-4A70-B6CD-B00802DBF680}"/>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1B4A5E"/>
          </a:solidFill>
          <a:ln w="0">
            <a:noFill/>
          </a:ln>
        </p:spPr>
        <p:txBody>
          <a:bodyPr/>
          <a:lstStyle/>
          <a:p>
            <a:endParaRPr lang="en-US"/>
          </a:p>
        </p:txBody>
      </p:sp>
      <p:sp>
        <p:nvSpPr>
          <p:cNvPr id="32" name="field cell 28">
            <a:extLst>
              <a:ext uri="{FF2B5EF4-FFF2-40B4-BE49-F238E27FC236}">
                <a16:creationId xmlns:a16="http://schemas.microsoft.com/office/drawing/2014/main" id="{6C84BA9F-92BF-4DE9-AF9A-2509D38A7CBE}"/>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1D707B"/>
          </a:solidFill>
          <a:ln w="0">
            <a:noFill/>
          </a:ln>
        </p:spPr>
        <p:txBody>
          <a:bodyPr/>
          <a:lstStyle/>
          <a:p>
            <a:endParaRPr lang="en-US"/>
          </a:p>
        </p:txBody>
      </p:sp>
      <p:sp>
        <p:nvSpPr>
          <p:cNvPr id="33" name="field cell 29">
            <a:extLst>
              <a:ext uri="{FF2B5EF4-FFF2-40B4-BE49-F238E27FC236}">
                <a16:creationId xmlns:a16="http://schemas.microsoft.com/office/drawing/2014/main" id="{A71080CA-A25C-43AA-A7FA-79D6361020C1}"/>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26838A"/>
          </a:solidFill>
          <a:ln w="0">
            <a:noFill/>
          </a:ln>
        </p:spPr>
        <p:txBody>
          <a:bodyPr/>
          <a:lstStyle/>
          <a:p>
            <a:endParaRPr lang="en-US"/>
          </a:p>
        </p:txBody>
      </p:sp>
      <p:sp>
        <p:nvSpPr>
          <p:cNvPr id="34" name="field cell 30">
            <a:extLst>
              <a:ext uri="{FF2B5EF4-FFF2-40B4-BE49-F238E27FC236}">
                <a16:creationId xmlns:a16="http://schemas.microsoft.com/office/drawing/2014/main" id="{8B26B8C0-15B5-4981-8794-FC73F83E546B}"/>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19314B"/>
          </a:solidFill>
          <a:ln w="0">
            <a:noFill/>
          </a:ln>
        </p:spPr>
        <p:txBody>
          <a:bodyPr/>
          <a:lstStyle/>
          <a:p>
            <a:endParaRPr lang="en-US"/>
          </a:p>
        </p:txBody>
      </p:sp>
      <p:sp>
        <p:nvSpPr>
          <p:cNvPr id="35" name="field cell 31">
            <a:extLst>
              <a:ext uri="{FF2B5EF4-FFF2-40B4-BE49-F238E27FC236}">
                <a16:creationId xmlns:a16="http://schemas.microsoft.com/office/drawing/2014/main" id="{AB2C2125-40AD-4352-AF14-BAEB3DB2281F}"/>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1B4B5F"/>
          </a:solidFill>
          <a:ln w="0">
            <a:noFill/>
          </a:ln>
        </p:spPr>
        <p:txBody>
          <a:bodyPr/>
          <a:lstStyle/>
          <a:p>
            <a:endParaRPr lang="en-US"/>
          </a:p>
        </p:txBody>
      </p:sp>
      <p:sp>
        <p:nvSpPr>
          <p:cNvPr id="36" name="field cell 32">
            <a:extLst>
              <a:ext uri="{FF2B5EF4-FFF2-40B4-BE49-F238E27FC236}">
                <a16:creationId xmlns:a16="http://schemas.microsoft.com/office/drawing/2014/main" id="{FFEB658E-8EEB-48FD-AAFC-CCB1BC275E8C}"/>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1E7881"/>
          </a:solidFill>
          <a:ln w="0">
            <a:noFill/>
          </a:ln>
        </p:spPr>
        <p:txBody>
          <a:bodyPr/>
          <a:lstStyle/>
          <a:p>
            <a:endParaRPr lang="en-US"/>
          </a:p>
        </p:txBody>
      </p:sp>
      <p:sp>
        <p:nvSpPr>
          <p:cNvPr id="37" name="field cell 33">
            <a:extLst>
              <a:ext uri="{FF2B5EF4-FFF2-40B4-BE49-F238E27FC236}">
                <a16:creationId xmlns:a16="http://schemas.microsoft.com/office/drawing/2014/main" id="{5613E3E8-374C-4519-94E5-F937CEE272D8}"/>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358D94"/>
          </a:solidFill>
          <a:ln w="0">
            <a:noFill/>
          </a:ln>
        </p:spPr>
        <p:txBody>
          <a:bodyPr/>
          <a:lstStyle/>
          <a:p>
            <a:endParaRPr lang="en-US"/>
          </a:p>
        </p:txBody>
      </p:sp>
      <p:sp>
        <p:nvSpPr>
          <p:cNvPr id="38" name="field cell 34">
            <a:extLst>
              <a:ext uri="{FF2B5EF4-FFF2-40B4-BE49-F238E27FC236}">
                <a16:creationId xmlns:a16="http://schemas.microsoft.com/office/drawing/2014/main" id="{964FECDF-FC41-46C8-AE81-5BC1C09E2D35}"/>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19304A"/>
          </a:solidFill>
          <a:ln w="0">
            <a:noFill/>
          </a:ln>
        </p:spPr>
        <p:txBody>
          <a:bodyPr/>
          <a:lstStyle/>
          <a:p>
            <a:endParaRPr lang="en-US"/>
          </a:p>
        </p:txBody>
      </p:sp>
      <p:sp>
        <p:nvSpPr>
          <p:cNvPr id="39" name="field cell 35">
            <a:extLst>
              <a:ext uri="{FF2B5EF4-FFF2-40B4-BE49-F238E27FC236}">
                <a16:creationId xmlns:a16="http://schemas.microsoft.com/office/drawing/2014/main" id="{5B54DA6D-1698-4924-A17D-0E119C0FEC35}"/>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1B4A5E"/>
          </a:solidFill>
          <a:ln w="0">
            <a:noFill/>
          </a:ln>
        </p:spPr>
        <p:txBody>
          <a:bodyPr/>
          <a:lstStyle/>
          <a:p>
            <a:endParaRPr lang="en-US"/>
          </a:p>
        </p:txBody>
      </p:sp>
      <p:sp>
        <p:nvSpPr>
          <p:cNvPr id="40" name="field cell 36">
            <a:extLst>
              <a:ext uri="{FF2B5EF4-FFF2-40B4-BE49-F238E27FC236}">
                <a16:creationId xmlns:a16="http://schemas.microsoft.com/office/drawing/2014/main" id="{ACEF347B-D63F-46B2-98F3-08079E8B8908}"/>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192D48"/>
          </a:solidFill>
          <a:ln w="0">
            <a:noFill/>
          </a:ln>
        </p:spPr>
        <p:txBody>
          <a:bodyPr/>
          <a:lstStyle/>
          <a:p>
            <a:endParaRPr lang="en-US"/>
          </a:p>
        </p:txBody>
      </p:sp>
      <p:sp>
        <p:nvSpPr>
          <p:cNvPr id="41" name="field cell 37">
            <a:extLst>
              <a:ext uri="{FF2B5EF4-FFF2-40B4-BE49-F238E27FC236}">
                <a16:creationId xmlns:a16="http://schemas.microsoft.com/office/drawing/2014/main" id="{832FAAE9-5B24-4B18-B364-3E5E3E87861E}"/>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1B495D"/>
          </a:solidFill>
          <a:ln w="0">
            <a:noFill/>
          </a:ln>
        </p:spPr>
        <p:txBody>
          <a:bodyPr/>
          <a:lstStyle/>
          <a:p>
            <a:endParaRPr lang="en-US"/>
          </a:p>
        </p:txBody>
      </p:sp>
      <p:sp>
        <p:nvSpPr>
          <p:cNvPr id="42" name="field cell 38">
            <a:extLst>
              <a:ext uri="{FF2B5EF4-FFF2-40B4-BE49-F238E27FC236}">
                <a16:creationId xmlns:a16="http://schemas.microsoft.com/office/drawing/2014/main" id="{65B54EE6-C924-49C8-92CC-A1677EF357DB}"/>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1C5768"/>
          </a:solidFill>
          <a:ln w="0">
            <a:noFill/>
          </a:ln>
        </p:spPr>
        <p:txBody>
          <a:bodyPr/>
          <a:lstStyle/>
          <a:p>
            <a:endParaRPr lang="en-US"/>
          </a:p>
        </p:txBody>
      </p:sp>
      <p:sp>
        <p:nvSpPr>
          <p:cNvPr id="43" name="field cell 39">
            <a:extLst>
              <a:ext uri="{FF2B5EF4-FFF2-40B4-BE49-F238E27FC236}">
                <a16:creationId xmlns:a16="http://schemas.microsoft.com/office/drawing/2014/main" id="{554B1E6F-7D94-45B8-B326-29D921BA0EEF}"/>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1C5B6B"/>
          </a:solidFill>
          <a:ln w="0">
            <a:noFill/>
          </a:ln>
        </p:spPr>
        <p:txBody>
          <a:bodyPr/>
          <a:lstStyle/>
          <a:p>
            <a:endParaRPr lang="en-US"/>
          </a:p>
        </p:txBody>
      </p:sp>
      <p:sp>
        <p:nvSpPr>
          <p:cNvPr id="44" name="field cell 40">
            <a:extLst>
              <a:ext uri="{FF2B5EF4-FFF2-40B4-BE49-F238E27FC236}">
                <a16:creationId xmlns:a16="http://schemas.microsoft.com/office/drawing/2014/main" id="{55131BE4-4BD1-497F-9C7F-8DAC6477870B}"/>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1A344D"/>
          </a:solidFill>
          <a:ln w="0">
            <a:noFill/>
          </a:ln>
        </p:spPr>
        <p:txBody>
          <a:bodyPr/>
          <a:lstStyle/>
          <a:p>
            <a:endParaRPr lang="en-US"/>
          </a:p>
        </p:txBody>
      </p:sp>
      <p:sp>
        <p:nvSpPr>
          <p:cNvPr id="45" name="field cell 41">
            <a:extLst>
              <a:ext uri="{FF2B5EF4-FFF2-40B4-BE49-F238E27FC236}">
                <a16:creationId xmlns:a16="http://schemas.microsoft.com/office/drawing/2014/main" id="{76135FC8-8312-4622-B5E2-C391B14BCDCB}"/>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1B4C5F"/>
          </a:solidFill>
          <a:ln w="0">
            <a:noFill/>
          </a:ln>
        </p:spPr>
        <p:txBody>
          <a:bodyPr/>
          <a:lstStyle/>
          <a:p>
            <a:endParaRPr lang="en-US"/>
          </a:p>
        </p:txBody>
      </p:sp>
      <p:sp>
        <p:nvSpPr>
          <p:cNvPr id="46" name="field cell 42">
            <a:extLst>
              <a:ext uri="{FF2B5EF4-FFF2-40B4-BE49-F238E27FC236}">
                <a16:creationId xmlns:a16="http://schemas.microsoft.com/office/drawing/2014/main" id="{BD98742F-D288-47B4-8A52-EC97C3FAB8DD}"/>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47" name="field cell 43">
            <a:extLst>
              <a:ext uri="{FF2B5EF4-FFF2-40B4-BE49-F238E27FC236}">
                <a16:creationId xmlns:a16="http://schemas.microsoft.com/office/drawing/2014/main" id="{62B12887-A42B-49F1-A161-ADA9858CFDBC}"/>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1A3C53"/>
          </a:solidFill>
          <a:ln w="0">
            <a:noFill/>
          </a:ln>
        </p:spPr>
        <p:txBody>
          <a:bodyPr/>
          <a:lstStyle/>
          <a:p>
            <a:endParaRPr lang="en-US"/>
          </a:p>
        </p:txBody>
      </p:sp>
      <p:sp>
        <p:nvSpPr>
          <p:cNvPr id="48" name="field cell 44">
            <a:extLst>
              <a:ext uri="{FF2B5EF4-FFF2-40B4-BE49-F238E27FC236}">
                <a16:creationId xmlns:a16="http://schemas.microsoft.com/office/drawing/2014/main" id="{F387BF6D-2418-4129-96B2-4638245B4630}"/>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19304A"/>
          </a:solidFill>
          <a:ln w="0">
            <a:noFill/>
          </a:ln>
        </p:spPr>
        <p:txBody>
          <a:bodyPr/>
          <a:lstStyle/>
          <a:p>
            <a:endParaRPr lang="en-US"/>
          </a:p>
        </p:txBody>
      </p:sp>
      <p:sp>
        <p:nvSpPr>
          <p:cNvPr id="49" name="field cell 45">
            <a:extLst>
              <a:ext uri="{FF2B5EF4-FFF2-40B4-BE49-F238E27FC236}">
                <a16:creationId xmlns:a16="http://schemas.microsoft.com/office/drawing/2014/main" id="{B9EA1FFE-F07E-433E-9CD0-3B66DFB9A847}"/>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1B485C"/>
          </a:solidFill>
          <a:ln w="0">
            <a:noFill/>
          </a:ln>
        </p:spPr>
        <p:txBody>
          <a:bodyPr/>
          <a:lstStyle/>
          <a:p>
            <a:endParaRPr lang="en-US"/>
          </a:p>
        </p:txBody>
      </p:sp>
      <p:sp>
        <p:nvSpPr>
          <p:cNvPr id="50" name="field cell 46">
            <a:extLst>
              <a:ext uri="{FF2B5EF4-FFF2-40B4-BE49-F238E27FC236}">
                <a16:creationId xmlns:a16="http://schemas.microsoft.com/office/drawing/2014/main" id="{83E7CC2F-B9B2-44AF-BEDD-BB90074F3666}"/>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192D48"/>
          </a:solidFill>
          <a:ln w="0">
            <a:noFill/>
          </a:ln>
        </p:spPr>
        <p:txBody>
          <a:bodyPr/>
          <a:lstStyle/>
          <a:p>
            <a:endParaRPr lang="en-US"/>
          </a:p>
        </p:txBody>
      </p:sp>
      <p:sp>
        <p:nvSpPr>
          <p:cNvPr id="51" name="field cell 47">
            <a:extLst>
              <a:ext uri="{FF2B5EF4-FFF2-40B4-BE49-F238E27FC236}">
                <a16:creationId xmlns:a16="http://schemas.microsoft.com/office/drawing/2014/main" id="{492AD93E-A578-43B1-A455-48E8F3961CB8}"/>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1A4056"/>
          </a:solidFill>
          <a:ln w="0">
            <a:noFill/>
          </a:ln>
        </p:spPr>
        <p:txBody>
          <a:bodyPr/>
          <a:lstStyle/>
          <a:p>
            <a:endParaRPr lang="en-US"/>
          </a:p>
        </p:txBody>
      </p:sp>
      <p:sp>
        <p:nvSpPr>
          <p:cNvPr id="52" name="field cell 48">
            <a:extLst>
              <a:ext uri="{FF2B5EF4-FFF2-40B4-BE49-F238E27FC236}">
                <a16:creationId xmlns:a16="http://schemas.microsoft.com/office/drawing/2014/main" id="{499679F8-BA77-40C2-9EAF-765F5D30E97C}"/>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1D6976"/>
          </a:solidFill>
          <a:ln w="0">
            <a:noFill/>
          </a:ln>
        </p:spPr>
        <p:txBody>
          <a:bodyPr/>
          <a:lstStyle/>
          <a:p>
            <a:endParaRPr lang="en-US"/>
          </a:p>
        </p:txBody>
      </p:sp>
      <p:sp>
        <p:nvSpPr>
          <p:cNvPr id="53" name="field cell 49">
            <a:extLst>
              <a:ext uri="{FF2B5EF4-FFF2-40B4-BE49-F238E27FC236}">
                <a16:creationId xmlns:a16="http://schemas.microsoft.com/office/drawing/2014/main" id="{5DF7F219-C9D7-41CE-8EEB-AB78B6A0EE4F}"/>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1B475C"/>
          </a:solidFill>
          <a:ln w="0">
            <a:noFill/>
          </a:ln>
        </p:spPr>
        <p:txBody>
          <a:bodyPr/>
          <a:lstStyle/>
          <a:p>
            <a:endParaRPr lang="en-US"/>
          </a:p>
        </p:txBody>
      </p:sp>
      <p:sp>
        <p:nvSpPr>
          <p:cNvPr id="54" name="field cell 50">
            <a:extLst>
              <a:ext uri="{FF2B5EF4-FFF2-40B4-BE49-F238E27FC236}">
                <a16:creationId xmlns:a16="http://schemas.microsoft.com/office/drawing/2014/main" id="{71794F3F-7D45-41DB-A966-11E94ECA8915}"/>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1B455A"/>
          </a:solidFill>
          <a:ln w="0">
            <a:noFill/>
          </a:ln>
        </p:spPr>
        <p:txBody>
          <a:bodyPr/>
          <a:lstStyle/>
          <a:p>
            <a:endParaRPr lang="en-US"/>
          </a:p>
        </p:txBody>
      </p:sp>
      <p:sp>
        <p:nvSpPr>
          <p:cNvPr id="55" name="field cell 51">
            <a:extLst>
              <a:ext uri="{FF2B5EF4-FFF2-40B4-BE49-F238E27FC236}">
                <a16:creationId xmlns:a16="http://schemas.microsoft.com/office/drawing/2014/main" id="{71BD973B-7F9E-458B-8918-B7A8842C5507}"/>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1C6270"/>
          </a:solidFill>
          <a:ln w="0">
            <a:noFill/>
          </a:ln>
        </p:spPr>
        <p:txBody>
          <a:bodyPr/>
          <a:lstStyle/>
          <a:p>
            <a:endParaRPr lang="en-US"/>
          </a:p>
        </p:txBody>
      </p:sp>
      <p:sp>
        <p:nvSpPr>
          <p:cNvPr id="56" name="field cell 52">
            <a:extLst>
              <a:ext uri="{FF2B5EF4-FFF2-40B4-BE49-F238E27FC236}">
                <a16:creationId xmlns:a16="http://schemas.microsoft.com/office/drawing/2014/main" id="{9E426C0E-B9E4-4281-A92E-28F5B3E6AD84}"/>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1A3E55"/>
          </a:solidFill>
          <a:ln w="0">
            <a:noFill/>
          </a:ln>
        </p:spPr>
        <p:txBody>
          <a:bodyPr/>
          <a:lstStyle/>
          <a:p>
            <a:endParaRPr lang="en-US"/>
          </a:p>
        </p:txBody>
      </p:sp>
      <p:sp>
        <p:nvSpPr>
          <p:cNvPr id="57" name="field cell 53">
            <a:extLst>
              <a:ext uri="{FF2B5EF4-FFF2-40B4-BE49-F238E27FC236}">
                <a16:creationId xmlns:a16="http://schemas.microsoft.com/office/drawing/2014/main" id="{B73D5F81-D353-484B-9480-209AB17B0C1F}"/>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1A4157"/>
          </a:solidFill>
          <a:ln w="0">
            <a:noFill/>
          </a:ln>
        </p:spPr>
        <p:txBody>
          <a:bodyPr/>
          <a:lstStyle/>
          <a:p>
            <a:endParaRPr lang="en-US"/>
          </a:p>
        </p:txBody>
      </p:sp>
      <p:sp>
        <p:nvSpPr>
          <p:cNvPr id="58" name="field cell 54">
            <a:extLst>
              <a:ext uri="{FF2B5EF4-FFF2-40B4-BE49-F238E27FC236}">
                <a16:creationId xmlns:a16="http://schemas.microsoft.com/office/drawing/2014/main" id="{95E65EF2-D485-4193-B679-83AA285DA471}"/>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28848C"/>
          </a:solidFill>
          <a:ln w="0">
            <a:noFill/>
          </a:ln>
        </p:spPr>
        <p:txBody>
          <a:bodyPr/>
          <a:lstStyle/>
          <a:p>
            <a:endParaRPr lang="en-US"/>
          </a:p>
        </p:txBody>
      </p:sp>
      <p:sp>
        <p:nvSpPr>
          <p:cNvPr id="59" name="field cell 55">
            <a:extLst>
              <a:ext uri="{FF2B5EF4-FFF2-40B4-BE49-F238E27FC236}">
                <a16:creationId xmlns:a16="http://schemas.microsoft.com/office/drawing/2014/main" id="{4FAE5B61-81B8-4D6E-85F1-F8BAA8F9A7CD}"/>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228087"/>
          </a:solidFill>
          <a:ln w="0">
            <a:noFill/>
          </a:ln>
        </p:spPr>
        <p:txBody>
          <a:bodyPr/>
          <a:lstStyle/>
          <a:p>
            <a:endParaRPr lang="en-US"/>
          </a:p>
        </p:txBody>
      </p:sp>
      <p:sp>
        <p:nvSpPr>
          <p:cNvPr id="60" name="field cell 56">
            <a:extLst>
              <a:ext uri="{FF2B5EF4-FFF2-40B4-BE49-F238E27FC236}">
                <a16:creationId xmlns:a16="http://schemas.microsoft.com/office/drawing/2014/main" id="{B5665676-4FAB-46D4-BA08-9E9A6C3DFF09}"/>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3F959B"/>
          </a:solidFill>
          <a:ln w="0">
            <a:noFill/>
          </a:ln>
        </p:spPr>
        <p:txBody>
          <a:bodyPr/>
          <a:lstStyle/>
          <a:p>
            <a:endParaRPr lang="en-US"/>
          </a:p>
        </p:txBody>
      </p:sp>
      <p:sp>
        <p:nvSpPr>
          <p:cNvPr id="61" name="field cell 57">
            <a:extLst>
              <a:ext uri="{FF2B5EF4-FFF2-40B4-BE49-F238E27FC236}">
                <a16:creationId xmlns:a16="http://schemas.microsoft.com/office/drawing/2014/main" id="{DD48C246-3214-4036-B0FD-2A08C24EE7E2}"/>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338C93"/>
          </a:solidFill>
          <a:ln w="0">
            <a:noFill/>
          </a:ln>
        </p:spPr>
        <p:txBody>
          <a:bodyPr/>
          <a:lstStyle/>
          <a:p>
            <a:endParaRPr lang="en-US"/>
          </a:p>
        </p:txBody>
      </p:sp>
      <p:sp>
        <p:nvSpPr>
          <p:cNvPr id="62" name="field cell 58">
            <a:extLst>
              <a:ext uri="{FF2B5EF4-FFF2-40B4-BE49-F238E27FC236}">
                <a16:creationId xmlns:a16="http://schemas.microsoft.com/office/drawing/2014/main" id="{3CAC23BA-8EAF-4EE7-864A-8E90D785219F}"/>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1B4E61"/>
          </a:solidFill>
          <a:ln w="0">
            <a:noFill/>
          </a:ln>
        </p:spPr>
        <p:txBody>
          <a:bodyPr/>
          <a:lstStyle/>
          <a:p>
            <a:endParaRPr lang="en-US"/>
          </a:p>
        </p:txBody>
      </p:sp>
      <p:sp>
        <p:nvSpPr>
          <p:cNvPr id="63" name="field cell 59">
            <a:extLst>
              <a:ext uri="{FF2B5EF4-FFF2-40B4-BE49-F238E27FC236}">
                <a16:creationId xmlns:a16="http://schemas.microsoft.com/office/drawing/2014/main" id="{1C4D79A3-C297-4EBF-9B47-280446CD6B52}"/>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1A4258"/>
          </a:solidFill>
          <a:ln w="0">
            <a:noFill/>
          </a:ln>
        </p:spPr>
        <p:txBody>
          <a:bodyPr/>
          <a:lstStyle/>
          <a:p>
            <a:endParaRPr lang="en-US"/>
          </a:p>
        </p:txBody>
      </p:sp>
      <p:sp>
        <p:nvSpPr>
          <p:cNvPr id="64" name="field cell 60">
            <a:extLst>
              <a:ext uri="{FF2B5EF4-FFF2-40B4-BE49-F238E27FC236}">
                <a16:creationId xmlns:a16="http://schemas.microsoft.com/office/drawing/2014/main" id="{2B4CDA29-983F-4D49-B79D-E23CF8D31186}"/>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65" name="field cell 61">
            <a:extLst>
              <a:ext uri="{FF2B5EF4-FFF2-40B4-BE49-F238E27FC236}">
                <a16:creationId xmlns:a16="http://schemas.microsoft.com/office/drawing/2014/main" id="{05ADFC65-CB2D-4C90-9106-2CECBD82052B}"/>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1A3A52"/>
          </a:solidFill>
          <a:ln w="0">
            <a:noFill/>
          </a:ln>
        </p:spPr>
        <p:txBody>
          <a:bodyPr/>
          <a:lstStyle/>
          <a:p>
            <a:endParaRPr lang="en-US"/>
          </a:p>
        </p:txBody>
      </p:sp>
      <p:sp>
        <p:nvSpPr>
          <p:cNvPr id="66" name="field cell 62">
            <a:extLst>
              <a:ext uri="{FF2B5EF4-FFF2-40B4-BE49-F238E27FC236}">
                <a16:creationId xmlns:a16="http://schemas.microsoft.com/office/drawing/2014/main" id="{0F17EF01-B618-422D-9081-396A554AC31D}"/>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67" name="field cell 63">
            <a:extLst>
              <a:ext uri="{FF2B5EF4-FFF2-40B4-BE49-F238E27FC236}">
                <a16:creationId xmlns:a16="http://schemas.microsoft.com/office/drawing/2014/main" id="{3CE97938-E604-4F67-B84E-BC88C893F82A}"/>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1A344D"/>
          </a:solidFill>
          <a:ln w="0">
            <a:noFill/>
          </a:ln>
        </p:spPr>
        <p:txBody>
          <a:bodyPr/>
          <a:lstStyle/>
          <a:p>
            <a:endParaRPr lang="en-US"/>
          </a:p>
        </p:txBody>
      </p:sp>
      <p:sp>
        <p:nvSpPr>
          <p:cNvPr id="68" name="field cell 64">
            <a:extLst>
              <a:ext uri="{FF2B5EF4-FFF2-40B4-BE49-F238E27FC236}">
                <a16:creationId xmlns:a16="http://schemas.microsoft.com/office/drawing/2014/main" id="{ED6BC01C-88FC-4367-9566-5408652ABA0E}"/>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1B4E61"/>
          </a:solidFill>
          <a:ln w="0">
            <a:noFill/>
          </a:ln>
        </p:spPr>
        <p:txBody>
          <a:bodyPr/>
          <a:lstStyle/>
          <a:p>
            <a:endParaRPr lang="en-US"/>
          </a:p>
        </p:txBody>
      </p:sp>
      <p:sp>
        <p:nvSpPr>
          <p:cNvPr id="69" name="field cell 65">
            <a:extLst>
              <a:ext uri="{FF2B5EF4-FFF2-40B4-BE49-F238E27FC236}">
                <a16:creationId xmlns:a16="http://schemas.microsoft.com/office/drawing/2014/main" id="{403D53EA-52C8-4FDD-AC04-865B9B1346EA}"/>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1D707B"/>
          </a:solidFill>
          <a:ln w="0">
            <a:noFill/>
          </a:ln>
        </p:spPr>
        <p:txBody>
          <a:bodyPr/>
          <a:lstStyle/>
          <a:p>
            <a:endParaRPr lang="en-US"/>
          </a:p>
        </p:txBody>
      </p:sp>
      <p:sp>
        <p:nvSpPr>
          <p:cNvPr id="70" name="field cell 66">
            <a:extLst>
              <a:ext uri="{FF2B5EF4-FFF2-40B4-BE49-F238E27FC236}">
                <a16:creationId xmlns:a16="http://schemas.microsoft.com/office/drawing/2014/main" id="{9CE48D57-81C5-4EA6-9820-20B6A095FA47}"/>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389096"/>
          </a:solidFill>
          <a:ln w="0">
            <a:noFill/>
          </a:ln>
        </p:spPr>
        <p:txBody>
          <a:bodyPr/>
          <a:lstStyle/>
          <a:p>
            <a:endParaRPr lang="en-US"/>
          </a:p>
        </p:txBody>
      </p:sp>
      <p:sp>
        <p:nvSpPr>
          <p:cNvPr id="71" name="field cell 67">
            <a:extLst>
              <a:ext uri="{FF2B5EF4-FFF2-40B4-BE49-F238E27FC236}">
                <a16:creationId xmlns:a16="http://schemas.microsoft.com/office/drawing/2014/main" id="{A02B5B25-A3F3-4A13-AC5D-EADC937E3C86}"/>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358D94"/>
          </a:solidFill>
          <a:ln w="0">
            <a:noFill/>
          </a:ln>
        </p:spPr>
        <p:txBody>
          <a:bodyPr/>
          <a:lstStyle/>
          <a:p>
            <a:endParaRPr lang="en-US"/>
          </a:p>
        </p:txBody>
      </p:sp>
      <p:sp>
        <p:nvSpPr>
          <p:cNvPr id="72" name="field cell 68">
            <a:extLst>
              <a:ext uri="{FF2B5EF4-FFF2-40B4-BE49-F238E27FC236}">
                <a16:creationId xmlns:a16="http://schemas.microsoft.com/office/drawing/2014/main" id="{BAF505F9-548A-4BF3-B3D3-CAEEAC2E81B7}"/>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1D6F7A"/>
          </a:solidFill>
          <a:ln w="0">
            <a:noFill/>
          </a:ln>
        </p:spPr>
        <p:txBody>
          <a:bodyPr/>
          <a:lstStyle/>
          <a:p>
            <a:endParaRPr lang="en-US"/>
          </a:p>
        </p:txBody>
      </p:sp>
      <p:sp>
        <p:nvSpPr>
          <p:cNvPr id="73" name="field cell 69">
            <a:extLst>
              <a:ext uri="{FF2B5EF4-FFF2-40B4-BE49-F238E27FC236}">
                <a16:creationId xmlns:a16="http://schemas.microsoft.com/office/drawing/2014/main" id="{903AD82D-E148-4654-9F05-431602205FA3}"/>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1B5062"/>
          </a:solidFill>
          <a:ln w="0">
            <a:noFill/>
          </a:ln>
        </p:spPr>
        <p:txBody>
          <a:bodyPr/>
          <a:lstStyle/>
          <a:p>
            <a:endParaRPr lang="en-US"/>
          </a:p>
        </p:txBody>
      </p:sp>
      <p:sp>
        <p:nvSpPr>
          <p:cNvPr id="74" name="field cell 70">
            <a:extLst>
              <a:ext uri="{FF2B5EF4-FFF2-40B4-BE49-F238E27FC236}">
                <a16:creationId xmlns:a16="http://schemas.microsoft.com/office/drawing/2014/main" id="{ABABC815-9122-4A32-981B-AB6B62C43781}"/>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338C93"/>
          </a:solidFill>
          <a:ln w="0">
            <a:noFill/>
          </a:ln>
        </p:spPr>
        <p:txBody>
          <a:bodyPr/>
          <a:lstStyle/>
          <a:p>
            <a:endParaRPr lang="en-US"/>
          </a:p>
        </p:txBody>
      </p:sp>
      <p:sp>
        <p:nvSpPr>
          <p:cNvPr id="75" name="field cell 71">
            <a:extLst>
              <a:ext uri="{FF2B5EF4-FFF2-40B4-BE49-F238E27FC236}">
                <a16:creationId xmlns:a16="http://schemas.microsoft.com/office/drawing/2014/main" id="{B615ED35-30B5-46FF-9321-B707D6BDBFAA}"/>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1E7680"/>
          </a:solidFill>
          <a:ln w="0">
            <a:noFill/>
          </a:ln>
        </p:spPr>
        <p:txBody>
          <a:bodyPr/>
          <a:lstStyle/>
          <a:p>
            <a:endParaRPr lang="en-US"/>
          </a:p>
        </p:txBody>
      </p:sp>
      <p:sp>
        <p:nvSpPr>
          <p:cNvPr id="76" name="field cell 72">
            <a:extLst>
              <a:ext uri="{FF2B5EF4-FFF2-40B4-BE49-F238E27FC236}">
                <a16:creationId xmlns:a16="http://schemas.microsoft.com/office/drawing/2014/main" id="{5A5E8CEC-6B53-409D-9533-D31C113FCEC5}"/>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1C5A6A"/>
          </a:solidFill>
          <a:ln w="0">
            <a:noFill/>
          </a:ln>
        </p:spPr>
        <p:txBody>
          <a:bodyPr/>
          <a:lstStyle/>
          <a:p>
            <a:endParaRPr lang="en-US"/>
          </a:p>
        </p:txBody>
      </p:sp>
      <p:sp>
        <p:nvSpPr>
          <p:cNvPr id="77" name="field cell 73">
            <a:extLst>
              <a:ext uri="{FF2B5EF4-FFF2-40B4-BE49-F238E27FC236}">
                <a16:creationId xmlns:a16="http://schemas.microsoft.com/office/drawing/2014/main" id="{66E7D92B-1C96-426B-A910-F9892FE09CB5}"/>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1B5062"/>
          </a:solidFill>
          <a:ln w="0">
            <a:noFill/>
          </a:ln>
        </p:spPr>
        <p:txBody>
          <a:bodyPr/>
          <a:lstStyle/>
          <a:p>
            <a:endParaRPr lang="en-US"/>
          </a:p>
        </p:txBody>
      </p:sp>
      <p:sp>
        <p:nvSpPr>
          <p:cNvPr id="78" name="field cell 74">
            <a:extLst>
              <a:ext uri="{FF2B5EF4-FFF2-40B4-BE49-F238E27FC236}">
                <a16:creationId xmlns:a16="http://schemas.microsoft.com/office/drawing/2014/main" id="{2D360816-0225-434D-B9A7-34AABB30199F}"/>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1B4C60"/>
          </a:solidFill>
          <a:ln w="0">
            <a:noFill/>
          </a:ln>
        </p:spPr>
        <p:txBody>
          <a:bodyPr/>
          <a:lstStyle/>
          <a:p>
            <a:endParaRPr lang="en-US"/>
          </a:p>
        </p:txBody>
      </p:sp>
      <p:sp>
        <p:nvSpPr>
          <p:cNvPr id="79" name="field cell 75">
            <a:extLst>
              <a:ext uri="{FF2B5EF4-FFF2-40B4-BE49-F238E27FC236}">
                <a16:creationId xmlns:a16="http://schemas.microsoft.com/office/drawing/2014/main" id="{57F9D3D2-F2C3-48E6-9F50-258888E524F1}"/>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1C5868"/>
          </a:solidFill>
          <a:ln w="0">
            <a:noFill/>
          </a:ln>
        </p:spPr>
        <p:txBody>
          <a:bodyPr/>
          <a:lstStyle/>
          <a:p>
            <a:endParaRPr lang="en-US"/>
          </a:p>
        </p:txBody>
      </p:sp>
      <p:sp>
        <p:nvSpPr>
          <p:cNvPr id="80" name="field cell 76">
            <a:extLst>
              <a:ext uri="{FF2B5EF4-FFF2-40B4-BE49-F238E27FC236}">
                <a16:creationId xmlns:a16="http://schemas.microsoft.com/office/drawing/2014/main" id="{49D348DA-B1A3-40B1-93CC-EF544370B6E8}"/>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1B4E61"/>
          </a:solidFill>
          <a:ln w="0">
            <a:noFill/>
          </a:ln>
        </p:spPr>
        <p:txBody>
          <a:bodyPr/>
          <a:lstStyle/>
          <a:p>
            <a:endParaRPr lang="en-US"/>
          </a:p>
        </p:txBody>
      </p:sp>
      <p:sp>
        <p:nvSpPr>
          <p:cNvPr id="81" name="field cell 77">
            <a:extLst>
              <a:ext uri="{FF2B5EF4-FFF2-40B4-BE49-F238E27FC236}">
                <a16:creationId xmlns:a16="http://schemas.microsoft.com/office/drawing/2014/main" id="{A556204D-D22B-417B-881D-56B32E6D5C1B}"/>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1A3A51"/>
          </a:solidFill>
          <a:ln w="0">
            <a:noFill/>
          </a:ln>
        </p:spPr>
        <p:txBody>
          <a:bodyPr/>
          <a:lstStyle/>
          <a:p>
            <a:endParaRPr lang="en-US"/>
          </a:p>
        </p:txBody>
      </p:sp>
      <p:sp>
        <p:nvSpPr>
          <p:cNvPr id="82" name="field cell 78">
            <a:extLst>
              <a:ext uri="{FF2B5EF4-FFF2-40B4-BE49-F238E27FC236}">
                <a16:creationId xmlns:a16="http://schemas.microsoft.com/office/drawing/2014/main" id="{C9C8447D-E6AF-4087-A71C-6C875C0AC811}"/>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1B4D60"/>
          </a:solidFill>
          <a:ln w="0">
            <a:noFill/>
          </a:ln>
        </p:spPr>
        <p:txBody>
          <a:bodyPr/>
          <a:lstStyle/>
          <a:p>
            <a:endParaRPr lang="en-US"/>
          </a:p>
        </p:txBody>
      </p:sp>
      <p:sp>
        <p:nvSpPr>
          <p:cNvPr id="83" name="field cell 79">
            <a:extLst>
              <a:ext uri="{FF2B5EF4-FFF2-40B4-BE49-F238E27FC236}">
                <a16:creationId xmlns:a16="http://schemas.microsoft.com/office/drawing/2014/main" id="{68C4E3CD-7588-47E0-A625-EFF4A0DF2D6C}"/>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1B4D60"/>
          </a:solidFill>
          <a:ln w="0">
            <a:noFill/>
          </a:ln>
        </p:spPr>
        <p:txBody>
          <a:bodyPr/>
          <a:lstStyle/>
          <a:p>
            <a:endParaRPr lang="en-US"/>
          </a:p>
        </p:txBody>
      </p:sp>
      <p:sp>
        <p:nvSpPr>
          <p:cNvPr id="84" name="field cell 80">
            <a:extLst>
              <a:ext uri="{FF2B5EF4-FFF2-40B4-BE49-F238E27FC236}">
                <a16:creationId xmlns:a16="http://schemas.microsoft.com/office/drawing/2014/main" id="{67504BBD-84BC-40E2-9238-2930557D491B}"/>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1C5E6E"/>
          </a:solidFill>
          <a:ln w="0">
            <a:noFill/>
          </a:ln>
        </p:spPr>
        <p:txBody>
          <a:bodyPr/>
          <a:lstStyle/>
          <a:p>
            <a:endParaRPr lang="en-US"/>
          </a:p>
        </p:txBody>
      </p:sp>
      <p:sp>
        <p:nvSpPr>
          <p:cNvPr id="85" name="field cell 81">
            <a:extLst>
              <a:ext uri="{FF2B5EF4-FFF2-40B4-BE49-F238E27FC236}">
                <a16:creationId xmlns:a16="http://schemas.microsoft.com/office/drawing/2014/main" id="{C45D244E-4B84-4454-9D6C-6975ACAAC8E0}"/>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1D6875"/>
          </a:solidFill>
          <a:ln w="0">
            <a:noFill/>
          </a:ln>
        </p:spPr>
        <p:txBody>
          <a:bodyPr/>
          <a:lstStyle/>
          <a:p>
            <a:endParaRPr lang="en-US"/>
          </a:p>
        </p:txBody>
      </p:sp>
      <p:sp>
        <p:nvSpPr>
          <p:cNvPr id="86" name="field cell 82">
            <a:extLst>
              <a:ext uri="{FF2B5EF4-FFF2-40B4-BE49-F238E27FC236}">
                <a16:creationId xmlns:a16="http://schemas.microsoft.com/office/drawing/2014/main" id="{CB94192F-D52C-4249-AEB9-221BB41D7F58}"/>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368E95"/>
          </a:solidFill>
          <a:ln w="0">
            <a:noFill/>
          </a:ln>
        </p:spPr>
        <p:txBody>
          <a:bodyPr/>
          <a:lstStyle/>
          <a:p>
            <a:endParaRPr lang="en-US"/>
          </a:p>
        </p:txBody>
      </p:sp>
      <p:sp>
        <p:nvSpPr>
          <p:cNvPr id="87" name="field cell 83">
            <a:extLst>
              <a:ext uri="{FF2B5EF4-FFF2-40B4-BE49-F238E27FC236}">
                <a16:creationId xmlns:a16="http://schemas.microsoft.com/office/drawing/2014/main" id="{B812AFCF-E016-497F-A712-9C4A17EC960C}"/>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328C93"/>
          </a:solidFill>
          <a:ln w="0">
            <a:noFill/>
          </a:ln>
        </p:spPr>
        <p:txBody>
          <a:bodyPr/>
          <a:lstStyle/>
          <a:p>
            <a:endParaRPr lang="en-US"/>
          </a:p>
        </p:txBody>
      </p:sp>
      <p:sp>
        <p:nvSpPr>
          <p:cNvPr id="88" name="field cell 84">
            <a:extLst>
              <a:ext uri="{FF2B5EF4-FFF2-40B4-BE49-F238E27FC236}">
                <a16:creationId xmlns:a16="http://schemas.microsoft.com/office/drawing/2014/main" id="{2645CFC7-2190-4DD1-9F2E-ED01D6BC68AA}"/>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1D6673"/>
          </a:solidFill>
          <a:ln w="0">
            <a:noFill/>
          </a:ln>
        </p:spPr>
        <p:txBody>
          <a:bodyPr/>
          <a:lstStyle/>
          <a:p>
            <a:endParaRPr lang="en-US"/>
          </a:p>
        </p:txBody>
      </p:sp>
      <p:sp>
        <p:nvSpPr>
          <p:cNvPr id="89" name="field cell 85">
            <a:extLst>
              <a:ext uri="{FF2B5EF4-FFF2-40B4-BE49-F238E27FC236}">
                <a16:creationId xmlns:a16="http://schemas.microsoft.com/office/drawing/2014/main" id="{A49EE6BA-A82F-459D-8D9E-9D27832DE9FD}"/>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1D737E"/>
          </a:solidFill>
          <a:ln w="0">
            <a:noFill/>
          </a:ln>
        </p:spPr>
        <p:txBody>
          <a:bodyPr/>
          <a:lstStyle/>
          <a:p>
            <a:endParaRPr lang="en-US"/>
          </a:p>
        </p:txBody>
      </p:sp>
      <p:sp>
        <p:nvSpPr>
          <p:cNvPr id="90" name="field cell 86">
            <a:extLst>
              <a:ext uri="{FF2B5EF4-FFF2-40B4-BE49-F238E27FC236}">
                <a16:creationId xmlns:a16="http://schemas.microsoft.com/office/drawing/2014/main" id="{CA56AFE4-B8EE-4531-9441-20E829B32265}"/>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1C5D6D"/>
          </a:solidFill>
          <a:ln w="0">
            <a:noFill/>
          </a:ln>
        </p:spPr>
        <p:txBody>
          <a:bodyPr/>
          <a:lstStyle/>
          <a:p>
            <a:endParaRPr lang="en-US"/>
          </a:p>
        </p:txBody>
      </p:sp>
      <p:sp>
        <p:nvSpPr>
          <p:cNvPr id="91" name="field cell 87">
            <a:extLst>
              <a:ext uri="{FF2B5EF4-FFF2-40B4-BE49-F238E27FC236}">
                <a16:creationId xmlns:a16="http://schemas.microsoft.com/office/drawing/2014/main" id="{F946322F-D4B2-4EB1-A9BE-8BE5CC16F618}"/>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1C5A6A"/>
          </a:solidFill>
          <a:ln w="0">
            <a:noFill/>
          </a:ln>
        </p:spPr>
        <p:txBody>
          <a:bodyPr/>
          <a:lstStyle/>
          <a:p>
            <a:endParaRPr lang="en-US"/>
          </a:p>
        </p:txBody>
      </p:sp>
      <p:sp>
        <p:nvSpPr>
          <p:cNvPr id="92" name="field cell 88">
            <a:extLst>
              <a:ext uri="{FF2B5EF4-FFF2-40B4-BE49-F238E27FC236}">
                <a16:creationId xmlns:a16="http://schemas.microsoft.com/office/drawing/2014/main" id="{EECE870F-B1F6-4B27-BFCD-EC45EF5A1C07}"/>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1D6976"/>
          </a:solidFill>
          <a:ln w="0">
            <a:noFill/>
          </a:ln>
        </p:spPr>
        <p:txBody>
          <a:bodyPr/>
          <a:lstStyle/>
          <a:p>
            <a:endParaRPr lang="en-US"/>
          </a:p>
        </p:txBody>
      </p:sp>
      <p:sp>
        <p:nvSpPr>
          <p:cNvPr id="93" name="field cell 89">
            <a:extLst>
              <a:ext uri="{FF2B5EF4-FFF2-40B4-BE49-F238E27FC236}">
                <a16:creationId xmlns:a16="http://schemas.microsoft.com/office/drawing/2014/main" id="{16535CC1-061D-40A2-9355-4AC600D3B61C}"/>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1E7982"/>
          </a:solidFill>
          <a:ln w="0">
            <a:noFill/>
          </a:ln>
        </p:spPr>
        <p:txBody>
          <a:bodyPr/>
          <a:lstStyle/>
          <a:p>
            <a:endParaRPr lang="en-US"/>
          </a:p>
        </p:txBody>
      </p:sp>
      <p:sp>
        <p:nvSpPr>
          <p:cNvPr id="94" name="field cell 90">
            <a:extLst>
              <a:ext uri="{FF2B5EF4-FFF2-40B4-BE49-F238E27FC236}">
                <a16:creationId xmlns:a16="http://schemas.microsoft.com/office/drawing/2014/main" id="{A3FB4BBE-641C-434C-8FB3-B0DA951D6DEF}"/>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1B5062"/>
          </a:solidFill>
          <a:ln w="0">
            <a:noFill/>
          </a:ln>
        </p:spPr>
        <p:txBody>
          <a:bodyPr/>
          <a:lstStyle/>
          <a:p>
            <a:endParaRPr lang="en-US"/>
          </a:p>
        </p:txBody>
      </p:sp>
      <p:sp>
        <p:nvSpPr>
          <p:cNvPr id="95" name="field cell 91">
            <a:extLst>
              <a:ext uri="{FF2B5EF4-FFF2-40B4-BE49-F238E27FC236}">
                <a16:creationId xmlns:a16="http://schemas.microsoft.com/office/drawing/2014/main" id="{21520F82-7DF4-4392-8B46-0016CE1DE3CF}"/>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1B4E61"/>
          </a:solidFill>
          <a:ln w="0">
            <a:noFill/>
          </a:ln>
        </p:spPr>
        <p:txBody>
          <a:bodyPr/>
          <a:lstStyle/>
          <a:p>
            <a:endParaRPr lang="en-US"/>
          </a:p>
        </p:txBody>
      </p:sp>
      <p:sp>
        <p:nvSpPr>
          <p:cNvPr id="96" name="field cell 92">
            <a:extLst>
              <a:ext uri="{FF2B5EF4-FFF2-40B4-BE49-F238E27FC236}">
                <a16:creationId xmlns:a16="http://schemas.microsoft.com/office/drawing/2014/main" id="{15B324C5-2CA3-491B-B29B-C9524DD7975D}"/>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1C5E6D"/>
          </a:solidFill>
          <a:ln w="0">
            <a:noFill/>
          </a:ln>
        </p:spPr>
        <p:txBody>
          <a:bodyPr/>
          <a:lstStyle/>
          <a:p>
            <a:endParaRPr lang="en-US"/>
          </a:p>
        </p:txBody>
      </p:sp>
      <p:sp>
        <p:nvSpPr>
          <p:cNvPr id="97" name="field cell 93">
            <a:extLst>
              <a:ext uri="{FF2B5EF4-FFF2-40B4-BE49-F238E27FC236}">
                <a16:creationId xmlns:a16="http://schemas.microsoft.com/office/drawing/2014/main" id="{1DB8298B-BBCC-4100-A22D-06E5A7EE9005}"/>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1C5D6D"/>
          </a:solidFill>
          <a:ln w="0">
            <a:noFill/>
          </a:ln>
        </p:spPr>
        <p:txBody>
          <a:bodyPr/>
          <a:lstStyle/>
          <a:p>
            <a:endParaRPr lang="en-US"/>
          </a:p>
        </p:txBody>
      </p:sp>
      <p:sp>
        <p:nvSpPr>
          <p:cNvPr id="98" name="field cell 94">
            <a:extLst>
              <a:ext uri="{FF2B5EF4-FFF2-40B4-BE49-F238E27FC236}">
                <a16:creationId xmlns:a16="http://schemas.microsoft.com/office/drawing/2014/main" id="{FF6074C3-A1AB-49BB-8610-E9F6E04707E8}"/>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E3F2F5"/>
          </a:solidFill>
          <a:ln w="0">
            <a:noFill/>
          </a:ln>
        </p:spPr>
        <p:txBody>
          <a:bodyPr/>
          <a:lstStyle/>
          <a:p>
            <a:endParaRPr lang="en-US"/>
          </a:p>
        </p:txBody>
      </p:sp>
      <p:sp>
        <p:nvSpPr>
          <p:cNvPr id="99" name="field cell 95">
            <a:extLst>
              <a:ext uri="{FF2B5EF4-FFF2-40B4-BE49-F238E27FC236}">
                <a16:creationId xmlns:a16="http://schemas.microsoft.com/office/drawing/2014/main" id="{B65AE365-9DA8-4FE4-A569-D99ADF0A388E}"/>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00" name="field cell 96">
            <a:extLst>
              <a:ext uri="{FF2B5EF4-FFF2-40B4-BE49-F238E27FC236}">
                <a16:creationId xmlns:a16="http://schemas.microsoft.com/office/drawing/2014/main" id="{BFCA1294-7C7D-4D8B-8EEB-BE3F4DE4676D}"/>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1C606E"/>
          </a:solidFill>
          <a:ln w="0">
            <a:noFill/>
          </a:ln>
        </p:spPr>
        <p:txBody>
          <a:bodyPr/>
          <a:lstStyle/>
          <a:p>
            <a:endParaRPr lang="en-US"/>
          </a:p>
        </p:txBody>
      </p:sp>
      <p:sp>
        <p:nvSpPr>
          <p:cNvPr id="101" name="field cell 97">
            <a:extLst>
              <a:ext uri="{FF2B5EF4-FFF2-40B4-BE49-F238E27FC236}">
                <a16:creationId xmlns:a16="http://schemas.microsoft.com/office/drawing/2014/main" id="{3F04C3C1-E321-4834-923B-6E1ACDFCADFE}"/>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1C5768"/>
          </a:solidFill>
          <a:ln w="0">
            <a:noFill/>
          </a:ln>
        </p:spPr>
        <p:txBody>
          <a:bodyPr/>
          <a:lstStyle/>
          <a:p>
            <a:endParaRPr lang="en-US"/>
          </a:p>
        </p:txBody>
      </p:sp>
      <p:sp>
        <p:nvSpPr>
          <p:cNvPr id="102" name="field cell 98">
            <a:extLst>
              <a:ext uri="{FF2B5EF4-FFF2-40B4-BE49-F238E27FC236}">
                <a16:creationId xmlns:a16="http://schemas.microsoft.com/office/drawing/2014/main" id="{88A57BC5-1310-4C92-8144-B95A85BD094E}"/>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1D6674"/>
          </a:solidFill>
          <a:ln w="0">
            <a:noFill/>
          </a:ln>
        </p:spPr>
        <p:txBody>
          <a:bodyPr/>
          <a:lstStyle/>
          <a:p>
            <a:endParaRPr lang="en-US"/>
          </a:p>
        </p:txBody>
      </p:sp>
      <p:sp>
        <p:nvSpPr>
          <p:cNvPr id="103" name="field cell 99">
            <a:extLst>
              <a:ext uri="{FF2B5EF4-FFF2-40B4-BE49-F238E27FC236}">
                <a16:creationId xmlns:a16="http://schemas.microsoft.com/office/drawing/2014/main" id="{ED54EC6B-3ADA-44A0-A986-2A30E89837DF}"/>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1C5566"/>
          </a:solidFill>
          <a:ln w="0">
            <a:noFill/>
          </a:ln>
        </p:spPr>
        <p:txBody>
          <a:bodyPr/>
          <a:lstStyle/>
          <a:p>
            <a:endParaRPr lang="en-US"/>
          </a:p>
        </p:txBody>
      </p:sp>
      <p:sp>
        <p:nvSpPr>
          <p:cNvPr id="104" name="field cell 100">
            <a:extLst>
              <a:ext uri="{FF2B5EF4-FFF2-40B4-BE49-F238E27FC236}">
                <a16:creationId xmlns:a16="http://schemas.microsoft.com/office/drawing/2014/main" id="{91DE4CD2-8F5C-45E6-9D01-7F9118F3F75B}"/>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1D6673"/>
          </a:solidFill>
          <a:ln w="0">
            <a:noFill/>
          </a:ln>
        </p:spPr>
        <p:txBody>
          <a:bodyPr/>
          <a:lstStyle/>
          <a:p>
            <a:endParaRPr lang="en-US"/>
          </a:p>
        </p:txBody>
      </p:sp>
      <p:sp>
        <p:nvSpPr>
          <p:cNvPr id="105" name="field cell 101">
            <a:extLst>
              <a:ext uri="{FF2B5EF4-FFF2-40B4-BE49-F238E27FC236}">
                <a16:creationId xmlns:a16="http://schemas.microsoft.com/office/drawing/2014/main" id="{6326A351-7A54-4C99-A7A9-F4FC49675344}"/>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1D6C78"/>
          </a:solidFill>
          <a:ln w="0">
            <a:noFill/>
          </a:ln>
        </p:spPr>
        <p:txBody>
          <a:bodyPr/>
          <a:lstStyle/>
          <a:p>
            <a:endParaRPr lang="en-US"/>
          </a:p>
        </p:txBody>
      </p:sp>
      <p:sp>
        <p:nvSpPr>
          <p:cNvPr id="106" name="field cell 102">
            <a:extLst>
              <a:ext uri="{FF2B5EF4-FFF2-40B4-BE49-F238E27FC236}">
                <a16:creationId xmlns:a16="http://schemas.microsoft.com/office/drawing/2014/main" id="{3C12B3BD-7BDB-4313-9892-B12BE7216E69}"/>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1C606E"/>
          </a:solidFill>
          <a:ln w="0">
            <a:noFill/>
          </a:ln>
        </p:spPr>
        <p:txBody>
          <a:bodyPr/>
          <a:lstStyle/>
          <a:p>
            <a:endParaRPr lang="en-US"/>
          </a:p>
        </p:txBody>
      </p:sp>
      <p:sp>
        <p:nvSpPr>
          <p:cNvPr id="107" name="field cell 103">
            <a:extLst>
              <a:ext uri="{FF2B5EF4-FFF2-40B4-BE49-F238E27FC236}">
                <a16:creationId xmlns:a16="http://schemas.microsoft.com/office/drawing/2014/main" id="{5924E3DB-3250-40F2-92E0-D15E002F05AA}"/>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1C5F6E"/>
          </a:solidFill>
          <a:ln w="0">
            <a:noFill/>
          </a:ln>
        </p:spPr>
        <p:txBody>
          <a:bodyPr/>
          <a:lstStyle/>
          <a:p>
            <a:endParaRPr lang="en-US"/>
          </a:p>
        </p:txBody>
      </p:sp>
      <p:sp>
        <p:nvSpPr>
          <p:cNvPr id="108" name="field cell 104">
            <a:extLst>
              <a:ext uri="{FF2B5EF4-FFF2-40B4-BE49-F238E27FC236}">
                <a16:creationId xmlns:a16="http://schemas.microsoft.com/office/drawing/2014/main" id="{4CA01822-83EC-4E2A-99A7-10FBC603B959}"/>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1A3E55"/>
          </a:solidFill>
          <a:ln w="0">
            <a:noFill/>
          </a:ln>
        </p:spPr>
        <p:txBody>
          <a:bodyPr/>
          <a:lstStyle/>
          <a:p>
            <a:endParaRPr lang="en-US"/>
          </a:p>
        </p:txBody>
      </p:sp>
      <p:sp>
        <p:nvSpPr>
          <p:cNvPr id="109" name="field cell 105">
            <a:extLst>
              <a:ext uri="{FF2B5EF4-FFF2-40B4-BE49-F238E27FC236}">
                <a16:creationId xmlns:a16="http://schemas.microsoft.com/office/drawing/2014/main" id="{725E88FC-AF39-4C87-8E65-8CC26B8FD384}"/>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1B5264"/>
          </a:solidFill>
          <a:ln w="0">
            <a:noFill/>
          </a:ln>
        </p:spPr>
        <p:txBody>
          <a:bodyPr/>
          <a:lstStyle/>
          <a:p>
            <a:endParaRPr lang="en-US"/>
          </a:p>
        </p:txBody>
      </p:sp>
      <p:sp>
        <p:nvSpPr>
          <p:cNvPr id="110" name="field cell 106">
            <a:extLst>
              <a:ext uri="{FF2B5EF4-FFF2-40B4-BE49-F238E27FC236}">
                <a16:creationId xmlns:a16="http://schemas.microsoft.com/office/drawing/2014/main" id="{B97DB94E-976A-40BC-BA96-D46458C41020}"/>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1E7881"/>
          </a:solidFill>
          <a:ln w="0">
            <a:noFill/>
          </a:ln>
        </p:spPr>
        <p:txBody>
          <a:bodyPr/>
          <a:lstStyle/>
          <a:p>
            <a:endParaRPr lang="en-US"/>
          </a:p>
        </p:txBody>
      </p:sp>
      <p:sp>
        <p:nvSpPr>
          <p:cNvPr id="111" name="field cell 107">
            <a:extLst>
              <a:ext uri="{FF2B5EF4-FFF2-40B4-BE49-F238E27FC236}">
                <a16:creationId xmlns:a16="http://schemas.microsoft.com/office/drawing/2014/main" id="{C8BEB875-1BE7-4F8C-9AB1-AF64BE640233}"/>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2C878E"/>
          </a:solidFill>
          <a:ln w="0">
            <a:noFill/>
          </a:ln>
        </p:spPr>
        <p:txBody>
          <a:bodyPr/>
          <a:lstStyle/>
          <a:p>
            <a:endParaRPr lang="en-US"/>
          </a:p>
        </p:txBody>
      </p:sp>
      <p:sp>
        <p:nvSpPr>
          <p:cNvPr id="112" name="field cell 108">
            <a:extLst>
              <a:ext uri="{FF2B5EF4-FFF2-40B4-BE49-F238E27FC236}">
                <a16:creationId xmlns:a16="http://schemas.microsoft.com/office/drawing/2014/main" id="{FCD5F0FE-3E83-4A7E-84F8-2D03AB55AF84}"/>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65B0B5"/>
          </a:solidFill>
          <a:ln w="0">
            <a:noFill/>
          </a:ln>
        </p:spPr>
        <p:txBody>
          <a:bodyPr/>
          <a:lstStyle/>
          <a:p>
            <a:endParaRPr lang="en-US"/>
          </a:p>
        </p:txBody>
      </p:sp>
      <p:sp>
        <p:nvSpPr>
          <p:cNvPr id="113" name="field cell 109">
            <a:extLst>
              <a:ext uri="{FF2B5EF4-FFF2-40B4-BE49-F238E27FC236}">
                <a16:creationId xmlns:a16="http://schemas.microsoft.com/office/drawing/2014/main" id="{32E9B5CC-4E2A-4DEE-9CE4-5CD3C14A9A2D}"/>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72B9BE"/>
          </a:solidFill>
          <a:ln w="0">
            <a:noFill/>
          </a:ln>
        </p:spPr>
        <p:txBody>
          <a:bodyPr/>
          <a:lstStyle/>
          <a:p>
            <a:endParaRPr lang="en-US"/>
          </a:p>
        </p:txBody>
      </p:sp>
      <p:sp>
        <p:nvSpPr>
          <p:cNvPr id="114" name="field cell 110">
            <a:extLst>
              <a:ext uri="{FF2B5EF4-FFF2-40B4-BE49-F238E27FC236}">
                <a16:creationId xmlns:a16="http://schemas.microsoft.com/office/drawing/2014/main" id="{096ADE83-46F0-4256-A9C1-26E307349A38}"/>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338C93"/>
          </a:solidFill>
          <a:ln w="0">
            <a:noFill/>
          </a:ln>
        </p:spPr>
        <p:txBody>
          <a:bodyPr/>
          <a:lstStyle/>
          <a:p>
            <a:endParaRPr lang="en-US"/>
          </a:p>
        </p:txBody>
      </p:sp>
      <p:sp>
        <p:nvSpPr>
          <p:cNvPr id="115" name="field cell 111">
            <a:extLst>
              <a:ext uri="{FF2B5EF4-FFF2-40B4-BE49-F238E27FC236}">
                <a16:creationId xmlns:a16="http://schemas.microsoft.com/office/drawing/2014/main" id="{F96CEA9F-5AAB-47FF-A174-820C2FCB9B4C}"/>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1E7982"/>
          </a:solidFill>
          <a:ln w="0">
            <a:noFill/>
          </a:ln>
        </p:spPr>
        <p:txBody>
          <a:bodyPr/>
          <a:lstStyle/>
          <a:p>
            <a:endParaRPr lang="en-US"/>
          </a:p>
        </p:txBody>
      </p:sp>
      <p:sp>
        <p:nvSpPr>
          <p:cNvPr id="116" name="field cell 112">
            <a:extLst>
              <a:ext uri="{FF2B5EF4-FFF2-40B4-BE49-F238E27FC236}">
                <a16:creationId xmlns:a16="http://schemas.microsoft.com/office/drawing/2014/main" id="{C16A8B66-DF24-428F-B078-EF5D43F57237}"/>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192B46"/>
          </a:solidFill>
          <a:ln w="0">
            <a:noFill/>
          </a:ln>
        </p:spPr>
        <p:txBody>
          <a:bodyPr/>
          <a:lstStyle/>
          <a:p>
            <a:endParaRPr lang="en-US"/>
          </a:p>
        </p:txBody>
      </p:sp>
      <p:sp>
        <p:nvSpPr>
          <p:cNvPr id="117" name="field cell 113">
            <a:extLst>
              <a:ext uri="{FF2B5EF4-FFF2-40B4-BE49-F238E27FC236}">
                <a16:creationId xmlns:a16="http://schemas.microsoft.com/office/drawing/2014/main" id="{90A56A1E-BDC5-4E67-900F-6EB582E9A382}"/>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1A4056"/>
          </a:solidFill>
          <a:ln w="0">
            <a:noFill/>
          </a:ln>
        </p:spPr>
        <p:txBody>
          <a:bodyPr/>
          <a:lstStyle/>
          <a:p>
            <a:endParaRPr lang="en-US"/>
          </a:p>
        </p:txBody>
      </p:sp>
      <p:sp>
        <p:nvSpPr>
          <p:cNvPr id="118" name="field cell 114">
            <a:extLst>
              <a:ext uri="{FF2B5EF4-FFF2-40B4-BE49-F238E27FC236}">
                <a16:creationId xmlns:a16="http://schemas.microsoft.com/office/drawing/2014/main" id="{E327F13E-4353-429A-8402-267AF009CDF6}"/>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1B465B"/>
          </a:solidFill>
          <a:ln w="0">
            <a:noFill/>
          </a:ln>
        </p:spPr>
        <p:txBody>
          <a:bodyPr/>
          <a:lstStyle/>
          <a:p>
            <a:endParaRPr lang="en-US"/>
          </a:p>
        </p:txBody>
      </p:sp>
      <p:sp>
        <p:nvSpPr>
          <p:cNvPr id="119" name="field cell 115">
            <a:extLst>
              <a:ext uri="{FF2B5EF4-FFF2-40B4-BE49-F238E27FC236}">
                <a16:creationId xmlns:a16="http://schemas.microsoft.com/office/drawing/2014/main" id="{DC914EF2-E980-4161-B701-4E7D6CA775DC}"/>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192B46"/>
          </a:solidFill>
          <a:ln w="0">
            <a:noFill/>
          </a:ln>
        </p:spPr>
        <p:txBody>
          <a:bodyPr/>
          <a:lstStyle/>
          <a:p>
            <a:endParaRPr lang="en-US"/>
          </a:p>
        </p:txBody>
      </p:sp>
      <p:sp>
        <p:nvSpPr>
          <p:cNvPr id="120" name="field cell 116">
            <a:extLst>
              <a:ext uri="{FF2B5EF4-FFF2-40B4-BE49-F238E27FC236}">
                <a16:creationId xmlns:a16="http://schemas.microsoft.com/office/drawing/2014/main" id="{E6D82992-B555-4A77-8464-258BE05995E9}"/>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3B9299"/>
          </a:solidFill>
          <a:ln w="0">
            <a:noFill/>
          </a:ln>
        </p:spPr>
        <p:txBody>
          <a:bodyPr/>
          <a:lstStyle/>
          <a:p>
            <a:endParaRPr lang="en-US"/>
          </a:p>
        </p:txBody>
      </p:sp>
      <p:sp>
        <p:nvSpPr>
          <p:cNvPr id="121" name="field cell 117">
            <a:extLst>
              <a:ext uri="{FF2B5EF4-FFF2-40B4-BE49-F238E27FC236}">
                <a16:creationId xmlns:a16="http://schemas.microsoft.com/office/drawing/2014/main" id="{D4AFCD40-E42F-416E-9D1E-13AC42E75FA0}"/>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1E7C84"/>
          </a:solidFill>
          <a:ln w="0">
            <a:noFill/>
          </a:ln>
        </p:spPr>
        <p:txBody>
          <a:bodyPr/>
          <a:lstStyle/>
          <a:p>
            <a:endParaRPr lang="en-US"/>
          </a:p>
        </p:txBody>
      </p:sp>
      <p:sp>
        <p:nvSpPr>
          <p:cNvPr id="122" name="field cell 118">
            <a:extLst>
              <a:ext uri="{FF2B5EF4-FFF2-40B4-BE49-F238E27FC236}">
                <a16:creationId xmlns:a16="http://schemas.microsoft.com/office/drawing/2014/main" id="{AF64B0CC-A521-48DF-BF2D-643172FB77A0}"/>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1D6B77"/>
          </a:solidFill>
          <a:ln w="0">
            <a:noFill/>
          </a:ln>
        </p:spPr>
        <p:txBody>
          <a:bodyPr/>
          <a:lstStyle/>
          <a:p>
            <a:endParaRPr lang="en-US"/>
          </a:p>
        </p:txBody>
      </p:sp>
      <p:sp>
        <p:nvSpPr>
          <p:cNvPr id="123" name="field cell 119">
            <a:extLst>
              <a:ext uri="{FF2B5EF4-FFF2-40B4-BE49-F238E27FC236}">
                <a16:creationId xmlns:a16="http://schemas.microsoft.com/office/drawing/2014/main" id="{A5806F6E-081E-4E03-B9F6-3CE046E060AF}"/>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28848C"/>
          </a:solidFill>
          <a:ln w="0">
            <a:noFill/>
          </a:ln>
        </p:spPr>
        <p:txBody>
          <a:bodyPr/>
          <a:lstStyle/>
          <a:p>
            <a:endParaRPr lang="en-US"/>
          </a:p>
        </p:txBody>
      </p:sp>
      <p:sp>
        <p:nvSpPr>
          <p:cNvPr id="124" name="field cell 120">
            <a:extLst>
              <a:ext uri="{FF2B5EF4-FFF2-40B4-BE49-F238E27FC236}">
                <a16:creationId xmlns:a16="http://schemas.microsoft.com/office/drawing/2014/main" id="{E157886A-C963-4E60-8476-19E08DE68D6A}"/>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1C6170"/>
          </a:solidFill>
          <a:ln w="0">
            <a:noFill/>
          </a:ln>
        </p:spPr>
        <p:txBody>
          <a:bodyPr/>
          <a:lstStyle/>
          <a:p>
            <a:endParaRPr lang="en-US"/>
          </a:p>
        </p:txBody>
      </p:sp>
      <p:sp>
        <p:nvSpPr>
          <p:cNvPr id="125" name="field cell 121">
            <a:extLst>
              <a:ext uri="{FF2B5EF4-FFF2-40B4-BE49-F238E27FC236}">
                <a16:creationId xmlns:a16="http://schemas.microsoft.com/office/drawing/2014/main" id="{784A80B2-E4B5-4478-AC62-4694DD99B3DE}"/>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1D6A76"/>
          </a:solidFill>
          <a:ln w="0">
            <a:noFill/>
          </a:ln>
        </p:spPr>
        <p:txBody>
          <a:bodyPr/>
          <a:lstStyle/>
          <a:p>
            <a:endParaRPr lang="en-US"/>
          </a:p>
        </p:txBody>
      </p:sp>
      <p:sp>
        <p:nvSpPr>
          <p:cNvPr id="126" name="field cell 122">
            <a:extLst>
              <a:ext uri="{FF2B5EF4-FFF2-40B4-BE49-F238E27FC236}">
                <a16:creationId xmlns:a16="http://schemas.microsoft.com/office/drawing/2014/main" id="{3BBFA193-6723-4760-90E6-D5A40193FD10}"/>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25828A"/>
          </a:solidFill>
          <a:ln w="0">
            <a:noFill/>
          </a:ln>
        </p:spPr>
        <p:txBody>
          <a:bodyPr/>
          <a:lstStyle/>
          <a:p>
            <a:endParaRPr lang="en-US"/>
          </a:p>
        </p:txBody>
      </p:sp>
      <p:sp>
        <p:nvSpPr>
          <p:cNvPr id="127" name="field cell 123">
            <a:extLst>
              <a:ext uri="{FF2B5EF4-FFF2-40B4-BE49-F238E27FC236}">
                <a16:creationId xmlns:a16="http://schemas.microsoft.com/office/drawing/2014/main" id="{CFF77EE1-3E7B-4E15-B915-EE44D2D11DAF}"/>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469AA0"/>
          </a:solidFill>
          <a:ln w="0">
            <a:noFill/>
          </a:ln>
        </p:spPr>
        <p:txBody>
          <a:bodyPr/>
          <a:lstStyle/>
          <a:p>
            <a:endParaRPr lang="en-US"/>
          </a:p>
        </p:txBody>
      </p:sp>
      <p:sp>
        <p:nvSpPr>
          <p:cNvPr id="128" name="field cell 124">
            <a:extLst>
              <a:ext uri="{FF2B5EF4-FFF2-40B4-BE49-F238E27FC236}">
                <a16:creationId xmlns:a16="http://schemas.microsoft.com/office/drawing/2014/main" id="{418490F8-0934-4F96-9A8D-C291A8B97D59}"/>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1D717B"/>
          </a:solidFill>
          <a:ln w="0">
            <a:noFill/>
          </a:ln>
        </p:spPr>
        <p:txBody>
          <a:bodyPr/>
          <a:lstStyle/>
          <a:p>
            <a:endParaRPr lang="en-US"/>
          </a:p>
        </p:txBody>
      </p:sp>
      <p:sp>
        <p:nvSpPr>
          <p:cNvPr id="129" name="field cell 125">
            <a:extLst>
              <a:ext uri="{FF2B5EF4-FFF2-40B4-BE49-F238E27FC236}">
                <a16:creationId xmlns:a16="http://schemas.microsoft.com/office/drawing/2014/main" id="{8819E77E-0EBF-45C2-BB95-05DDD6BAF07E}"/>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2D888F"/>
          </a:solidFill>
          <a:ln w="0">
            <a:noFill/>
          </a:ln>
        </p:spPr>
        <p:txBody>
          <a:bodyPr/>
          <a:lstStyle/>
          <a:p>
            <a:endParaRPr lang="en-US"/>
          </a:p>
        </p:txBody>
      </p:sp>
      <p:sp>
        <p:nvSpPr>
          <p:cNvPr id="130" name="field cell 126">
            <a:extLst>
              <a:ext uri="{FF2B5EF4-FFF2-40B4-BE49-F238E27FC236}">
                <a16:creationId xmlns:a16="http://schemas.microsoft.com/office/drawing/2014/main" id="{3E924199-75BA-4940-A004-47812C07FC71}"/>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1D6B77"/>
          </a:solidFill>
          <a:ln w="0">
            <a:noFill/>
          </a:ln>
        </p:spPr>
        <p:txBody>
          <a:bodyPr/>
          <a:lstStyle/>
          <a:p>
            <a:endParaRPr lang="en-US"/>
          </a:p>
        </p:txBody>
      </p:sp>
      <p:sp>
        <p:nvSpPr>
          <p:cNvPr id="131" name="field cell 127">
            <a:extLst>
              <a:ext uri="{FF2B5EF4-FFF2-40B4-BE49-F238E27FC236}">
                <a16:creationId xmlns:a16="http://schemas.microsoft.com/office/drawing/2014/main" id="{86CCAE8D-883C-430C-9C1F-7185FAFAD0F0}"/>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1E7A83"/>
          </a:solidFill>
          <a:ln w="0">
            <a:noFill/>
          </a:ln>
        </p:spPr>
        <p:txBody>
          <a:bodyPr/>
          <a:lstStyle/>
          <a:p>
            <a:endParaRPr lang="en-US"/>
          </a:p>
        </p:txBody>
      </p:sp>
      <p:sp>
        <p:nvSpPr>
          <p:cNvPr id="132" name="field cell 128">
            <a:extLst>
              <a:ext uri="{FF2B5EF4-FFF2-40B4-BE49-F238E27FC236}">
                <a16:creationId xmlns:a16="http://schemas.microsoft.com/office/drawing/2014/main" id="{8AEA90D2-5061-4D1E-9F7D-827C0E0EE3FA}"/>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4B9DA3"/>
          </a:solidFill>
          <a:ln w="0">
            <a:noFill/>
          </a:ln>
        </p:spPr>
        <p:txBody>
          <a:bodyPr/>
          <a:lstStyle/>
          <a:p>
            <a:endParaRPr lang="en-US"/>
          </a:p>
        </p:txBody>
      </p:sp>
      <p:sp>
        <p:nvSpPr>
          <p:cNvPr id="133" name="field cell 129">
            <a:extLst>
              <a:ext uri="{FF2B5EF4-FFF2-40B4-BE49-F238E27FC236}">
                <a16:creationId xmlns:a16="http://schemas.microsoft.com/office/drawing/2014/main" id="{86E49632-1CE0-4D27-A84D-BB0DAA986D6F}"/>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6EB6BB"/>
          </a:solidFill>
          <a:ln w="0">
            <a:noFill/>
          </a:ln>
        </p:spPr>
        <p:txBody>
          <a:bodyPr/>
          <a:lstStyle/>
          <a:p>
            <a:endParaRPr lang="en-US"/>
          </a:p>
        </p:txBody>
      </p:sp>
      <p:sp>
        <p:nvSpPr>
          <p:cNvPr id="134" name="field cell 130">
            <a:extLst>
              <a:ext uri="{FF2B5EF4-FFF2-40B4-BE49-F238E27FC236}">
                <a16:creationId xmlns:a16="http://schemas.microsoft.com/office/drawing/2014/main" id="{1E42D800-D247-4B56-B478-EFCE56D86F3C}"/>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3C9299"/>
          </a:solidFill>
          <a:ln w="0">
            <a:noFill/>
          </a:ln>
        </p:spPr>
        <p:txBody>
          <a:bodyPr/>
          <a:lstStyle/>
          <a:p>
            <a:endParaRPr lang="en-US"/>
          </a:p>
        </p:txBody>
      </p:sp>
      <p:sp>
        <p:nvSpPr>
          <p:cNvPr id="135" name="field cell 131">
            <a:extLst>
              <a:ext uri="{FF2B5EF4-FFF2-40B4-BE49-F238E27FC236}">
                <a16:creationId xmlns:a16="http://schemas.microsoft.com/office/drawing/2014/main" id="{C1BDF1D0-9AF4-4CAE-896F-6FC074942B89}"/>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3D939A"/>
          </a:solidFill>
          <a:ln w="0">
            <a:noFill/>
          </a:ln>
        </p:spPr>
        <p:txBody>
          <a:bodyPr/>
          <a:lstStyle/>
          <a:p>
            <a:endParaRPr lang="en-US"/>
          </a:p>
        </p:txBody>
      </p:sp>
      <p:sp>
        <p:nvSpPr>
          <p:cNvPr id="136" name="field cell 132">
            <a:extLst>
              <a:ext uri="{FF2B5EF4-FFF2-40B4-BE49-F238E27FC236}">
                <a16:creationId xmlns:a16="http://schemas.microsoft.com/office/drawing/2014/main" id="{C555A244-78FC-4C7A-AAFE-13F51C006416}"/>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68B2B7"/>
          </a:solidFill>
          <a:ln w="0">
            <a:noFill/>
          </a:ln>
        </p:spPr>
        <p:txBody>
          <a:bodyPr/>
          <a:lstStyle/>
          <a:p>
            <a:endParaRPr lang="en-US"/>
          </a:p>
        </p:txBody>
      </p:sp>
      <p:sp>
        <p:nvSpPr>
          <p:cNvPr id="137" name="field cell 133">
            <a:extLst>
              <a:ext uri="{FF2B5EF4-FFF2-40B4-BE49-F238E27FC236}">
                <a16:creationId xmlns:a16="http://schemas.microsoft.com/office/drawing/2014/main" id="{ADE55A1E-8263-4504-8B1C-F2F7DFBDA094}"/>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93D0D3"/>
          </a:solidFill>
          <a:ln w="0">
            <a:noFill/>
          </a:ln>
        </p:spPr>
        <p:txBody>
          <a:bodyPr/>
          <a:lstStyle/>
          <a:p>
            <a:endParaRPr lang="en-US"/>
          </a:p>
        </p:txBody>
      </p:sp>
      <p:sp>
        <p:nvSpPr>
          <p:cNvPr id="138" name="field cell 134">
            <a:extLst>
              <a:ext uri="{FF2B5EF4-FFF2-40B4-BE49-F238E27FC236}">
                <a16:creationId xmlns:a16="http://schemas.microsoft.com/office/drawing/2014/main" id="{2CA5FF82-9D47-409D-B011-A8AB36503172}"/>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C0E3E6"/>
          </a:solidFill>
          <a:ln w="0">
            <a:noFill/>
          </a:ln>
        </p:spPr>
        <p:txBody>
          <a:bodyPr/>
          <a:lstStyle/>
          <a:p>
            <a:endParaRPr lang="en-US"/>
          </a:p>
        </p:txBody>
      </p:sp>
      <p:sp>
        <p:nvSpPr>
          <p:cNvPr id="139" name="field cell 135">
            <a:extLst>
              <a:ext uri="{FF2B5EF4-FFF2-40B4-BE49-F238E27FC236}">
                <a16:creationId xmlns:a16="http://schemas.microsoft.com/office/drawing/2014/main" id="{B3C4D4B6-FAA8-45B3-8DA4-B639107D83C7}"/>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BBE1E4"/>
          </a:solidFill>
          <a:ln w="0">
            <a:noFill/>
          </a:ln>
        </p:spPr>
        <p:txBody>
          <a:bodyPr/>
          <a:lstStyle/>
          <a:p>
            <a:endParaRPr lang="en-US"/>
          </a:p>
        </p:txBody>
      </p:sp>
      <p:sp>
        <p:nvSpPr>
          <p:cNvPr id="140" name="field cell 136">
            <a:extLst>
              <a:ext uri="{FF2B5EF4-FFF2-40B4-BE49-F238E27FC236}">
                <a16:creationId xmlns:a16="http://schemas.microsoft.com/office/drawing/2014/main" id="{EF409228-C555-4310-9308-21C621A9F90B}"/>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6AB4B8"/>
          </a:solidFill>
          <a:ln w="0">
            <a:noFill/>
          </a:ln>
        </p:spPr>
        <p:txBody>
          <a:bodyPr/>
          <a:lstStyle/>
          <a:p>
            <a:endParaRPr lang="en-US"/>
          </a:p>
        </p:txBody>
      </p:sp>
      <p:sp>
        <p:nvSpPr>
          <p:cNvPr id="141" name="field cell 137">
            <a:extLst>
              <a:ext uri="{FF2B5EF4-FFF2-40B4-BE49-F238E27FC236}">
                <a16:creationId xmlns:a16="http://schemas.microsoft.com/office/drawing/2014/main" id="{A98EFA9A-F4E5-4A43-9F34-1D5D0AA85408}"/>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83C5C9"/>
          </a:solidFill>
          <a:ln w="0">
            <a:noFill/>
          </a:ln>
        </p:spPr>
        <p:txBody>
          <a:bodyPr/>
          <a:lstStyle/>
          <a:p>
            <a:endParaRPr lang="en-US"/>
          </a:p>
        </p:txBody>
      </p:sp>
      <p:sp>
        <p:nvSpPr>
          <p:cNvPr id="142" name="field cell 138">
            <a:extLst>
              <a:ext uri="{FF2B5EF4-FFF2-40B4-BE49-F238E27FC236}">
                <a16:creationId xmlns:a16="http://schemas.microsoft.com/office/drawing/2014/main" id="{3D86A600-9847-4C71-95D0-80F7113FC640}"/>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66B1B6"/>
          </a:solidFill>
          <a:ln w="0">
            <a:noFill/>
          </a:ln>
        </p:spPr>
        <p:txBody>
          <a:bodyPr/>
          <a:lstStyle/>
          <a:p>
            <a:endParaRPr lang="en-US"/>
          </a:p>
        </p:txBody>
      </p:sp>
      <p:sp>
        <p:nvSpPr>
          <p:cNvPr id="143" name="field cell 139">
            <a:extLst>
              <a:ext uri="{FF2B5EF4-FFF2-40B4-BE49-F238E27FC236}">
                <a16:creationId xmlns:a16="http://schemas.microsoft.com/office/drawing/2014/main" id="{8A4E150B-2D17-457A-9378-D4F77CAD4E59}"/>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7EC2C6"/>
          </a:solidFill>
          <a:ln w="0">
            <a:noFill/>
          </a:ln>
        </p:spPr>
        <p:txBody>
          <a:bodyPr/>
          <a:lstStyle/>
          <a:p>
            <a:endParaRPr lang="en-US"/>
          </a:p>
        </p:txBody>
      </p:sp>
      <p:sp>
        <p:nvSpPr>
          <p:cNvPr id="144" name="field cell 140">
            <a:extLst>
              <a:ext uri="{FF2B5EF4-FFF2-40B4-BE49-F238E27FC236}">
                <a16:creationId xmlns:a16="http://schemas.microsoft.com/office/drawing/2014/main" id="{56B42033-599C-4783-BA3B-A52F79FEB0EC}"/>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C6E6E9"/>
          </a:solidFill>
          <a:ln w="0">
            <a:noFill/>
          </a:ln>
        </p:spPr>
        <p:txBody>
          <a:bodyPr/>
          <a:lstStyle/>
          <a:p>
            <a:endParaRPr lang="en-US"/>
          </a:p>
        </p:txBody>
      </p:sp>
      <p:sp>
        <p:nvSpPr>
          <p:cNvPr id="145" name="field cell 141">
            <a:extLst>
              <a:ext uri="{FF2B5EF4-FFF2-40B4-BE49-F238E27FC236}">
                <a16:creationId xmlns:a16="http://schemas.microsoft.com/office/drawing/2014/main" id="{48482725-A5C8-4522-9B34-B617EBEF6409}"/>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ADDBDE"/>
          </a:solidFill>
          <a:ln w="0">
            <a:noFill/>
          </a:ln>
        </p:spPr>
        <p:txBody>
          <a:bodyPr/>
          <a:lstStyle/>
          <a:p>
            <a:endParaRPr lang="en-US"/>
          </a:p>
        </p:txBody>
      </p:sp>
      <p:sp>
        <p:nvSpPr>
          <p:cNvPr id="146" name="field cell 142">
            <a:extLst>
              <a:ext uri="{FF2B5EF4-FFF2-40B4-BE49-F238E27FC236}">
                <a16:creationId xmlns:a16="http://schemas.microsoft.com/office/drawing/2014/main" id="{7450E832-0F77-4438-9FA1-1AE60DB37813}"/>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3C9399"/>
          </a:solidFill>
          <a:ln w="0">
            <a:noFill/>
          </a:ln>
        </p:spPr>
        <p:txBody>
          <a:bodyPr/>
          <a:lstStyle/>
          <a:p>
            <a:endParaRPr lang="en-US"/>
          </a:p>
        </p:txBody>
      </p:sp>
      <p:sp>
        <p:nvSpPr>
          <p:cNvPr id="147" name="field cell 143">
            <a:extLst>
              <a:ext uri="{FF2B5EF4-FFF2-40B4-BE49-F238E27FC236}">
                <a16:creationId xmlns:a16="http://schemas.microsoft.com/office/drawing/2014/main" id="{A85A2FBD-A36F-428E-90CB-84985C866BE4}"/>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3D939A"/>
          </a:solidFill>
          <a:ln w="0">
            <a:noFill/>
          </a:ln>
        </p:spPr>
        <p:txBody>
          <a:bodyPr/>
          <a:lstStyle/>
          <a:p>
            <a:endParaRPr lang="en-US"/>
          </a:p>
        </p:txBody>
      </p:sp>
      <p:sp>
        <p:nvSpPr>
          <p:cNvPr id="148" name="field cell 144">
            <a:extLst>
              <a:ext uri="{FF2B5EF4-FFF2-40B4-BE49-F238E27FC236}">
                <a16:creationId xmlns:a16="http://schemas.microsoft.com/office/drawing/2014/main" id="{8B011445-7FF5-48E7-82A2-373EA80A9E11}"/>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6EB7BB"/>
          </a:solidFill>
          <a:ln w="0">
            <a:noFill/>
          </a:ln>
        </p:spPr>
        <p:txBody>
          <a:bodyPr/>
          <a:lstStyle/>
          <a:p>
            <a:endParaRPr lang="en-US"/>
          </a:p>
        </p:txBody>
      </p:sp>
      <p:sp>
        <p:nvSpPr>
          <p:cNvPr id="149" name="field cell 145">
            <a:extLst>
              <a:ext uri="{FF2B5EF4-FFF2-40B4-BE49-F238E27FC236}">
                <a16:creationId xmlns:a16="http://schemas.microsoft.com/office/drawing/2014/main" id="{C1679688-E004-49FB-9691-9C9AE6311506}"/>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9BD3D6"/>
          </a:solidFill>
          <a:ln w="0">
            <a:noFill/>
          </a:ln>
        </p:spPr>
        <p:txBody>
          <a:bodyPr/>
          <a:lstStyle/>
          <a:p>
            <a:endParaRPr lang="en-US"/>
          </a:p>
        </p:txBody>
      </p:sp>
      <p:sp>
        <p:nvSpPr>
          <p:cNvPr id="150" name="field cell 146">
            <a:extLst>
              <a:ext uri="{FF2B5EF4-FFF2-40B4-BE49-F238E27FC236}">
                <a16:creationId xmlns:a16="http://schemas.microsoft.com/office/drawing/2014/main" id="{EAC39522-EA47-4F10-9F0A-1E668C161F67}"/>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2C878F"/>
          </a:solidFill>
          <a:ln w="0">
            <a:noFill/>
          </a:ln>
        </p:spPr>
        <p:txBody>
          <a:bodyPr/>
          <a:lstStyle/>
          <a:p>
            <a:endParaRPr lang="en-US"/>
          </a:p>
        </p:txBody>
      </p:sp>
      <p:sp>
        <p:nvSpPr>
          <p:cNvPr id="151" name="field cell 147">
            <a:extLst>
              <a:ext uri="{FF2B5EF4-FFF2-40B4-BE49-F238E27FC236}">
                <a16:creationId xmlns:a16="http://schemas.microsoft.com/office/drawing/2014/main" id="{7D89D267-4EFC-4B21-9278-63C463FC0E9A}"/>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27848B"/>
          </a:solidFill>
          <a:ln w="0">
            <a:noFill/>
          </a:ln>
        </p:spPr>
        <p:txBody>
          <a:bodyPr/>
          <a:lstStyle/>
          <a:p>
            <a:endParaRPr lang="en-US"/>
          </a:p>
        </p:txBody>
      </p:sp>
      <p:sp>
        <p:nvSpPr>
          <p:cNvPr id="152" name="field cell 148">
            <a:extLst>
              <a:ext uri="{FF2B5EF4-FFF2-40B4-BE49-F238E27FC236}">
                <a16:creationId xmlns:a16="http://schemas.microsoft.com/office/drawing/2014/main" id="{5D12262A-6ACD-47E3-A244-D80CB3C94CF1}"/>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51A2A7"/>
          </a:solidFill>
          <a:ln w="0">
            <a:noFill/>
          </a:ln>
        </p:spPr>
        <p:txBody>
          <a:bodyPr/>
          <a:lstStyle/>
          <a:p>
            <a:endParaRPr lang="en-US"/>
          </a:p>
        </p:txBody>
      </p:sp>
      <p:sp>
        <p:nvSpPr>
          <p:cNvPr id="153" name="field cell 149">
            <a:extLst>
              <a:ext uri="{FF2B5EF4-FFF2-40B4-BE49-F238E27FC236}">
                <a16:creationId xmlns:a16="http://schemas.microsoft.com/office/drawing/2014/main" id="{0FFEF109-4CBB-4597-900D-8B0E6B6044AC}"/>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68B2B7"/>
          </a:solidFill>
          <a:ln w="0">
            <a:noFill/>
          </a:ln>
        </p:spPr>
        <p:txBody>
          <a:bodyPr/>
          <a:lstStyle/>
          <a:p>
            <a:endParaRPr lang="en-US"/>
          </a:p>
        </p:txBody>
      </p:sp>
      <p:sp>
        <p:nvSpPr>
          <p:cNvPr id="154" name="field cell 150">
            <a:extLst>
              <a:ext uri="{FF2B5EF4-FFF2-40B4-BE49-F238E27FC236}">
                <a16:creationId xmlns:a16="http://schemas.microsoft.com/office/drawing/2014/main" id="{2543BF46-C72B-4C42-8292-3EC8055BD807}"/>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4D9FA5"/>
          </a:solidFill>
          <a:ln w="0">
            <a:noFill/>
          </a:ln>
        </p:spPr>
        <p:txBody>
          <a:bodyPr/>
          <a:lstStyle/>
          <a:p>
            <a:endParaRPr lang="en-US"/>
          </a:p>
        </p:txBody>
      </p:sp>
      <p:sp>
        <p:nvSpPr>
          <p:cNvPr id="155" name="field cell 151">
            <a:extLst>
              <a:ext uri="{FF2B5EF4-FFF2-40B4-BE49-F238E27FC236}">
                <a16:creationId xmlns:a16="http://schemas.microsoft.com/office/drawing/2014/main" id="{50675864-BA56-4ED6-AD9D-94941B0012D4}"/>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60ADB2"/>
          </a:solidFill>
          <a:ln w="0">
            <a:noFill/>
          </a:ln>
        </p:spPr>
        <p:txBody>
          <a:bodyPr/>
          <a:lstStyle/>
          <a:p>
            <a:endParaRPr lang="en-US"/>
          </a:p>
        </p:txBody>
      </p:sp>
      <p:sp>
        <p:nvSpPr>
          <p:cNvPr id="156" name="field cell 152">
            <a:extLst>
              <a:ext uri="{FF2B5EF4-FFF2-40B4-BE49-F238E27FC236}">
                <a16:creationId xmlns:a16="http://schemas.microsoft.com/office/drawing/2014/main" id="{D2CB378F-A8AD-4A4D-8C76-6EE3A9136860}"/>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1E7680"/>
          </a:solidFill>
          <a:ln w="0">
            <a:noFill/>
          </a:ln>
        </p:spPr>
        <p:txBody>
          <a:bodyPr/>
          <a:lstStyle/>
          <a:p>
            <a:endParaRPr lang="en-US"/>
          </a:p>
        </p:txBody>
      </p:sp>
      <p:sp>
        <p:nvSpPr>
          <p:cNvPr id="157" name="field cell 153">
            <a:extLst>
              <a:ext uri="{FF2B5EF4-FFF2-40B4-BE49-F238E27FC236}">
                <a16:creationId xmlns:a16="http://schemas.microsoft.com/office/drawing/2014/main" id="{C0E6D518-07ED-480F-9D71-F2B22D3D3B5A}"/>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1E7B83"/>
          </a:solidFill>
          <a:ln w="0">
            <a:noFill/>
          </a:ln>
        </p:spPr>
        <p:txBody>
          <a:bodyPr/>
          <a:lstStyle/>
          <a:p>
            <a:endParaRPr lang="en-US"/>
          </a:p>
        </p:txBody>
      </p:sp>
      <p:sp>
        <p:nvSpPr>
          <p:cNvPr id="158" name="field cell 154">
            <a:extLst>
              <a:ext uri="{FF2B5EF4-FFF2-40B4-BE49-F238E27FC236}">
                <a16:creationId xmlns:a16="http://schemas.microsoft.com/office/drawing/2014/main" id="{1EB7EE12-0DD3-4811-9B3D-5B787C8FDCC3}"/>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348D94"/>
          </a:solidFill>
          <a:ln w="0">
            <a:noFill/>
          </a:ln>
        </p:spPr>
        <p:txBody>
          <a:bodyPr/>
          <a:lstStyle/>
          <a:p>
            <a:endParaRPr lang="en-US"/>
          </a:p>
        </p:txBody>
      </p:sp>
      <p:sp>
        <p:nvSpPr>
          <p:cNvPr id="159" name="field cell 155">
            <a:extLst>
              <a:ext uri="{FF2B5EF4-FFF2-40B4-BE49-F238E27FC236}">
                <a16:creationId xmlns:a16="http://schemas.microsoft.com/office/drawing/2014/main" id="{4A5320D6-555D-47CA-9487-D9FBDD51A580}"/>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3C9399"/>
          </a:solidFill>
          <a:ln w="0">
            <a:noFill/>
          </a:ln>
        </p:spPr>
        <p:txBody>
          <a:bodyPr/>
          <a:lstStyle/>
          <a:p>
            <a:endParaRPr lang="en-US"/>
          </a:p>
        </p:txBody>
      </p:sp>
      <p:sp>
        <p:nvSpPr>
          <p:cNvPr id="160" name="field cell 156">
            <a:extLst>
              <a:ext uri="{FF2B5EF4-FFF2-40B4-BE49-F238E27FC236}">
                <a16:creationId xmlns:a16="http://schemas.microsoft.com/office/drawing/2014/main" id="{FA1A774E-BCFA-47CB-AD50-E07C287813F4}"/>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1E7881"/>
          </a:solidFill>
          <a:ln w="0">
            <a:noFill/>
          </a:ln>
        </p:spPr>
        <p:txBody>
          <a:bodyPr/>
          <a:lstStyle/>
          <a:p>
            <a:endParaRPr lang="en-US"/>
          </a:p>
        </p:txBody>
      </p:sp>
      <p:sp>
        <p:nvSpPr>
          <p:cNvPr id="161" name="field cell 157">
            <a:extLst>
              <a:ext uri="{FF2B5EF4-FFF2-40B4-BE49-F238E27FC236}">
                <a16:creationId xmlns:a16="http://schemas.microsoft.com/office/drawing/2014/main" id="{BE5AD1B2-328C-4752-B82B-22B1C4A7F584}"/>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338C93"/>
          </a:solidFill>
          <a:ln w="0">
            <a:noFill/>
          </a:ln>
        </p:spPr>
        <p:txBody>
          <a:bodyPr/>
          <a:lstStyle/>
          <a:p>
            <a:endParaRPr lang="en-US"/>
          </a:p>
        </p:txBody>
      </p:sp>
      <p:sp>
        <p:nvSpPr>
          <p:cNvPr id="162" name="field cell 158">
            <a:extLst>
              <a:ext uri="{FF2B5EF4-FFF2-40B4-BE49-F238E27FC236}">
                <a16:creationId xmlns:a16="http://schemas.microsoft.com/office/drawing/2014/main" id="{1F12D57F-6F14-4118-9B09-D47C5F14CF52}"/>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1E7B83"/>
          </a:solidFill>
          <a:ln w="0">
            <a:noFill/>
          </a:ln>
        </p:spPr>
        <p:txBody>
          <a:bodyPr/>
          <a:lstStyle/>
          <a:p>
            <a:endParaRPr lang="en-US"/>
          </a:p>
        </p:txBody>
      </p:sp>
      <p:sp>
        <p:nvSpPr>
          <p:cNvPr id="163" name="field cell 159">
            <a:extLst>
              <a:ext uri="{FF2B5EF4-FFF2-40B4-BE49-F238E27FC236}">
                <a16:creationId xmlns:a16="http://schemas.microsoft.com/office/drawing/2014/main" id="{D04EA386-5A0B-49BD-AD0A-B991103062AC}"/>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3E949A"/>
          </a:solidFill>
          <a:ln w="0">
            <a:noFill/>
          </a:ln>
        </p:spPr>
        <p:txBody>
          <a:bodyPr/>
          <a:lstStyle/>
          <a:p>
            <a:endParaRPr lang="en-US"/>
          </a:p>
        </p:txBody>
      </p:sp>
      <p:sp>
        <p:nvSpPr>
          <p:cNvPr id="164" name="field cell 160">
            <a:extLst>
              <a:ext uri="{FF2B5EF4-FFF2-40B4-BE49-F238E27FC236}">
                <a16:creationId xmlns:a16="http://schemas.microsoft.com/office/drawing/2014/main" id="{E41904F0-4019-4690-A8BC-8146FAD71394}"/>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60ACB1"/>
          </a:solidFill>
          <a:ln w="0">
            <a:noFill/>
          </a:ln>
        </p:spPr>
        <p:txBody>
          <a:bodyPr/>
          <a:lstStyle/>
          <a:p>
            <a:endParaRPr lang="en-US"/>
          </a:p>
        </p:txBody>
      </p:sp>
      <p:sp>
        <p:nvSpPr>
          <p:cNvPr id="165" name="field cell 161">
            <a:extLst>
              <a:ext uri="{FF2B5EF4-FFF2-40B4-BE49-F238E27FC236}">
                <a16:creationId xmlns:a16="http://schemas.microsoft.com/office/drawing/2014/main" id="{06C649F2-023A-4A6F-A632-C7DCBE5303C6}"/>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5FACB1"/>
          </a:solidFill>
          <a:ln w="0">
            <a:noFill/>
          </a:ln>
        </p:spPr>
        <p:txBody>
          <a:bodyPr/>
          <a:lstStyle/>
          <a:p>
            <a:endParaRPr lang="en-US"/>
          </a:p>
        </p:txBody>
      </p:sp>
      <p:sp>
        <p:nvSpPr>
          <p:cNvPr id="166" name="field cell 162">
            <a:extLst>
              <a:ext uri="{FF2B5EF4-FFF2-40B4-BE49-F238E27FC236}">
                <a16:creationId xmlns:a16="http://schemas.microsoft.com/office/drawing/2014/main" id="{28E2307B-F985-4B4E-8857-8E0173EDBC64}"/>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5EABB0"/>
          </a:solidFill>
          <a:ln w="0">
            <a:noFill/>
          </a:ln>
        </p:spPr>
        <p:txBody>
          <a:bodyPr/>
          <a:lstStyle/>
          <a:p>
            <a:endParaRPr lang="en-US"/>
          </a:p>
        </p:txBody>
      </p:sp>
      <p:sp>
        <p:nvSpPr>
          <p:cNvPr id="167" name="field cell 163">
            <a:extLst>
              <a:ext uri="{FF2B5EF4-FFF2-40B4-BE49-F238E27FC236}">
                <a16:creationId xmlns:a16="http://schemas.microsoft.com/office/drawing/2014/main" id="{EBEF9EBF-FBE1-4098-9793-B0B323333234}"/>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69B3B8"/>
          </a:solidFill>
          <a:ln w="0">
            <a:noFill/>
          </a:ln>
        </p:spPr>
        <p:txBody>
          <a:bodyPr/>
          <a:lstStyle/>
          <a:p>
            <a:endParaRPr lang="en-US"/>
          </a:p>
        </p:txBody>
      </p:sp>
      <p:sp>
        <p:nvSpPr>
          <p:cNvPr id="168" name="field cell 164">
            <a:extLst>
              <a:ext uri="{FF2B5EF4-FFF2-40B4-BE49-F238E27FC236}">
                <a16:creationId xmlns:a16="http://schemas.microsoft.com/office/drawing/2014/main" id="{7627E0C2-9B31-4EF9-BFA2-12479A971037}"/>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93D0D3"/>
          </a:solidFill>
          <a:ln w="0">
            <a:noFill/>
          </a:ln>
        </p:spPr>
        <p:txBody>
          <a:bodyPr/>
          <a:lstStyle/>
          <a:p>
            <a:endParaRPr lang="en-US"/>
          </a:p>
        </p:txBody>
      </p:sp>
      <p:sp>
        <p:nvSpPr>
          <p:cNvPr id="169" name="field cell 165">
            <a:extLst>
              <a:ext uri="{FF2B5EF4-FFF2-40B4-BE49-F238E27FC236}">
                <a16:creationId xmlns:a16="http://schemas.microsoft.com/office/drawing/2014/main" id="{53B27053-FDBC-415A-A0B5-590C0EA3572F}"/>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87C8CC"/>
          </a:solidFill>
          <a:ln w="0">
            <a:noFill/>
          </a:ln>
        </p:spPr>
        <p:txBody>
          <a:bodyPr/>
          <a:lstStyle/>
          <a:p>
            <a:endParaRPr lang="en-US"/>
          </a:p>
        </p:txBody>
      </p:sp>
      <p:sp>
        <p:nvSpPr>
          <p:cNvPr id="170" name="field cell 166">
            <a:extLst>
              <a:ext uri="{FF2B5EF4-FFF2-40B4-BE49-F238E27FC236}">
                <a16:creationId xmlns:a16="http://schemas.microsoft.com/office/drawing/2014/main" id="{677D8C76-7A36-4DFD-A754-C6048CF3AD06}"/>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75BCC0"/>
          </a:solidFill>
          <a:ln w="0">
            <a:noFill/>
          </a:ln>
        </p:spPr>
        <p:txBody>
          <a:bodyPr/>
          <a:lstStyle/>
          <a:p>
            <a:endParaRPr lang="en-US"/>
          </a:p>
        </p:txBody>
      </p:sp>
      <p:sp>
        <p:nvSpPr>
          <p:cNvPr id="171" name="field cell 167">
            <a:extLst>
              <a:ext uri="{FF2B5EF4-FFF2-40B4-BE49-F238E27FC236}">
                <a16:creationId xmlns:a16="http://schemas.microsoft.com/office/drawing/2014/main" id="{78458375-4D8F-475B-B904-13AE6BCA55B7}"/>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7CC1C5"/>
          </a:solidFill>
          <a:ln w="0">
            <a:noFill/>
          </a:ln>
        </p:spPr>
        <p:txBody>
          <a:bodyPr/>
          <a:lstStyle/>
          <a:p>
            <a:endParaRPr lang="en-US"/>
          </a:p>
        </p:txBody>
      </p:sp>
      <p:sp>
        <p:nvSpPr>
          <p:cNvPr id="172" name="field cell 168">
            <a:extLst>
              <a:ext uri="{FF2B5EF4-FFF2-40B4-BE49-F238E27FC236}">
                <a16:creationId xmlns:a16="http://schemas.microsoft.com/office/drawing/2014/main" id="{DA046F94-1B2B-43EB-8B4A-81DC1C7C4EF5}"/>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A7D8DB"/>
          </a:solidFill>
          <a:ln w="0">
            <a:noFill/>
          </a:ln>
        </p:spPr>
        <p:txBody>
          <a:bodyPr/>
          <a:lstStyle/>
          <a:p>
            <a:endParaRPr lang="en-US"/>
          </a:p>
        </p:txBody>
      </p:sp>
      <p:sp>
        <p:nvSpPr>
          <p:cNvPr id="173" name="field cell 169">
            <a:extLst>
              <a:ext uri="{FF2B5EF4-FFF2-40B4-BE49-F238E27FC236}">
                <a16:creationId xmlns:a16="http://schemas.microsoft.com/office/drawing/2014/main" id="{45309821-24D8-471F-853E-588BB7D6D181}"/>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BCE1E4"/>
          </a:solidFill>
          <a:ln w="0">
            <a:noFill/>
          </a:ln>
        </p:spPr>
        <p:txBody>
          <a:bodyPr/>
          <a:lstStyle/>
          <a:p>
            <a:endParaRPr lang="en-US"/>
          </a:p>
        </p:txBody>
      </p:sp>
      <p:sp>
        <p:nvSpPr>
          <p:cNvPr id="174" name="field cell 170">
            <a:extLst>
              <a:ext uri="{FF2B5EF4-FFF2-40B4-BE49-F238E27FC236}">
                <a16:creationId xmlns:a16="http://schemas.microsoft.com/office/drawing/2014/main" id="{F5B58FF7-C06B-471B-A173-5EE5ED5384FF}"/>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C3E4E7"/>
          </a:solidFill>
          <a:ln w="0">
            <a:noFill/>
          </a:ln>
        </p:spPr>
        <p:txBody>
          <a:bodyPr/>
          <a:lstStyle/>
          <a:p>
            <a:endParaRPr lang="en-US"/>
          </a:p>
        </p:txBody>
      </p:sp>
      <p:sp>
        <p:nvSpPr>
          <p:cNvPr id="175" name="field cell 171">
            <a:extLst>
              <a:ext uri="{FF2B5EF4-FFF2-40B4-BE49-F238E27FC236}">
                <a16:creationId xmlns:a16="http://schemas.microsoft.com/office/drawing/2014/main" id="{D1AF001D-6BF3-42B0-9B61-BA1A07AC2312}"/>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A7D8DB"/>
          </a:solidFill>
          <a:ln w="0">
            <a:noFill/>
          </a:ln>
        </p:spPr>
        <p:txBody>
          <a:bodyPr/>
          <a:lstStyle/>
          <a:p>
            <a:endParaRPr lang="en-US"/>
          </a:p>
        </p:txBody>
      </p:sp>
      <p:sp>
        <p:nvSpPr>
          <p:cNvPr id="176" name="field cell 172">
            <a:extLst>
              <a:ext uri="{FF2B5EF4-FFF2-40B4-BE49-F238E27FC236}">
                <a16:creationId xmlns:a16="http://schemas.microsoft.com/office/drawing/2014/main" id="{01C2892C-BCF5-403B-9F7F-ED39473E52E1}"/>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1A4358"/>
          </a:solidFill>
          <a:ln w="0">
            <a:noFill/>
          </a:ln>
        </p:spPr>
        <p:txBody>
          <a:bodyPr/>
          <a:lstStyle/>
          <a:p>
            <a:endParaRPr lang="en-US"/>
          </a:p>
        </p:txBody>
      </p:sp>
      <p:sp>
        <p:nvSpPr>
          <p:cNvPr id="177" name="field cell 173">
            <a:extLst>
              <a:ext uri="{FF2B5EF4-FFF2-40B4-BE49-F238E27FC236}">
                <a16:creationId xmlns:a16="http://schemas.microsoft.com/office/drawing/2014/main" id="{CD9F234D-74CA-460B-A36B-ED012F35B5FB}"/>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1C5466"/>
          </a:solidFill>
          <a:ln w="0">
            <a:noFill/>
          </a:ln>
        </p:spPr>
        <p:txBody>
          <a:bodyPr/>
          <a:lstStyle/>
          <a:p>
            <a:endParaRPr lang="en-US"/>
          </a:p>
        </p:txBody>
      </p:sp>
      <p:sp>
        <p:nvSpPr>
          <p:cNvPr id="178" name="field cell 174">
            <a:extLst>
              <a:ext uri="{FF2B5EF4-FFF2-40B4-BE49-F238E27FC236}">
                <a16:creationId xmlns:a16="http://schemas.microsoft.com/office/drawing/2014/main" id="{4653DC61-6FBA-4C69-96E7-F028674919B0}"/>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1E757F"/>
          </a:solidFill>
          <a:ln w="0">
            <a:noFill/>
          </a:ln>
        </p:spPr>
        <p:txBody>
          <a:bodyPr/>
          <a:lstStyle/>
          <a:p>
            <a:endParaRPr lang="en-US"/>
          </a:p>
        </p:txBody>
      </p:sp>
      <p:sp>
        <p:nvSpPr>
          <p:cNvPr id="179" name="field cell 175">
            <a:extLst>
              <a:ext uri="{FF2B5EF4-FFF2-40B4-BE49-F238E27FC236}">
                <a16:creationId xmlns:a16="http://schemas.microsoft.com/office/drawing/2014/main" id="{185EE137-D3ED-444E-9320-2E07A0A81C7E}"/>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217F87"/>
          </a:solidFill>
          <a:ln w="0">
            <a:noFill/>
          </a:ln>
        </p:spPr>
        <p:txBody>
          <a:bodyPr/>
          <a:lstStyle/>
          <a:p>
            <a:endParaRPr lang="en-US"/>
          </a:p>
        </p:txBody>
      </p:sp>
      <p:sp>
        <p:nvSpPr>
          <p:cNvPr id="180" name="field cell 176">
            <a:extLst>
              <a:ext uri="{FF2B5EF4-FFF2-40B4-BE49-F238E27FC236}">
                <a16:creationId xmlns:a16="http://schemas.microsoft.com/office/drawing/2014/main" id="{BAD79D4C-B7CF-4F99-A578-479203B42445}"/>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1C5768"/>
          </a:solidFill>
          <a:ln w="0">
            <a:noFill/>
          </a:ln>
        </p:spPr>
        <p:txBody>
          <a:bodyPr/>
          <a:lstStyle/>
          <a:p>
            <a:endParaRPr lang="en-US"/>
          </a:p>
        </p:txBody>
      </p:sp>
      <p:sp>
        <p:nvSpPr>
          <p:cNvPr id="181" name="field cell 177">
            <a:extLst>
              <a:ext uri="{FF2B5EF4-FFF2-40B4-BE49-F238E27FC236}">
                <a16:creationId xmlns:a16="http://schemas.microsoft.com/office/drawing/2014/main" id="{7550F61F-FFDA-4875-A058-501DE5F8AAEC}"/>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1B465A"/>
          </a:solidFill>
          <a:ln w="0">
            <a:noFill/>
          </a:ln>
        </p:spPr>
        <p:txBody>
          <a:bodyPr/>
          <a:lstStyle/>
          <a:p>
            <a:endParaRPr lang="en-US"/>
          </a:p>
        </p:txBody>
      </p:sp>
      <p:sp>
        <p:nvSpPr>
          <p:cNvPr id="182" name="field cell 178">
            <a:extLst>
              <a:ext uri="{FF2B5EF4-FFF2-40B4-BE49-F238E27FC236}">
                <a16:creationId xmlns:a16="http://schemas.microsoft.com/office/drawing/2014/main" id="{CE7F0BE5-02BE-464E-853C-45C4CFB48F7A}"/>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1D6E79"/>
          </a:solidFill>
          <a:ln w="0">
            <a:noFill/>
          </a:ln>
        </p:spPr>
        <p:txBody>
          <a:bodyPr/>
          <a:lstStyle/>
          <a:p>
            <a:endParaRPr lang="en-US"/>
          </a:p>
        </p:txBody>
      </p:sp>
      <p:sp>
        <p:nvSpPr>
          <p:cNvPr id="183" name="field cell 179">
            <a:extLst>
              <a:ext uri="{FF2B5EF4-FFF2-40B4-BE49-F238E27FC236}">
                <a16:creationId xmlns:a16="http://schemas.microsoft.com/office/drawing/2014/main" id="{E4C31C5E-165B-4C7E-8D66-225220D58EFA}"/>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1E7881"/>
          </a:solidFill>
          <a:ln w="0">
            <a:noFill/>
          </a:ln>
        </p:spPr>
        <p:txBody>
          <a:bodyPr/>
          <a:lstStyle/>
          <a:p>
            <a:endParaRPr lang="en-US"/>
          </a:p>
        </p:txBody>
      </p:sp>
      <p:sp>
        <p:nvSpPr>
          <p:cNvPr id="184" name="field cell 180">
            <a:extLst>
              <a:ext uri="{FF2B5EF4-FFF2-40B4-BE49-F238E27FC236}">
                <a16:creationId xmlns:a16="http://schemas.microsoft.com/office/drawing/2014/main" id="{392FD4FC-E7B1-4B0B-8DFA-04F422EB8A06}"/>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8ECED1"/>
          </a:solidFill>
          <a:ln w="0">
            <a:noFill/>
          </a:ln>
        </p:spPr>
        <p:txBody>
          <a:bodyPr/>
          <a:lstStyle/>
          <a:p>
            <a:endParaRPr lang="en-US"/>
          </a:p>
        </p:txBody>
      </p:sp>
      <p:sp>
        <p:nvSpPr>
          <p:cNvPr id="185" name="field cell 181">
            <a:extLst>
              <a:ext uri="{FF2B5EF4-FFF2-40B4-BE49-F238E27FC236}">
                <a16:creationId xmlns:a16="http://schemas.microsoft.com/office/drawing/2014/main" id="{CE5C8D52-A636-4D7A-90F5-95FCE74044E3}"/>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AEDCDF"/>
          </a:solidFill>
          <a:ln w="0">
            <a:noFill/>
          </a:ln>
        </p:spPr>
        <p:txBody>
          <a:bodyPr/>
          <a:lstStyle/>
          <a:p>
            <a:endParaRPr lang="en-US"/>
          </a:p>
        </p:txBody>
      </p:sp>
      <p:sp>
        <p:nvSpPr>
          <p:cNvPr id="186" name="field cell 182">
            <a:extLst>
              <a:ext uri="{FF2B5EF4-FFF2-40B4-BE49-F238E27FC236}">
                <a16:creationId xmlns:a16="http://schemas.microsoft.com/office/drawing/2014/main" id="{234B3BF6-E169-4808-898B-3373F3207126}"/>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5DABB0"/>
          </a:solidFill>
          <a:ln w="0">
            <a:noFill/>
          </a:ln>
        </p:spPr>
        <p:txBody>
          <a:bodyPr/>
          <a:lstStyle/>
          <a:p>
            <a:endParaRPr lang="en-US"/>
          </a:p>
        </p:txBody>
      </p:sp>
      <p:sp>
        <p:nvSpPr>
          <p:cNvPr id="187" name="field cell 183">
            <a:extLst>
              <a:ext uri="{FF2B5EF4-FFF2-40B4-BE49-F238E27FC236}">
                <a16:creationId xmlns:a16="http://schemas.microsoft.com/office/drawing/2014/main" id="{7387B7D0-F918-4CEC-88E5-3280E5BA7A3D}"/>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68B2B7"/>
          </a:solidFill>
          <a:ln w="0">
            <a:noFill/>
          </a:ln>
        </p:spPr>
        <p:txBody>
          <a:bodyPr/>
          <a:lstStyle/>
          <a:p>
            <a:endParaRPr lang="en-US"/>
          </a:p>
        </p:txBody>
      </p:sp>
      <p:sp>
        <p:nvSpPr>
          <p:cNvPr id="188" name="field cell 184">
            <a:extLst>
              <a:ext uri="{FF2B5EF4-FFF2-40B4-BE49-F238E27FC236}">
                <a16:creationId xmlns:a16="http://schemas.microsoft.com/office/drawing/2014/main" id="{D2F1D04D-1466-441A-954B-4B015E5BC61E}"/>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A4D8DB"/>
          </a:solidFill>
          <a:ln w="0">
            <a:noFill/>
          </a:ln>
        </p:spPr>
        <p:txBody>
          <a:bodyPr/>
          <a:lstStyle/>
          <a:p>
            <a:endParaRPr lang="en-US"/>
          </a:p>
        </p:txBody>
      </p:sp>
      <p:sp>
        <p:nvSpPr>
          <p:cNvPr id="189" name="field cell 185">
            <a:extLst>
              <a:ext uri="{FF2B5EF4-FFF2-40B4-BE49-F238E27FC236}">
                <a16:creationId xmlns:a16="http://schemas.microsoft.com/office/drawing/2014/main" id="{860B3B2D-5873-4E6C-B36C-2BC2FE798BF3}"/>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95D1D4"/>
          </a:solidFill>
          <a:ln w="0">
            <a:noFill/>
          </a:ln>
        </p:spPr>
        <p:txBody>
          <a:bodyPr/>
          <a:lstStyle/>
          <a:p>
            <a:endParaRPr lang="en-US"/>
          </a:p>
        </p:txBody>
      </p:sp>
      <p:sp>
        <p:nvSpPr>
          <p:cNvPr id="190" name="field cell 186">
            <a:extLst>
              <a:ext uri="{FF2B5EF4-FFF2-40B4-BE49-F238E27FC236}">
                <a16:creationId xmlns:a16="http://schemas.microsoft.com/office/drawing/2014/main" id="{FE87A438-C7D2-4872-A118-D648D344CDFE}"/>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76BCC0"/>
          </a:solidFill>
          <a:ln w="0">
            <a:noFill/>
          </a:ln>
        </p:spPr>
        <p:txBody>
          <a:bodyPr/>
          <a:lstStyle/>
          <a:p>
            <a:endParaRPr lang="en-US"/>
          </a:p>
        </p:txBody>
      </p:sp>
      <p:sp>
        <p:nvSpPr>
          <p:cNvPr id="191" name="field cell 187">
            <a:extLst>
              <a:ext uri="{FF2B5EF4-FFF2-40B4-BE49-F238E27FC236}">
                <a16:creationId xmlns:a16="http://schemas.microsoft.com/office/drawing/2014/main" id="{86AABE53-CD65-4477-AE61-6BDFA49B9DA2}"/>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83C6C9"/>
          </a:solidFill>
          <a:ln w="0">
            <a:noFill/>
          </a:ln>
        </p:spPr>
        <p:txBody>
          <a:bodyPr/>
          <a:lstStyle/>
          <a:p>
            <a:endParaRPr lang="en-US"/>
          </a:p>
        </p:txBody>
      </p:sp>
      <p:sp>
        <p:nvSpPr>
          <p:cNvPr id="192" name="field cell 188">
            <a:extLst>
              <a:ext uri="{FF2B5EF4-FFF2-40B4-BE49-F238E27FC236}">
                <a16:creationId xmlns:a16="http://schemas.microsoft.com/office/drawing/2014/main" id="{21ECE8ED-B997-48AE-ACF7-BB9CADB5B1A2}"/>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D8EDF0"/>
          </a:solidFill>
          <a:ln w="0">
            <a:noFill/>
          </a:ln>
        </p:spPr>
        <p:txBody>
          <a:bodyPr/>
          <a:lstStyle/>
          <a:p>
            <a:endParaRPr lang="en-US"/>
          </a:p>
        </p:txBody>
      </p:sp>
      <p:sp>
        <p:nvSpPr>
          <p:cNvPr id="193" name="field cell 189">
            <a:extLst>
              <a:ext uri="{FF2B5EF4-FFF2-40B4-BE49-F238E27FC236}">
                <a16:creationId xmlns:a16="http://schemas.microsoft.com/office/drawing/2014/main" id="{C41508F5-8D5A-41C7-A897-15E156A6A3BC}"/>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B9E0E3"/>
          </a:solidFill>
          <a:ln w="0">
            <a:noFill/>
          </a:ln>
        </p:spPr>
        <p:txBody>
          <a:bodyPr/>
          <a:lstStyle/>
          <a:p>
            <a:endParaRPr lang="en-US"/>
          </a:p>
        </p:txBody>
      </p:sp>
      <p:sp>
        <p:nvSpPr>
          <p:cNvPr id="194" name="field cell 190">
            <a:extLst>
              <a:ext uri="{FF2B5EF4-FFF2-40B4-BE49-F238E27FC236}">
                <a16:creationId xmlns:a16="http://schemas.microsoft.com/office/drawing/2014/main" id="{55DA95AE-B139-4FE1-BA31-19809142C5A7}"/>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D2EBEE"/>
          </a:solidFill>
          <a:ln w="0">
            <a:noFill/>
          </a:ln>
        </p:spPr>
        <p:txBody>
          <a:bodyPr/>
          <a:lstStyle/>
          <a:p>
            <a:endParaRPr lang="en-US"/>
          </a:p>
        </p:txBody>
      </p:sp>
      <p:sp>
        <p:nvSpPr>
          <p:cNvPr id="195" name="field cell 191">
            <a:extLst>
              <a:ext uri="{FF2B5EF4-FFF2-40B4-BE49-F238E27FC236}">
                <a16:creationId xmlns:a16="http://schemas.microsoft.com/office/drawing/2014/main" id="{7BB29ECD-3317-4C29-8DEE-803FE2962A7E}"/>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BBE1E4"/>
          </a:solidFill>
          <a:ln w="0">
            <a:noFill/>
          </a:ln>
        </p:spPr>
        <p:txBody>
          <a:bodyPr/>
          <a:lstStyle/>
          <a:p>
            <a:endParaRPr lang="en-US"/>
          </a:p>
        </p:txBody>
      </p:sp>
      <p:sp>
        <p:nvSpPr>
          <p:cNvPr id="196" name="field cell 192">
            <a:extLst>
              <a:ext uri="{FF2B5EF4-FFF2-40B4-BE49-F238E27FC236}">
                <a16:creationId xmlns:a16="http://schemas.microsoft.com/office/drawing/2014/main" id="{3A054434-AE07-480F-98E2-882247BAC1A9}"/>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76BCC0"/>
          </a:solidFill>
          <a:ln w="0">
            <a:noFill/>
          </a:ln>
        </p:spPr>
        <p:txBody>
          <a:bodyPr/>
          <a:lstStyle/>
          <a:p>
            <a:endParaRPr lang="en-US"/>
          </a:p>
        </p:txBody>
      </p:sp>
      <p:sp>
        <p:nvSpPr>
          <p:cNvPr id="197" name="field cell 193">
            <a:extLst>
              <a:ext uri="{FF2B5EF4-FFF2-40B4-BE49-F238E27FC236}">
                <a16:creationId xmlns:a16="http://schemas.microsoft.com/office/drawing/2014/main" id="{B96B865B-A24B-4A55-9391-8AABFDCAD056}"/>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8CCCD0"/>
          </a:solidFill>
          <a:ln w="0">
            <a:noFill/>
          </a:ln>
        </p:spPr>
        <p:txBody>
          <a:bodyPr/>
          <a:lstStyle/>
          <a:p>
            <a:endParaRPr lang="en-US"/>
          </a:p>
        </p:txBody>
      </p:sp>
      <p:sp>
        <p:nvSpPr>
          <p:cNvPr id="198" name="field cell 194">
            <a:extLst>
              <a:ext uri="{FF2B5EF4-FFF2-40B4-BE49-F238E27FC236}">
                <a16:creationId xmlns:a16="http://schemas.microsoft.com/office/drawing/2014/main" id="{9F3CB607-DECE-4911-885F-30020CC8F10C}"/>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7CC1C5"/>
          </a:solidFill>
          <a:ln w="0">
            <a:noFill/>
          </a:ln>
        </p:spPr>
        <p:txBody>
          <a:bodyPr/>
          <a:lstStyle/>
          <a:p>
            <a:endParaRPr lang="en-US"/>
          </a:p>
        </p:txBody>
      </p:sp>
      <p:sp>
        <p:nvSpPr>
          <p:cNvPr id="199" name="field cell 195">
            <a:extLst>
              <a:ext uri="{FF2B5EF4-FFF2-40B4-BE49-F238E27FC236}">
                <a16:creationId xmlns:a16="http://schemas.microsoft.com/office/drawing/2014/main" id="{CFC78570-A55D-4CC7-B7A7-ADC70D03DD1F}"/>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97D2D5"/>
          </a:solidFill>
          <a:ln w="0">
            <a:noFill/>
          </a:ln>
        </p:spPr>
        <p:txBody>
          <a:bodyPr/>
          <a:lstStyle/>
          <a:p>
            <a:endParaRPr lang="en-US"/>
          </a:p>
        </p:txBody>
      </p:sp>
      <p:sp>
        <p:nvSpPr>
          <p:cNvPr id="200" name="triangle">
            <a:extLst>
              <a:ext uri="{FF2B5EF4-FFF2-40B4-BE49-F238E27FC236}">
                <a16:creationId xmlns:a16="http://schemas.microsoft.com/office/drawing/2014/main" id="{D2ABF29F-CF28-4EAC-9384-A136B8F358DA}"/>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M6">
            <a:extLst>
              <a:ext uri="{FF2B5EF4-FFF2-40B4-BE49-F238E27FC236}">
                <a16:creationId xmlns:a16="http://schemas.microsoft.com/office/drawing/2014/main" id="{4B017910-F4A0-42C3-8821-54C9C66CA381}"/>
              </a:ext>
            </a:extLst>
          </p:cNvPr>
          <p:cNvSpPr>
            <a:spLocks noGrp="1"/>
          </p:cNvSpPr>
          <p:nvPr/>
        </p:nvSpPr>
        <p:spPr>
          <a:xfrm>
            <a:off x="2709711" y="4504266"/>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7E59182E-58D1-40A5-8C58-B7DB207C0CCC}"/>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1CE2D9FB-078C-400D-BD41-753EAE2887BC}"/>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M</a:t>
            </a:r>
            <a:r>
              <a:rPr sz="1166" b="0" baseline="-20000">
                <a:solidFill>
                  <a:srgbClr val="D74E72"/>
                </a:solidFill>
                <a:latin typeface="Arial"/>
                <a:ea typeface="Arial"/>
                <a:cs typeface="Arial"/>
              </a:rPr>
              <a:t>6</a:t>
            </a:r>
          </a:p>
        </p:txBody>
      </p:sp>
      <p:sp>
        <p:nvSpPr>
          <p:cNvPr id="204" name="X1">
            <a:extLst>
              <a:ext uri="{FF2B5EF4-FFF2-40B4-BE49-F238E27FC236}">
                <a16:creationId xmlns:a16="http://schemas.microsoft.com/office/drawing/2014/main" id="{751C1998-0EEB-417F-92B7-C2A4AF7CEEAB}"/>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41B54BD7-B771-4FC1-83FA-B7ED4A9D134A}"/>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D50343F1-0FD8-4183-94D4-EA1F77B9F6D7}"/>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3240449A-0DF1-4B88-ACDD-6E79587BB447}"/>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7CB0AE74-5C4F-4DCA-9A18-E013B37DAA40}"/>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1861581E-80B3-4E75-80FA-4BD89173EF79}"/>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A2C249DF-35CE-49FB-81EE-3138CCEE4B2A}"/>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visible explanation">
            <a:extLst>
              <a:ext uri="{FF2B5EF4-FFF2-40B4-BE49-F238E27FC236}">
                <a16:creationId xmlns:a16="http://schemas.microsoft.com/office/drawing/2014/main" id="{E2DBA2F6-A9B5-4C6A-BB4D-6CC96D90EDC5}"/>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magnetic magnitude supplies a positive observation weight.</a:t>
            </a:r>
          </a:p>
        </p:txBody>
      </p:sp>
      <p:sp>
        <p:nvSpPr>
          <p:cNvPr id="212" name="governing equation">
            <a:extLst>
              <a:ext uri="{FF2B5EF4-FFF2-40B4-BE49-F238E27FC236}">
                <a16:creationId xmlns:a16="http://schemas.microsoft.com/office/drawing/2014/main" id="{12198A6D-817B-471C-99BF-C64639691519}"/>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M</m:t>
                      </m:r>
                    </m:e>
                    <m:sub>
                      <m:r>
                        <a:rPr lang="en-US" sz="2200" b="0">
                          <a:solidFill>
                            <a:srgbClr val="116B70"/>
                          </a:solidFill>
                          <a:latin typeface="Cambria Math"/>
                        </a:rPr>
                        <m:t xml:space="preserve">6</m:t>
                      </m:r>
                    </m:sub>
                  </m:sSub>
                  <m:r>
                    <a:rPr lang="en-US" sz="2200" b="0">
                      <a:solidFill>
                        <a:srgbClr val="116B70"/>
                      </a:solidFill>
                      <a:latin typeface="Cambria Math"/>
                    </a:rPr>
                    <m:t xml:space="preserve">=</m:t>
                  </m:r>
                  <m:f>
                    <m:fPr>
                      <m:type m:val="bar"/>
                    </m:fPr>
                    <m:num>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p</m:t>
                          </m:r>
                          <m:r>
                            <m:rPr>
                              <m:sty m:val="p"/>
                            </m:rPr>
                            <a:rPr lang="en-US" sz="2200" b="0">
                              <a:solidFill>
                                <a:srgbClr val="116B70"/>
                              </a:solidFill>
                              <a:latin typeface="Cambria Math"/>
                            </a:rPr>
                            <m:t xml:space="preserve">∣</m:t>
                          </m:r>
                          <m:r>
                            <m:rPr>
                              <m:sty m:val="b"/>
                            </m:rPr>
                            <a:rPr lang="en-US" sz="2200" b="0">
                              <a:solidFill>
                                <a:srgbClr val="116B70"/>
                              </a:solidFill>
                              <a:latin typeface="Cambria Math"/>
                            </a:rPr>
                            <m:t xml:space="preserve">B</m:t>
                          </m:r>
                          <m:r>
                            <a:rPr lang="en-US" sz="2200" b="0">
                              <a:solidFill>
                                <a:srgbClr val="116B70"/>
                              </a:solidFill>
                              <a:latin typeface="Cambria Math"/>
                            </a:rPr>
                            <m:t xml:space="preserve">(p)</m:t>
                          </m:r>
                          <m:r>
                            <m:rPr>
                              <m:sty m:val="p"/>
                            </m:rPr>
                            <a:rPr lang="en-US" sz="2200" b="0">
                              <a:solidFill>
                                <a:srgbClr val="116B70"/>
                              </a:solidFill>
                              <a:latin typeface="Cambria Math"/>
                            </a:rPr>
                            <m:t xml:space="preserve">∣</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e>
                      </m:nary>
                    </m:num>
                    <m:den>
                      <m:nary>
                        <m:naryPr>
                          <m:chr m:val="∫"/>
                          <m:limLoc m:val="subSup"/>
                          <m:grow m:val="1"/>
                          <m:subHide m:val="off"/>
                          <m:supHide m:val="on"/>
                        </m:naryPr>
                        <m:sub>
                          <m:r>
                            <a:rPr lang="en-US" sz="2200" b="0">
                              <a:solidFill>
                                <a:srgbClr val="116B70"/>
                              </a:solidFill>
                              <a:latin typeface="Cambria Math"/>
                            </a:rPr>
                            <m:t xml:space="preserve">T</m:t>
                          </m:r>
                        </m:sub>
                        <m:sup/>
                        <m:e>
                          <m:r>
                            <m:rPr>
                              <m:sty m:val="p"/>
                            </m:rPr>
                            <a:rPr lang="en-US" sz="2200" b="0">
                              <a:solidFill>
                                <a:srgbClr val="116B70"/>
                              </a:solidFill>
                              <a:latin typeface="Cambria Math"/>
                            </a:rPr>
                            <m:t xml:space="preserve">∣</m:t>
                          </m:r>
                          <m:r>
                            <m:rPr>
                              <m:sty m:val="b"/>
                            </m:rPr>
                            <a:rPr lang="en-US" sz="2200" b="0">
                              <a:solidFill>
                                <a:srgbClr val="116B70"/>
                              </a:solidFill>
                              <a:latin typeface="Cambria Math"/>
                            </a:rPr>
                            <m:t xml:space="preserve">B</m:t>
                          </m:r>
                          <m:r>
                            <a:rPr lang="en-US" sz="2200" b="0">
                              <a:solidFill>
                                <a:srgbClr val="116B70"/>
                              </a:solidFill>
                              <a:latin typeface="Cambria Math"/>
                            </a:rPr>
                            <m:t xml:space="preserve">(p)</m:t>
                          </m:r>
                          <m:r>
                            <m:rPr>
                              <m:sty m:val="p"/>
                            </m:rPr>
                            <a:rPr lang="en-US" sz="2200" b="0">
                              <a:solidFill>
                                <a:srgbClr val="116B70"/>
                              </a:solidFill>
                              <a:latin typeface="Cambria Math"/>
                            </a:rPr>
                            <m:t xml:space="preserve">∣</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e>
                      </m:nary>
                    </m:den>
                  </m:f>
                </m:oMath>
              </m:oMathPara>
            </a14:m>
            <a:endParaRPr lang="en-US" sz="2200"/>
          </a:p>
        </p:txBody>
      </p:sp>
      <p:sp>
        <p:nvSpPr>
          <p:cNvPr id="213" name="student question">
            <a:extLst>
              <a:ext uri="{FF2B5EF4-FFF2-40B4-BE49-F238E27FC236}">
                <a16:creationId xmlns:a16="http://schemas.microsoft.com/office/drawing/2014/main" id="{FB9C5839-4B80-4057-B951-FDECC95F8A6B}"/>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Would positivity of |B| alone prove attractivity?</a:t>
            </a:r>
          </a:p>
        </p:txBody>
      </p:sp>
      <p:sp>
        <p:nvSpPr>
          <p:cNvPr id="214" name="text">
            <a:extLst>
              <a:ext uri="{FF2B5EF4-FFF2-40B4-BE49-F238E27FC236}">
                <a16:creationId xmlns:a16="http://schemas.microsoft.com/office/drawing/2014/main" id="{780C5588-02FD-4EBC-A4B2-E7D6179E052A}"/>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5" name="text">
            <a:extLst>
              <a:ext uri="{FF2B5EF4-FFF2-40B4-BE49-F238E27FC236}">
                <a16:creationId xmlns:a16="http://schemas.microsoft.com/office/drawing/2014/main" id="{E1D30C21-1FFF-4610-8AFF-2A5257CB4A88}"/>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27</a:t>
            </a:r>
          </a:p>
        </p:txBody>
      </p:sp>
    </p:spTree>
    <p:extLst>
      <p:ext uri="{BB962C8B-B14F-4D97-AF65-F5344CB8AC3E}">
        <p14:creationId xmlns:p14="http://schemas.microsoft.com/office/powerpoint/2010/main" val="41410610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9" name="text">
            <a:extLst>
              <a:ext uri="{FF2B5EF4-FFF2-40B4-BE49-F238E27FC236}">
                <a16:creationId xmlns:a16="http://schemas.microsoft.com/office/drawing/2014/main" id="{00D724EC-C9FB-403F-B3D8-FBC59E57266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28FD4732-2379-4D51-B07F-4BD80F004544}"/>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Field stability and vertex response</a:t>
            </a:r>
          </a:p>
        </p:txBody>
      </p:sp>
      <p:sp>
        <p:nvSpPr>
          <p:cNvPr id="3" name="line">
            <a:extLst>
              <a:ext uri="{FF2B5EF4-FFF2-40B4-BE49-F238E27FC236}">
                <a16:creationId xmlns:a16="http://schemas.microsoft.com/office/drawing/2014/main" id="{CAE53FE5-0024-40C7-AEBC-C025CA262C4B}"/>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4E4E8EC6-9892-4ED9-82F9-DD9DAB4BC4CB}"/>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148FE101-1ABE-422F-B562-7DA85075F3E4}"/>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873AFDFA-1965-4EE0-97DE-C86EA352D496}"/>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ED410655-3988-41F6-BF60-C461EAD686F3}"/>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moving vertex A">
            <a:extLst>
              <a:ext uri="{FF2B5EF4-FFF2-40B4-BE49-F238E27FC236}">
                <a16:creationId xmlns:a16="http://schemas.microsoft.com/office/drawing/2014/main" id="{2E1CFB16-34E6-4F33-BEAC-136D4C3AC23D}"/>
              </a:ext>
            </a:extLst>
          </p:cNvPr>
          <p:cNvSpPr>
            <a:spLocks noGrp="1"/>
          </p:cNvSpPr>
          <p:nvPr/>
        </p:nvSpPr>
        <p:spPr>
          <a:xfrm>
            <a:off x="1150938" y="5667375"/>
            <a:ext cx="190500" cy="190500"/>
          </a:xfrm>
          <a:prstGeom prst="ellipse">
            <a:avLst/>
          </a:prstGeom>
          <a:solidFill>
            <a:srgbClr val="116B70"/>
          </a:solidFill>
          <a:ln w="19050">
            <a:solidFill>
              <a:srgbClr val="F8FAFC"/>
            </a:solidFill>
          </a:ln>
        </p:spPr>
        <p:txBody>
          <a:bodyPr/>
          <a:lstStyle/>
          <a:p>
            <a:endParaRPr lang="en-US"/>
          </a:p>
        </p:txBody>
      </p:sp>
      <p:sp>
        <p:nvSpPr>
          <p:cNvPr id="9" name="responding center">
            <a:extLst>
              <a:ext uri="{FF2B5EF4-FFF2-40B4-BE49-F238E27FC236}">
                <a16:creationId xmlns:a16="http://schemas.microsoft.com/office/drawing/2014/main" id="{C5EC4492-0430-4428-8A22-D2DCE5E71C2A}"/>
              </a:ext>
            </a:extLst>
          </p:cNvPr>
          <p:cNvSpPr>
            <a:spLocks noGrp="1"/>
          </p:cNvSpPr>
          <p:nvPr/>
        </p:nvSpPr>
        <p:spPr>
          <a:xfrm>
            <a:off x="2717271" y="4492625"/>
            <a:ext cx="190500" cy="190500"/>
          </a:xfrm>
          <a:prstGeom prst="ellipse">
            <a:avLst/>
          </a:prstGeom>
          <a:solidFill>
            <a:srgbClr val="D74E72"/>
          </a:solidFill>
          <a:ln w="19050">
            <a:solidFill>
              <a:srgbClr val="F8FAFC"/>
            </a:solidFill>
          </a:ln>
        </p:spPr>
        <p:txBody>
          <a:bodyPr/>
          <a:lstStyle/>
          <a:p>
            <a:endParaRPr lang="en-US"/>
          </a:p>
        </p:txBody>
      </p:sp>
      <p:sp>
        <p:nvSpPr>
          <p:cNvPr id="10" name="line">
            <a:extLst>
              <a:ext uri="{FF2B5EF4-FFF2-40B4-BE49-F238E27FC236}">
                <a16:creationId xmlns:a16="http://schemas.microsoft.com/office/drawing/2014/main" id="{5DD28282-71C6-4FB5-86FB-759855F70F81}"/>
              </a:ext>
            </a:extLst>
          </p:cNvPr>
          <p:cNvSpPr>
            <a:spLocks noGrp="1"/>
          </p:cNvSpPr>
          <p:nvPr/>
        </p:nvSpPr>
        <p:spPr>
          <a:xfrm>
            <a:off x="1246188" y="5572125"/>
            <a:ext cx="952500" cy="190500"/>
          </a:xfrm>
          <a:custGeom>
            <a:avLst/>
            <a:gdLst/>
            <a:ahLst/>
            <a:cxnLst/>
            <a:rect l="0" t="0" r="0" b="0"/>
            <a:pathLst>
              <a:path w="952500" h="190500">
                <a:moveTo>
                  <a:pt x="0" y="190500"/>
                </a:moveTo>
                <a:lnTo>
                  <a:pt x="952500" y="0"/>
                </a:lnTo>
              </a:path>
            </a:pathLst>
          </a:custGeom>
          <a:noFill/>
          <a:ln w="28575">
            <a:solidFill>
              <a:srgbClr val="116B70"/>
            </a:solidFill>
          </a:ln>
        </p:spPr>
        <p:txBody>
          <a:bodyPr/>
          <a:lstStyle/>
          <a:p>
            <a:endParaRPr lang="en-US"/>
          </a:p>
        </p:txBody>
      </p:sp>
      <p:sp>
        <p:nvSpPr>
          <p:cNvPr id="11" name="arrow">
            <a:extLst>
              <a:ext uri="{FF2B5EF4-FFF2-40B4-BE49-F238E27FC236}">
                <a16:creationId xmlns:a16="http://schemas.microsoft.com/office/drawing/2014/main" id="{A12EE6FF-0A3A-4AD2-A5DC-9BA7FE3425E2}"/>
              </a:ext>
            </a:extLst>
          </p:cNvPr>
          <p:cNvSpPr>
            <a:spLocks noGrp="1"/>
          </p:cNvSpPr>
          <p:nvPr/>
        </p:nvSpPr>
        <p:spPr>
          <a:xfrm>
            <a:off x="2057473" y="5550406"/>
            <a:ext cx="141215" cy="96080"/>
          </a:xfrm>
          <a:custGeom>
            <a:avLst/>
            <a:gdLst/>
            <a:ahLst/>
            <a:cxnLst/>
            <a:rect l="0" t="0" r="0" b="0"/>
            <a:pathLst>
              <a:path w="141215" h="96080">
                <a:moveTo>
                  <a:pt x="19216" y="96080"/>
                </a:moveTo>
                <a:lnTo>
                  <a:pt x="141215" y="21719"/>
                </a:lnTo>
                <a:lnTo>
                  <a:pt x="0" y="0"/>
                </a:lnTo>
              </a:path>
            </a:pathLst>
          </a:custGeom>
          <a:noFill/>
          <a:ln w="28575">
            <a:solidFill>
              <a:srgbClr val="116B70"/>
            </a:solidFill>
          </a:ln>
        </p:spPr>
        <p:txBody>
          <a:bodyPr/>
          <a:lstStyle/>
          <a:p>
            <a:endParaRPr lang="en-US"/>
          </a:p>
        </p:txBody>
      </p:sp>
      <p:sp>
        <p:nvSpPr>
          <p:cNvPr id="12" name="line">
            <a:extLst>
              <a:ext uri="{FF2B5EF4-FFF2-40B4-BE49-F238E27FC236}">
                <a16:creationId xmlns:a16="http://schemas.microsoft.com/office/drawing/2014/main" id="{B45254B5-301B-4C72-9DBE-A0A9752542BE}"/>
              </a:ext>
            </a:extLst>
          </p:cNvPr>
          <p:cNvSpPr>
            <a:spLocks noGrp="1"/>
          </p:cNvSpPr>
          <p:nvPr/>
        </p:nvSpPr>
        <p:spPr>
          <a:xfrm>
            <a:off x="1907646" y="4521200"/>
            <a:ext cx="904875" cy="66675"/>
          </a:xfrm>
          <a:custGeom>
            <a:avLst/>
            <a:gdLst/>
            <a:ahLst/>
            <a:cxnLst/>
            <a:rect l="0" t="0" r="0" b="0"/>
            <a:pathLst>
              <a:path w="904875" h="66675">
                <a:moveTo>
                  <a:pt x="904875" y="66675"/>
                </a:moveTo>
                <a:lnTo>
                  <a:pt x="0" y="0"/>
                </a:lnTo>
              </a:path>
            </a:pathLst>
          </a:custGeom>
          <a:noFill/>
          <a:ln w="28575">
            <a:solidFill>
              <a:srgbClr val="D74E72"/>
            </a:solidFill>
          </a:ln>
        </p:spPr>
        <p:txBody>
          <a:bodyPr/>
          <a:lstStyle/>
          <a:p>
            <a:endParaRPr lang="en-US"/>
          </a:p>
        </p:txBody>
      </p:sp>
      <p:sp>
        <p:nvSpPr>
          <p:cNvPr id="13" name="arrow">
            <a:extLst>
              <a:ext uri="{FF2B5EF4-FFF2-40B4-BE49-F238E27FC236}">
                <a16:creationId xmlns:a16="http://schemas.microsoft.com/office/drawing/2014/main" id="{FCAAA987-DE6E-463B-96F4-D3D3A4FBD880}"/>
              </a:ext>
            </a:extLst>
          </p:cNvPr>
          <p:cNvSpPr>
            <a:spLocks noGrp="1"/>
          </p:cNvSpPr>
          <p:nvPr/>
        </p:nvSpPr>
        <p:spPr>
          <a:xfrm>
            <a:off x="1907646" y="4482204"/>
            <a:ext cx="137450" cy="97718"/>
          </a:xfrm>
          <a:custGeom>
            <a:avLst/>
            <a:gdLst/>
            <a:ahLst/>
            <a:cxnLst/>
            <a:rect l="0" t="0" r="0" b="0"/>
            <a:pathLst>
              <a:path w="137450" h="97718">
                <a:moveTo>
                  <a:pt x="137450" y="0"/>
                </a:moveTo>
                <a:lnTo>
                  <a:pt x="0" y="38996"/>
                </a:lnTo>
                <a:lnTo>
                  <a:pt x="130250" y="97718"/>
                </a:lnTo>
              </a:path>
            </a:pathLst>
          </a:custGeom>
          <a:noFill/>
          <a:ln w="28575">
            <a:solidFill>
              <a:srgbClr val="D74E72"/>
            </a:solidFill>
          </a:ln>
        </p:spPr>
        <p:txBody>
          <a:bodyPr/>
          <a:lstStyle/>
          <a:p>
            <a:endParaRPr lang="en-US"/>
          </a:p>
        </p:txBody>
      </p:sp>
      <p:sp>
        <p:nvSpPr>
          <p:cNvPr id="14" name="text">
            <a:extLst>
              <a:ext uri="{FF2B5EF4-FFF2-40B4-BE49-F238E27FC236}">
                <a16:creationId xmlns:a16="http://schemas.microsoft.com/office/drawing/2014/main" id="{F56389F7-0277-4DC2-9265-28B2EF29CA7A}"/>
              </a:ext>
            </a:extLst>
          </p:cNvPr>
          <p:cNvSpPr>
            <a:spLocks noGrp="1"/>
          </p:cNvSpPr>
          <p:nvPr/>
        </p:nvSpPr>
        <p:spPr>
          <a:xfrm>
            <a:off x="952500" y="6096000"/>
            <a:ext cx="600075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Schematic arrows; this is not the witness shape</a:t>
            </a:r>
          </a:p>
        </p:txBody>
      </p:sp>
      <p:sp>
        <p:nvSpPr>
          <p:cNvPr id="15" name="visible explanation">
            <a:extLst>
              <a:ext uri="{FF2B5EF4-FFF2-40B4-BE49-F238E27FC236}">
                <a16:creationId xmlns:a16="http://schemas.microsoft.com/office/drawing/2014/main" id="{5834DCE1-2355-41B0-9460-DE9195BE4DB4}"/>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minimum or a positive density can still define a nonattractive point.</a:t>
            </a:r>
          </a:p>
        </p:txBody>
      </p:sp>
      <p:sp>
        <p:nvSpPr>
          <p:cNvPr id="16" name="student question">
            <a:extLst>
              <a:ext uri="{FF2B5EF4-FFF2-40B4-BE49-F238E27FC236}">
                <a16:creationId xmlns:a16="http://schemas.microsoft.com/office/drawing/2014/main" id="{E070F868-A41A-4EF4-A5C0-625CDF84C5DC}"/>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calculation could settle a failure globally?</a:t>
            </a:r>
          </a:p>
        </p:txBody>
      </p:sp>
      <p:sp>
        <p:nvSpPr>
          <p:cNvPr id="17" name="text">
            <a:extLst>
              <a:ext uri="{FF2B5EF4-FFF2-40B4-BE49-F238E27FC236}">
                <a16:creationId xmlns:a16="http://schemas.microsoft.com/office/drawing/2014/main" id="{36D6748E-2822-4444-93E3-99AEB92229E6}"/>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8" name="text">
            <a:extLst>
              <a:ext uri="{FF2B5EF4-FFF2-40B4-BE49-F238E27FC236}">
                <a16:creationId xmlns:a16="http://schemas.microsoft.com/office/drawing/2014/main" id="{2228B481-8347-423B-8A09-6AEC4E6CEE5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28</a:t>
            </a:r>
          </a:p>
        </p:txBody>
      </p:sp>
    </p:spTree>
    <p:extLst>
      <p:ext uri="{BB962C8B-B14F-4D97-AF65-F5344CB8AC3E}">
        <p14:creationId xmlns:p14="http://schemas.microsoft.com/office/powerpoint/2010/main" val="9626930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07812500 -0.02777778 E" pathEditMode="relative">
                                      <p:cBhvr additive="base">
                                        <p:cTn id="6" dur="5500" fill="hold"/>
                                        <p:tgtEl>
                                          <p:spTgt spid="8"/>
                                        </p:tgtEl>
                                        <p:attrNameLst>
                                          <p:attrName>ppt_x</p:attrName>
                                          <p:attrName>ppt_y</p:attrName>
                                        </p:attrNameLst>
                                      </p:cBhvr>
                                    </p:animMotion>
                                  </p:childTnLst>
                                </p:cTn>
                              </p:par>
                              <p:par>
                                <p:cTn id="7" presetID="0" presetClass="path" presetSubtype="0" fill="hold" nodeType="withEffect">
                                  <p:stCondLst>
                                    <p:cond delay="300"/>
                                  </p:stCondLst>
                                  <p:childTnLst>
                                    <p:animMotion origin="layout" path="M 0.00000000 0.00000000 L -0.07421875 -0.00972222 E" pathEditMode="relative">
                                      <p:cBhvr additive="base">
                                        <p:cTn id="8" dur="55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3" name="text">
            <a:extLst>
              <a:ext uri="{FF2B5EF4-FFF2-40B4-BE49-F238E27FC236}">
                <a16:creationId xmlns:a16="http://schemas.microsoft.com/office/drawing/2014/main" id="{FE9BF6FC-6178-40A1-8DFB-F063313225B3}"/>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29B8FE70-483A-4752-A6B6-E50697784122}"/>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certified failure for </a:t>
            </a:r>
            <a:r>
              <a:rPr sz="3300" b="1">
                <a:solidFill>
                  <a:srgbClr val="13283C"/>
                </a:solidFill>
                <a:latin typeface="Arial"/>
                <a:ea typeface="Arial"/>
                <a:cs typeface="Arial"/>
              </a:rPr>
              <a:t>E</a:t>
            </a:r>
            <a:r>
              <a:rPr sz="2442" b="1" baseline="-20000">
                <a:solidFill>
                  <a:srgbClr val="13283C"/>
                </a:solidFill>
                <a:latin typeface="Arial"/>
                <a:ea typeface="Arial"/>
                <a:cs typeface="Arial"/>
              </a:rPr>
              <a:t>0</a:t>
            </a:r>
          </a:p>
        </p:txBody>
      </p:sp>
      <p:sp>
        <p:nvSpPr>
          <p:cNvPr id="3" name="line">
            <a:extLst>
              <a:ext uri="{FF2B5EF4-FFF2-40B4-BE49-F238E27FC236}">
                <a16:creationId xmlns:a16="http://schemas.microsoft.com/office/drawing/2014/main" id="{3942796F-3B0F-4421-819E-B946B3B729D4}"/>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E31A7C8E-69D0-4440-A2DA-107609F65F79}"/>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7FDEB2CC-8951-4113-AB88-3733C6942049}"/>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29B5AA9C-04B8-4858-8283-3C2F97962DD2}"/>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B179CA5F-A35D-4364-9490-465EDE1799B5}"/>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moving vertex A">
            <a:extLst>
              <a:ext uri="{FF2B5EF4-FFF2-40B4-BE49-F238E27FC236}">
                <a16:creationId xmlns:a16="http://schemas.microsoft.com/office/drawing/2014/main" id="{04D6F323-3603-4BB4-A213-BA83E6E9416B}"/>
              </a:ext>
            </a:extLst>
          </p:cNvPr>
          <p:cNvSpPr>
            <a:spLocks noGrp="1"/>
          </p:cNvSpPr>
          <p:nvPr/>
        </p:nvSpPr>
        <p:spPr>
          <a:xfrm>
            <a:off x="1150938" y="5667375"/>
            <a:ext cx="190500" cy="190500"/>
          </a:xfrm>
          <a:prstGeom prst="ellipse">
            <a:avLst/>
          </a:prstGeom>
          <a:solidFill>
            <a:srgbClr val="116B70"/>
          </a:solidFill>
          <a:ln w="19050">
            <a:solidFill>
              <a:srgbClr val="F8FAFC"/>
            </a:solidFill>
          </a:ln>
        </p:spPr>
        <p:txBody>
          <a:bodyPr/>
          <a:lstStyle/>
          <a:p>
            <a:endParaRPr lang="en-US"/>
          </a:p>
        </p:txBody>
      </p:sp>
      <p:sp>
        <p:nvSpPr>
          <p:cNvPr id="9" name="responding center">
            <a:extLst>
              <a:ext uri="{FF2B5EF4-FFF2-40B4-BE49-F238E27FC236}">
                <a16:creationId xmlns:a16="http://schemas.microsoft.com/office/drawing/2014/main" id="{05A2BCE6-754A-46E1-B289-E3E385B6D9D6}"/>
              </a:ext>
            </a:extLst>
          </p:cNvPr>
          <p:cNvSpPr>
            <a:spLocks noGrp="1"/>
          </p:cNvSpPr>
          <p:nvPr/>
        </p:nvSpPr>
        <p:spPr>
          <a:xfrm>
            <a:off x="2717271" y="4492625"/>
            <a:ext cx="190500" cy="190500"/>
          </a:xfrm>
          <a:prstGeom prst="ellipse">
            <a:avLst/>
          </a:prstGeom>
          <a:solidFill>
            <a:srgbClr val="D74E72"/>
          </a:solidFill>
          <a:ln w="19050">
            <a:solidFill>
              <a:srgbClr val="F8FAFC"/>
            </a:solidFill>
          </a:ln>
        </p:spPr>
        <p:txBody>
          <a:bodyPr/>
          <a:lstStyle/>
          <a:p>
            <a:endParaRPr lang="en-US"/>
          </a:p>
        </p:txBody>
      </p:sp>
      <p:sp>
        <p:nvSpPr>
          <p:cNvPr id="10" name="line">
            <a:extLst>
              <a:ext uri="{FF2B5EF4-FFF2-40B4-BE49-F238E27FC236}">
                <a16:creationId xmlns:a16="http://schemas.microsoft.com/office/drawing/2014/main" id="{C2EF7E88-31F6-4BE2-9A24-DB4A3986BA41}"/>
              </a:ext>
            </a:extLst>
          </p:cNvPr>
          <p:cNvSpPr>
            <a:spLocks noGrp="1"/>
          </p:cNvSpPr>
          <p:nvPr/>
        </p:nvSpPr>
        <p:spPr>
          <a:xfrm>
            <a:off x="1246188" y="5572125"/>
            <a:ext cx="952500" cy="190500"/>
          </a:xfrm>
          <a:custGeom>
            <a:avLst/>
            <a:gdLst/>
            <a:ahLst/>
            <a:cxnLst/>
            <a:rect l="0" t="0" r="0" b="0"/>
            <a:pathLst>
              <a:path w="952500" h="190500">
                <a:moveTo>
                  <a:pt x="0" y="190500"/>
                </a:moveTo>
                <a:lnTo>
                  <a:pt x="952500" y="0"/>
                </a:lnTo>
              </a:path>
            </a:pathLst>
          </a:custGeom>
          <a:noFill/>
          <a:ln w="28575">
            <a:solidFill>
              <a:srgbClr val="116B70"/>
            </a:solidFill>
          </a:ln>
        </p:spPr>
        <p:txBody>
          <a:bodyPr/>
          <a:lstStyle/>
          <a:p>
            <a:endParaRPr lang="en-US"/>
          </a:p>
        </p:txBody>
      </p:sp>
      <p:sp>
        <p:nvSpPr>
          <p:cNvPr id="11" name="arrow">
            <a:extLst>
              <a:ext uri="{FF2B5EF4-FFF2-40B4-BE49-F238E27FC236}">
                <a16:creationId xmlns:a16="http://schemas.microsoft.com/office/drawing/2014/main" id="{FEF2096E-8277-4B9B-9796-B9E06987B81E}"/>
              </a:ext>
            </a:extLst>
          </p:cNvPr>
          <p:cNvSpPr>
            <a:spLocks noGrp="1"/>
          </p:cNvSpPr>
          <p:nvPr/>
        </p:nvSpPr>
        <p:spPr>
          <a:xfrm>
            <a:off x="2057473" y="5550406"/>
            <a:ext cx="141215" cy="96080"/>
          </a:xfrm>
          <a:custGeom>
            <a:avLst/>
            <a:gdLst/>
            <a:ahLst/>
            <a:cxnLst/>
            <a:rect l="0" t="0" r="0" b="0"/>
            <a:pathLst>
              <a:path w="141215" h="96080">
                <a:moveTo>
                  <a:pt x="19216" y="96080"/>
                </a:moveTo>
                <a:lnTo>
                  <a:pt x="141215" y="21719"/>
                </a:lnTo>
                <a:lnTo>
                  <a:pt x="0" y="0"/>
                </a:lnTo>
              </a:path>
            </a:pathLst>
          </a:custGeom>
          <a:noFill/>
          <a:ln w="28575">
            <a:solidFill>
              <a:srgbClr val="116B70"/>
            </a:solidFill>
          </a:ln>
        </p:spPr>
        <p:txBody>
          <a:bodyPr/>
          <a:lstStyle/>
          <a:p>
            <a:endParaRPr lang="en-US"/>
          </a:p>
        </p:txBody>
      </p:sp>
      <p:sp>
        <p:nvSpPr>
          <p:cNvPr id="12" name="line">
            <a:extLst>
              <a:ext uri="{FF2B5EF4-FFF2-40B4-BE49-F238E27FC236}">
                <a16:creationId xmlns:a16="http://schemas.microsoft.com/office/drawing/2014/main" id="{54716409-2013-4801-AC71-36033DA01D21}"/>
              </a:ext>
            </a:extLst>
          </p:cNvPr>
          <p:cNvSpPr>
            <a:spLocks noGrp="1"/>
          </p:cNvSpPr>
          <p:nvPr/>
        </p:nvSpPr>
        <p:spPr>
          <a:xfrm>
            <a:off x="1907646" y="4521200"/>
            <a:ext cx="904875" cy="66675"/>
          </a:xfrm>
          <a:custGeom>
            <a:avLst/>
            <a:gdLst/>
            <a:ahLst/>
            <a:cxnLst/>
            <a:rect l="0" t="0" r="0" b="0"/>
            <a:pathLst>
              <a:path w="904875" h="66675">
                <a:moveTo>
                  <a:pt x="904875" y="66675"/>
                </a:moveTo>
                <a:lnTo>
                  <a:pt x="0" y="0"/>
                </a:lnTo>
              </a:path>
            </a:pathLst>
          </a:custGeom>
          <a:noFill/>
          <a:ln w="28575">
            <a:solidFill>
              <a:srgbClr val="D74E72"/>
            </a:solidFill>
          </a:ln>
        </p:spPr>
        <p:txBody>
          <a:bodyPr/>
          <a:lstStyle/>
          <a:p>
            <a:endParaRPr lang="en-US"/>
          </a:p>
        </p:txBody>
      </p:sp>
      <p:sp>
        <p:nvSpPr>
          <p:cNvPr id="13" name="arrow">
            <a:extLst>
              <a:ext uri="{FF2B5EF4-FFF2-40B4-BE49-F238E27FC236}">
                <a16:creationId xmlns:a16="http://schemas.microsoft.com/office/drawing/2014/main" id="{8EE03F9C-C8B2-443C-9FC6-F9D1F10C21E1}"/>
              </a:ext>
            </a:extLst>
          </p:cNvPr>
          <p:cNvSpPr>
            <a:spLocks noGrp="1"/>
          </p:cNvSpPr>
          <p:nvPr/>
        </p:nvSpPr>
        <p:spPr>
          <a:xfrm>
            <a:off x="1907646" y="4482204"/>
            <a:ext cx="137450" cy="97718"/>
          </a:xfrm>
          <a:custGeom>
            <a:avLst/>
            <a:gdLst/>
            <a:ahLst/>
            <a:cxnLst/>
            <a:rect l="0" t="0" r="0" b="0"/>
            <a:pathLst>
              <a:path w="137450" h="97718">
                <a:moveTo>
                  <a:pt x="137450" y="0"/>
                </a:moveTo>
                <a:lnTo>
                  <a:pt x="0" y="38996"/>
                </a:lnTo>
                <a:lnTo>
                  <a:pt x="130250" y="97718"/>
                </a:lnTo>
              </a:path>
            </a:pathLst>
          </a:custGeom>
          <a:noFill/>
          <a:ln w="28575">
            <a:solidFill>
              <a:srgbClr val="D74E72"/>
            </a:solidFill>
          </a:ln>
        </p:spPr>
        <p:txBody>
          <a:bodyPr/>
          <a:lstStyle/>
          <a:p>
            <a:endParaRPr lang="en-US"/>
          </a:p>
        </p:txBody>
      </p:sp>
      <p:sp>
        <p:nvSpPr>
          <p:cNvPr id="14" name="text">
            <a:extLst>
              <a:ext uri="{FF2B5EF4-FFF2-40B4-BE49-F238E27FC236}">
                <a16:creationId xmlns:a16="http://schemas.microsoft.com/office/drawing/2014/main" id="{1CBC7724-6F06-4424-83D4-297783D0D5A4}"/>
              </a:ext>
            </a:extLst>
          </p:cNvPr>
          <p:cNvSpPr>
            <a:spLocks noGrp="1"/>
          </p:cNvSpPr>
          <p:nvPr/>
        </p:nvSpPr>
        <p:spPr>
          <a:xfrm>
            <a:off x="952500" y="6096000"/>
            <a:ext cx="600075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Schematic arrows; this is not the witness shape</a:t>
            </a:r>
          </a:p>
        </p:txBody>
      </p:sp>
      <p:sp>
        <p:nvSpPr>
          <p:cNvPr id="16" name="text">
            <a:extLst>
              <a:ext uri="{FF2B5EF4-FFF2-40B4-BE49-F238E27FC236}">
                <a16:creationId xmlns:a16="http://schemas.microsoft.com/office/drawing/2014/main" id="{A1B33696-9A3C-49AE-A5F4-4957E8FFCA70}"/>
              </a:ext>
            </a:extLst>
          </p:cNvPr>
          <p:cNvSpPr>
            <a:spLocks noGrp="1"/>
          </p:cNvSpPr>
          <p:nvPr/>
        </p:nvSpPr>
        <p:spPr>
          <a:xfrm>
            <a:off x="2381250" y="1952625"/>
            <a:ext cx="4286250" cy="428625"/>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dirty="0">
                <a:solidFill>
                  <a:srgbClr val="116B70"/>
                </a:solidFill>
                <a:latin typeface="Arial"/>
                <a:ea typeface="Arial"/>
                <a:cs typeface="Arial"/>
              </a:rPr>
              <a:t>Certified negative response</a:t>
            </a:r>
          </a:p>
        </p:txBody>
      </p:sp>
      <p:sp>
        <p:nvSpPr>
          <p:cNvPr id="17" name="text">
            <a:extLst>
              <a:ext uri="{FF2B5EF4-FFF2-40B4-BE49-F238E27FC236}">
                <a16:creationId xmlns:a16="http://schemas.microsoft.com/office/drawing/2014/main" id="{A939FE7A-8D1F-4ED9-AEB0-7B152C6E571C}"/>
              </a:ext>
            </a:extLst>
          </p:cNvPr>
          <p:cNvSpPr>
            <a:spLocks noGrp="1"/>
          </p:cNvSpPr>
          <p:nvPr/>
        </p:nvSpPr>
        <p:spPr>
          <a:xfrm>
            <a:off x="2238375" y="2571750"/>
            <a:ext cx="4333875" cy="4191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dirty="0">
                <a:solidFill>
                  <a:srgbClr val="116B70"/>
                </a:solidFill>
                <a:latin typeface="Arial"/>
                <a:ea typeface="Arial"/>
                <a:cs typeface="Arial"/>
              </a:rPr>
              <a:t>Thin witness coordinates in the notes</a:t>
            </a:r>
          </a:p>
        </p:txBody>
      </p:sp>
      <p:sp>
        <p:nvSpPr>
          <p:cNvPr id="18" name="visible explanation">
            <a:extLst>
              <a:ext uri="{FF2B5EF4-FFF2-40B4-BE49-F238E27FC236}">
                <a16:creationId xmlns:a16="http://schemas.microsoft.com/office/drawing/2014/main" id="{5D909D8B-7BE7-4AE2-B53E-056AC04D6AF1}"/>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very short side hides a small negative response.</a:t>
            </a:r>
          </a:p>
          <a:p>
            <a:pPr>
              <a:defRPr sz="2100" b="0">
                <a:solidFill>
                  <a:srgbClr val="13283C"/>
                </a:solidFill>
                <a:latin typeface="Arial"/>
                <a:ea typeface="Arial"/>
                <a:cs typeface="Arial"/>
              </a:defRPr>
            </a:pPr>
            <a:r>
              <a:rPr sz="2100" b="0">
                <a:solidFill>
                  <a:srgbClr val="13283C"/>
                </a:solidFill>
                <a:latin typeface="Arial"/>
                <a:ea typeface="Arial"/>
                <a:cs typeface="Arial"/>
              </a:rPr>
              <a:t>The earlier attractive conjecture is now ruled out.</a:t>
            </a:r>
          </a:p>
        </p:txBody>
      </p:sp>
      <p:sp>
        <p:nvSpPr>
          <p:cNvPr id="19" name="governing equation">
            <a:extLst>
              <a:ext uri="{FF2B5EF4-FFF2-40B4-BE49-F238E27FC236}">
                <a16:creationId xmlns:a16="http://schemas.microsoft.com/office/drawing/2014/main" id="{39617268-28B1-4C31-90A1-F8100961B365}"/>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f>
                    <m:fPr>
                      <m:type m:val="bar"/>
                    </m:fPr>
                    <m:num>
                      <m:r>
                        <a:rPr lang="en-US" sz="2200" b="0">
                          <a:solidFill>
                            <a:srgbClr val="116B70"/>
                          </a:solidFill>
                          <a:latin typeface="Cambria Math"/>
                        </a:rPr>
                        <m:t xml:space="preserve">h⋅</m:t>
                      </m:r>
                      <m:r>
                        <m:rPr>
                          <m:sty m:val="p"/>
                        </m:rPr>
                        <a:rPr lang="en-US" sz="2200" b="0">
                          <a:solidFill>
                            <a:srgbClr val="116B70"/>
                          </a:solidFill>
                          <a:latin typeface="Cambria Math"/>
                        </a:rPr>
                        <m:t xml:space="preserve">Δ</m:t>
                      </m:r>
                      <m:sSub>
                        <m:e>
                          <m:r>
                            <a:rPr lang="en-US" sz="2200" b="0">
                              <a:solidFill>
                                <a:srgbClr val="116B70"/>
                              </a:solidFill>
                              <a:latin typeface="Cambria Math"/>
                            </a:rPr>
                            <m:t xml:space="preserve">E</m:t>
                          </m:r>
                        </m:e>
                        <m:sub>
                          <m:r>
                            <a:rPr lang="en-US" sz="2200" b="0">
                              <a:solidFill>
                                <a:srgbClr val="116B70"/>
                              </a:solidFill>
                              <a:latin typeface="Cambria Math"/>
                            </a:rPr>
                            <m:t xml:space="preserve">0</m:t>
                          </m:r>
                        </m:sub>
                      </m:sSub>
                    </m:num>
                    <m:den>
                      <m:r>
                        <m:rPr>
                          <m:sty m:val="p"/>
                        </m:rPr>
                        <a:rPr lang="en-US" sz="2200" b="0">
                          <a:solidFill>
                            <a:srgbClr val="116B70"/>
                          </a:solidFill>
                          <a:latin typeface="Cambria Math"/>
                        </a:rPr>
                        <m:t xml:space="preserve">∣</m:t>
                      </m:r>
                      <m:r>
                        <a:rPr lang="en-US" sz="2200" b="0">
                          <a:solidFill>
                            <a:srgbClr val="116B70"/>
                          </a:solidFill>
                          <a:latin typeface="Cambria Math"/>
                        </a:rPr>
                        <m:t xml:space="preserve">h</m:t>
                      </m:r>
                      <m:sSup>
                        <m:e>
                          <m:r>
                            <m:rPr>
                              <m:sty m:val="p"/>
                            </m:rPr>
                            <a:rPr lang="en-US" sz="2200" b="0">
                              <a:solidFill>
                                <a:srgbClr val="116B70"/>
                              </a:solidFill>
                              <a:latin typeface="Cambria Math"/>
                            </a:rPr>
                            <m:t xml:space="preserve">∣</m:t>
                          </m:r>
                        </m:e>
                        <m:sup>
                          <m:r>
                            <a:rPr lang="en-US" sz="2200" b="0">
                              <a:solidFill>
                                <a:srgbClr val="116B70"/>
                              </a:solidFill>
                              <a:latin typeface="Cambria Math"/>
                            </a:rPr>
                            <m:t xml:space="preserve">2</m:t>
                          </m:r>
                        </m:sup>
                      </m:sSup>
                    </m:den>
                  </m:f>
                  <m:r>
                    <a:rPr lang="en-US" sz="2200" b="0">
                      <a:solidFill>
                        <a:srgbClr val="116B70"/>
                      </a:solidFill>
                      <a:latin typeface="Cambria Math"/>
                    </a:rPr>
                    <m:t xml:space="preserve">≈−3.1310×</m:t>
                  </m:r>
                  <m:sSup>
                    <m:e>
                      <m:r>
                        <a:rPr lang="en-US" sz="2200" b="0">
                          <a:solidFill>
                            <a:srgbClr val="116B70"/>
                          </a:solidFill>
                          <a:latin typeface="Cambria Math"/>
                        </a:rPr>
                        <m:t xml:space="preserve">10</m:t>
                      </m:r>
                    </m:e>
                    <m:sup>
                      <m:r>
                        <a:rPr lang="en-US" sz="2200" b="0">
                          <a:solidFill>
                            <a:srgbClr val="116B70"/>
                          </a:solidFill>
                          <a:latin typeface="Cambria Math"/>
                        </a:rPr>
                        <m:t xml:space="preserve">−7</m:t>
                      </m:r>
                    </m:sup>
                  </m:sSup>
                </m:oMath>
              </m:oMathPara>
            </a14:m>
            <a:endParaRPr lang="en-US" sz="2200"/>
          </a:p>
        </p:txBody>
      </p:sp>
      <p:sp>
        <p:nvSpPr>
          <p:cNvPr id="20" name="student question">
            <a:extLst>
              <a:ext uri="{FF2B5EF4-FFF2-40B4-BE49-F238E27FC236}">
                <a16:creationId xmlns:a16="http://schemas.microsoft.com/office/drawing/2014/main" id="{89D1C69C-160F-436D-BA36-178252A7E561}"/>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would 612 positive numerical cases have established?</a:t>
            </a:r>
          </a:p>
        </p:txBody>
      </p:sp>
      <p:sp>
        <p:nvSpPr>
          <p:cNvPr id="21" name="text">
            <a:extLst>
              <a:ext uri="{FF2B5EF4-FFF2-40B4-BE49-F238E27FC236}">
                <a16:creationId xmlns:a16="http://schemas.microsoft.com/office/drawing/2014/main" id="{B01E1332-046C-4231-B5FD-009B009B71F7}"/>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2" name="text">
            <a:extLst>
              <a:ext uri="{FF2B5EF4-FFF2-40B4-BE49-F238E27FC236}">
                <a16:creationId xmlns:a16="http://schemas.microsoft.com/office/drawing/2014/main" id="{8FF66038-DC28-452D-A01C-7E923EA16DA5}"/>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29</a:t>
            </a:r>
          </a:p>
        </p:txBody>
      </p:sp>
    </p:spTree>
    <p:extLst>
      <p:ext uri="{BB962C8B-B14F-4D97-AF65-F5344CB8AC3E}">
        <p14:creationId xmlns:p14="http://schemas.microsoft.com/office/powerpoint/2010/main" val="7805074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07812500 -0.02777778 E" pathEditMode="relative">
                                      <p:cBhvr additive="base">
                                        <p:cTn id="6" dur="5500" fill="hold"/>
                                        <p:tgtEl>
                                          <p:spTgt spid="8"/>
                                        </p:tgtEl>
                                        <p:attrNameLst>
                                          <p:attrName>ppt_x</p:attrName>
                                          <p:attrName>ppt_y</p:attrName>
                                        </p:attrNameLst>
                                      </p:cBhvr>
                                    </p:animMotion>
                                  </p:childTnLst>
                                </p:cTn>
                              </p:par>
                              <p:par>
                                <p:cTn id="7" presetID="0" presetClass="path" presetSubtype="0" fill="hold" nodeType="withEffect">
                                  <p:stCondLst>
                                    <p:cond delay="300"/>
                                  </p:stCondLst>
                                  <p:childTnLst>
                                    <p:animMotion origin="layout" path="M 0.00000000 0.00000000 L -0.07421875 -0.00972222 E" pathEditMode="relative">
                                      <p:cBhvr additive="base">
                                        <p:cTn id="8" dur="55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C39F5ECC-8116-4A2B-8951-61EF8816BD11}"/>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2 / 6    ·    CHARGES, CURRENTS AND CONFORMAL GEOMETRY</a:t>
            </a:r>
          </a:p>
        </p:txBody>
      </p:sp>
      <p:sp>
        <p:nvSpPr>
          <p:cNvPr id="2" name="slide title">
            <a:extLst>
              <a:ext uri="{FF2B5EF4-FFF2-40B4-BE49-F238E27FC236}">
                <a16:creationId xmlns:a16="http://schemas.microsoft.com/office/drawing/2014/main" id="{A4CCF6D5-2322-4A0C-83A3-4D2D07D46CF1}"/>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Properties of a physical center</a:t>
            </a:r>
          </a:p>
        </p:txBody>
      </p:sp>
      <p:sp>
        <p:nvSpPr>
          <p:cNvPr id="3" name="line">
            <a:extLst>
              <a:ext uri="{FF2B5EF4-FFF2-40B4-BE49-F238E27FC236}">
                <a16:creationId xmlns:a16="http://schemas.microsoft.com/office/drawing/2014/main" id="{4C841C91-345B-4D1C-B2B5-9A86A4B13E0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geometry">
            <a:extLst>
              <a:ext uri="{FF2B5EF4-FFF2-40B4-BE49-F238E27FC236}">
                <a16:creationId xmlns:a16="http://schemas.microsoft.com/office/drawing/2014/main" id="{4CB6DAA9-8F5E-45D3-A08C-985E332C405E}"/>
              </a:ext>
            </a:extLst>
          </p:cNvPr>
          <p:cNvSpPr>
            <a:spLocks noGrp="1"/>
          </p:cNvSpPr>
          <p:nvPr/>
        </p:nvSpPr>
        <p:spPr>
          <a:xfrm>
            <a:off x="904875" y="20478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5" name="text">
            <a:extLst>
              <a:ext uri="{FF2B5EF4-FFF2-40B4-BE49-F238E27FC236}">
                <a16:creationId xmlns:a16="http://schemas.microsoft.com/office/drawing/2014/main" id="{6B698E0C-00C8-41D4-80AD-6DA21224B8E6}"/>
              </a:ext>
            </a:extLst>
          </p:cNvPr>
          <p:cNvSpPr>
            <a:spLocks noGrp="1"/>
          </p:cNvSpPr>
          <p:nvPr/>
        </p:nvSpPr>
        <p:spPr>
          <a:xfrm>
            <a:off x="1095375" y="21431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Numerical location: a converged estimate</a:t>
            </a:r>
          </a:p>
        </p:txBody>
      </p:sp>
      <p:sp>
        <p:nvSpPr>
          <p:cNvPr id="6" name="line">
            <a:extLst>
              <a:ext uri="{FF2B5EF4-FFF2-40B4-BE49-F238E27FC236}">
                <a16:creationId xmlns:a16="http://schemas.microsoft.com/office/drawing/2014/main" id="{205127DD-4D48-4AE3-BF26-7289EA8CD62F}"/>
              </a:ext>
            </a:extLst>
          </p:cNvPr>
          <p:cNvSpPr>
            <a:spLocks noGrp="1"/>
          </p:cNvSpPr>
          <p:nvPr/>
        </p:nvSpPr>
        <p:spPr>
          <a:xfrm>
            <a:off x="3619500" y="30003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7" name="arrow">
            <a:extLst>
              <a:ext uri="{FF2B5EF4-FFF2-40B4-BE49-F238E27FC236}">
                <a16:creationId xmlns:a16="http://schemas.microsoft.com/office/drawing/2014/main" id="{D75A8F2B-38F7-46FD-9C3A-5B23BE5BC0A6}"/>
              </a:ext>
            </a:extLst>
          </p:cNvPr>
          <p:cNvSpPr>
            <a:spLocks noGrp="1"/>
          </p:cNvSpPr>
          <p:nvPr/>
        </p:nvSpPr>
        <p:spPr>
          <a:xfrm>
            <a:off x="3570508" y="30852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8" name="geometry">
            <a:extLst>
              <a:ext uri="{FF2B5EF4-FFF2-40B4-BE49-F238E27FC236}">
                <a16:creationId xmlns:a16="http://schemas.microsoft.com/office/drawing/2014/main" id="{2134552F-F72E-4FDD-9B4C-03660F131A25}"/>
              </a:ext>
            </a:extLst>
          </p:cNvPr>
          <p:cNvSpPr>
            <a:spLocks noGrp="1"/>
          </p:cNvSpPr>
          <p:nvPr/>
        </p:nvSpPr>
        <p:spPr>
          <a:xfrm>
            <a:off x="904875" y="33051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9" name="text">
            <a:extLst>
              <a:ext uri="{FF2B5EF4-FFF2-40B4-BE49-F238E27FC236}">
                <a16:creationId xmlns:a16="http://schemas.microsoft.com/office/drawing/2014/main" id="{CDD813E1-9B51-42EB-90AD-28BAA2BA3E10}"/>
              </a:ext>
            </a:extLst>
          </p:cNvPr>
          <p:cNvSpPr>
            <a:spLocks noGrp="1"/>
          </p:cNvSpPr>
          <p:nvPr/>
        </p:nvSpPr>
        <p:spPr>
          <a:xfrm>
            <a:off x="1095375" y="34004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Negative certificate: enclosed counterexample</a:t>
            </a:r>
          </a:p>
        </p:txBody>
      </p:sp>
      <p:sp>
        <p:nvSpPr>
          <p:cNvPr id="10" name="line">
            <a:extLst>
              <a:ext uri="{FF2B5EF4-FFF2-40B4-BE49-F238E27FC236}">
                <a16:creationId xmlns:a16="http://schemas.microsoft.com/office/drawing/2014/main" id="{9C15C081-5BD5-43D1-A384-BE8D97A500E2}"/>
              </a:ext>
            </a:extLst>
          </p:cNvPr>
          <p:cNvSpPr>
            <a:spLocks noGrp="1"/>
          </p:cNvSpPr>
          <p:nvPr/>
        </p:nvSpPr>
        <p:spPr>
          <a:xfrm>
            <a:off x="3619500" y="42576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11" name="arrow">
            <a:extLst>
              <a:ext uri="{FF2B5EF4-FFF2-40B4-BE49-F238E27FC236}">
                <a16:creationId xmlns:a16="http://schemas.microsoft.com/office/drawing/2014/main" id="{57C9E836-E20D-42E0-905B-4A20E1CA63E0}"/>
              </a:ext>
            </a:extLst>
          </p:cNvPr>
          <p:cNvSpPr>
            <a:spLocks noGrp="1"/>
          </p:cNvSpPr>
          <p:nvPr/>
        </p:nvSpPr>
        <p:spPr>
          <a:xfrm>
            <a:off x="3570508" y="43425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12" name="geometry">
            <a:extLst>
              <a:ext uri="{FF2B5EF4-FFF2-40B4-BE49-F238E27FC236}">
                <a16:creationId xmlns:a16="http://schemas.microsoft.com/office/drawing/2014/main" id="{8C7AF6A3-4903-4230-BD0F-12670B7CE8EE}"/>
              </a:ext>
            </a:extLst>
          </p:cNvPr>
          <p:cNvSpPr>
            <a:spLocks noGrp="1"/>
          </p:cNvSpPr>
          <p:nvPr/>
        </p:nvSpPr>
        <p:spPr>
          <a:xfrm>
            <a:off x="904875" y="45624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13" name="text">
            <a:extLst>
              <a:ext uri="{FF2B5EF4-FFF2-40B4-BE49-F238E27FC236}">
                <a16:creationId xmlns:a16="http://schemas.microsoft.com/office/drawing/2014/main" id="{1FEEC615-1D74-424D-A805-991255418F01}"/>
              </a:ext>
            </a:extLst>
          </p:cNvPr>
          <p:cNvSpPr>
            <a:spLocks noGrp="1"/>
          </p:cNvSpPr>
          <p:nvPr/>
        </p:nvSpPr>
        <p:spPr>
          <a:xfrm>
            <a:off x="1095375" y="46577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Global theorem: all triangles / stated family</a:t>
            </a:r>
          </a:p>
        </p:txBody>
      </p:sp>
      <p:sp>
        <p:nvSpPr>
          <p:cNvPr id="14" name="visible explanation">
            <a:extLst>
              <a:ext uri="{FF2B5EF4-FFF2-40B4-BE49-F238E27FC236}">
                <a16:creationId xmlns:a16="http://schemas.microsoft.com/office/drawing/2014/main" id="{D6C865A4-C7C7-4F83-84D4-3EC662593797}"/>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Definition, existence, uniqueness, location and attractivity require separate arguments.</a:t>
            </a:r>
          </a:p>
        </p:txBody>
      </p:sp>
      <p:sp>
        <p:nvSpPr>
          <p:cNvPr id="15" name="student question">
            <a:extLst>
              <a:ext uri="{FF2B5EF4-FFF2-40B4-BE49-F238E27FC236}">
                <a16:creationId xmlns:a16="http://schemas.microsoft.com/office/drawing/2014/main" id="{5B363727-01AF-4F12-8C35-39259A8DDFE2}"/>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new positive theorem would be most useful now?</a:t>
            </a:r>
          </a:p>
        </p:txBody>
      </p:sp>
      <p:sp>
        <p:nvSpPr>
          <p:cNvPr id="16" name="text">
            <a:extLst>
              <a:ext uri="{FF2B5EF4-FFF2-40B4-BE49-F238E27FC236}">
                <a16:creationId xmlns:a16="http://schemas.microsoft.com/office/drawing/2014/main" id="{AEAD347E-880B-4AE2-A31C-E529F165615D}"/>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BB8AA30B-1FF7-4370-90E9-8FD6840A540F}"/>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30</a:t>
            </a:r>
          </a:p>
        </p:txBody>
      </p:sp>
    </p:spTree>
    <p:extLst>
      <p:ext uri="{BB962C8B-B14F-4D97-AF65-F5344CB8AC3E}">
        <p14:creationId xmlns:p14="http://schemas.microsoft.com/office/powerpoint/2010/main" val="208459874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6" name="text">
            <a:extLst>
              <a:ext uri="{FF2B5EF4-FFF2-40B4-BE49-F238E27FC236}">
                <a16:creationId xmlns:a16="http://schemas.microsoft.com/office/drawing/2014/main" id="{03868317-6FB0-41A4-ADC9-63FD468FB237}"/>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B5A3B955-E110-41EE-A0B7-E31520CCDB3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Membranes, plates and fluids</a:t>
            </a:r>
          </a:p>
        </p:txBody>
      </p:sp>
      <p:sp>
        <p:nvSpPr>
          <p:cNvPr id="3" name="line">
            <a:extLst>
              <a:ext uri="{FF2B5EF4-FFF2-40B4-BE49-F238E27FC236}">
                <a16:creationId xmlns:a16="http://schemas.microsoft.com/office/drawing/2014/main" id="{88C8C31A-8035-47C2-AFA0-D544BED3A84A}"/>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10AFB97E-A3D2-458B-8B38-35F5F4944279}"/>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7990D1C5-BEE8-43DD-89A4-2D2ADFEDA22D}"/>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2CCE845C-A760-4C39-BAA9-7A37693284DD}"/>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59670141-4BBE-4745-B96E-BADA6858CDFC}"/>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field cell 0">
            <a:extLst>
              <a:ext uri="{FF2B5EF4-FFF2-40B4-BE49-F238E27FC236}">
                <a16:creationId xmlns:a16="http://schemas.microsoft.com/office/drawing/2014/main" id="{85187433-3C79-46FC-9651-EC9F44105D64}"/>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DAEEF1"/>
          </a:solidFill>
          <a:ln w="0">
            <a:noFill/>
          </a:ln>
        </p:spPr>
        <p:txBody>
          <a:bodyPr/>
          <a:lstStyle/>
          <a:p>
            <a:endParaRPr lang="en-US"/>
          </a:p>
        </p:txBody>
      </p:sp>
      <p:sp>
        <p:nvSpPr>
          <p:cNvPr id="9" name="field cell 1">
            <a:extLst>
              <a:ext uri="{FF2B5EF4-FFF2-40B4-BE49-F238E27FC236}">
                <a16:creationId xmlns:a16="http://schemas.microsoft.com/office/drawing/2014/main" id="{0B903310-1E23-4D84-9376-7076AF679D5B}"/>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CBE8EB"/>
          </a:solidFill>
          <a:ln w="0">
            <a:noFill/>
          </a:ln>
        </p:spPr>
        <p:txBody>
          <a:bodyPr/>
          <a:lstStyle/>
          <a:p>
            <a:endParaRPr lang="en-US"/>
          </a:p>
        </p:txBody>
      </p:sp>
      <p:sp>
        <p:nvSpPr>
          <p:cNvPr id="10" name="field cell 2">
            <a:extLst>
              <a:ext uri="{FF2B5EF4-FFF2-40B4-BE49-F238E27FC236}">
                <a16:creationId xmlns:a16="http://schemas.microsoft.com/office/drawing/2014/main" id="{0FF43A23-EFAE-4C42-ABDE-80560BC4EC62}"/>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CAE7EA"/>
          </a:solidFill>
          <a:ln w="0">
            <a:noFill/>
          </a:ln>
        </p:spPr>
        <p:txBody>
          <a:bodyPr/>
          <a:lstStyle/>
          <a:p>
            <a:endParaRPr lang="en-US"/>
          </a:p>
        </p:txBody>
      </p:sp>
      <p:sp>
        <p:nvSpPr>
          <p:cNvPr id="11" name="field cell 3">
            <a:extLst>
              <a:ext uri="{FF2B5EF4-FFF2-40B4-BE49-F238E27FC236}">
                <a16:creationId xmlns:a16="http://schemas.microsoft.com/office/drawing/2014/main" id="{54C440B3-4487-45CA-B797-B51E933E0C0E}"/>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1F1F4"/>
          </a:solidFill>
          <a:ln w="0">
            <a:noFill/>
          </a:ln>
        </p:spPr>
        <p:txBody>
          <a:bodyPr/>
          <a:lstStyle/>
          <a:p>
            <a:endParaRPr lang="en-US"/>
          </a:p>
        </p:txBody>
      </p:sp>
      <p:sp>
        <p:nvSpPr>
          <p:cNvPr id="12" name="field cell 4">
            <a:extLst>
              <a:ext uri="{FF2B5EF4-FFF2-40B4-BE49-F238E27FC236}">
                <a16:creationId xmlns:a16="http://schemas.microsoft.com/office/drawing/2014/main" id="{162D8E81-B2D5-4645-9DAD-3C57FD1436C3}"/>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D0EAED"/>
          </a:solidFill>
          <a:ln w="0">
            <a:noFill/>
          </a:ln>
        </p:spPr>
        <p:txBody>
          <a:bodyPr/>
          <a:lstStyle/>
          <a:p>
            <a:endParaRPr lang="en-US"/>
          </a:p>
        </p:txBody>
      </p:sp>
      <p:sp>
        <p:nvSpPr>
          <p:cNvPr id="13" name="field cell 5">
            <a:extLst>
              <a:ext uri="{FF2B5EF4-FFF2-40B4-BE49-F238E27FC236}">
                <a16:creationId xmlns:a16="http://schemas.microsoft.com/office/drawing/2014/main" id="{409AF3D5-7F89-4407-99AA-022C72EA1E93}"/>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6F3F6"/>
          </a:solidFill>
          <a:ln w="0">
            <a:noFill/>
          </a:ln>
        </p:spPr>
        <p:txBody>
          <a:bodyPr/>
          <a:lstStyle/>
          <a:p>
            <a:endParaRPr lang="en-US"/>
          </a:p>
        </p:txBody>
      </p:sp>
      <p:sp>
        <p:nvSpPr>
          <p:cNvPr id="14" name="field cell 6">
            <a:extLst>
              <a:ext uri="{FF2B5EF4-FFF2-40B4-BE49-F238E27FC236}">
                <a16:creationId xmlns:a16="http://schemas.microsoft.com/office/drawing/2014/main" id="{386B957E-F496-4697-811E-94DF4621831D}"/>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5" name="field cell 7">
            <a:extLst>
              <a:ext uri="{FF2B5EF4-FFF2-40B4-BE49-F238E27FC236}">
                <a16:creationId xmlns:a16="http://schemas.microsoft.com/office/drawing/2014/main" id="{17A3D1EB-72B3-427B-A2CC-8885ED76F237}"/>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D1EAED"/>
          </a:solidFill>
          <a:ln w="0">
            <a:noFill/>
          </a:ln>
        </p:spPr>
        <p:txBody>
          <a:bodyPr/>
          <a:lstStyle/>
          <a:p>
            <a:endParaRPr lang="en-US"/>
          </a:p>
        </p:txBody>
      </p:sp>
      <p:sp>
        <p:nvSpPr>
          <p:cNvPr id="16" name="field cell 8">
            <a:extLst>
              <a:ext uri="{FF2B5EF4-FFF2-40B4-BE49-F238E27FC236}">
                <a16:creationId xmlns:a16="http://schemas.microsoft.com/office/drawing/2014/main" id="{DB209667-6BAD-407D-AC1E-E95105EE6457}"/>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7" name="field cell 9">
            <a:extLst>
              <a:ext uri="{FF2B5EF4-FFF2-40B4-BE49-F238E27FC236}">
                <a16:creationId xmlns:a16="http://schemas.microsoft.com/office/drawing/2014/main" id="{2F235D8B-3DFE-4A81-B943-A319D56EF278}"/>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8" name="field cell 10">
            <a:extLst>
              <a:ext uri="{FF2B5EF4-FFF2-40B4-BE49-F238E27FC236}">
                <a16:creationId xmlns:a16="http://schemas.microsoft.com/office/drawing/2014/main" id="{90C456F8-F786-4240-8E7D-2F62FE3D0906}"/>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D8EDF0"/>
          </a:solidFill>
          <a:ln w="0">
            <a:noFill/>
          </a:ln>
        </p:spPr>
        <p:txBody>
          <a:bodyPr/>
          <a:lstStyle/>
          <a:p>
            <a:endParaRPr lang="en-US"/>
          </a:p>
        </p:txBody>
      </p:sp>
      <p:sp>
        <p:nvSpPr>
          <p:cNvPr id="19" name="field cell 11">
            <a:extLst>
              <a:ext uri="{FF2B5EF4-FFF2-40B4-BE49-F238E27FC236}">
                <a16:creationId xmlns:a16="http://schemas.microsoft.com/office/drawing/2014/main" id="{36CF221C-6525-41AD-916B-6EACBC92D3EC}"/>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CCE8EB"/>
          </a:solidFill>
          <a:ln w="0">
            <a:noFill/>
          </a:ln>
        </p:spPr>
        <p:txBody>
          <a:bodyPr/>
          <a:lstStyle/>
          <a:p>
            <a:endParaRPr lang="en-US"/>
          </a:p>
        </p:txBody>
      </p:sp>
      <p:sp>
        <p:nvSpPr>
          <p:cNvPr id="20" name="field cell 12">
            <a:extLst>
              <a:ext uri="{FF2B5EF4-FFF2-40B4-BE49-F238E27FC236}">
                <a16:creationId xmlns:a16="http://schemas.microsoft.com/office/drawing/2014/main" id="{4F055440-9EEB-4465-9490-4705DC31F3E9}"/>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D4ECEF"/>
          </a:solidFill>
          <a:ln w="0">
            <a:noFill/>
          </a:ln>
        </p:spPr>
        <p:txBody>
          <a:bodyPr/>
          <a:lstStyle/>
          <a:p>
            <a:endParaRPr lang="en-US"/>
          </a:p>
        </p:txBody>
      </p:sp>
      <p:sp>
        <p:nvSpPr>
          <p:cNvPr id="21" name="field cell 13">
            <a:extLst>
              <a:ext uri="{FF2B5EF4-FFF2-40B4-BE49-F238E27FC236}">
                <a16:creationId xmlns:a16="http://schemas.microsoft.com/office/drawing/2014/main" id="{0BC19AF3-F421-4744-B510-A23543128A56}"/>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0F1F4"/>
          </a:solidFill>
          <a:ln w="0">
            <a:noFill/>
          </a:ln>
        </p:spPr>
        <p:txBody>
          <a:bodyPr/>
          <a:lstStyle/>
          <a:p>
            <a:endParaRPr lang="en-US"/>
          </a:p>
        </p:txBody>
      </p:sp>
      <p:sp>
        <p:nvSpPr>
          <p:cNvPr id="22" name="field cell 14">
            <a:extLst>
              <a:ext uri="{FF2B5EF4-FFF2-40B4-BE49-F238E27FC236}">
                <a16:creationId xmlns:a16="http://schemas.microsoft.com/office/drawing/2014/main" id="{9F1E85D2-414D-4580-A09D-29A0E43C9D57}"/>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4F2F5"/>
          </a:solidFill>
          <a:ln w="0">
            <a:noFill/>
          </a:ln>
        </p:spPr>
        <p:txBody>
          <a:bodyPr/>
          <a:lstStyle/>
          <a:p>
            <a:endParaRPr lang="en-US"/>
          </a:p>
        </p:txBody>
      </p:sp>
      <p:sp>
        <p:nvSpPr>
          <p:cNvPr id="23" name="field cell 15">
            <a:extLst>
              <a:ext uri="{FF2B5EF4-FFF2-40B4-BE49-F238E27FC236}">
                <a16:creationId xmlns:a16="http://schemas.microsoft.com/office/drawing/2014/main" id="{800948EA-1227-4ECD-87FB-CE00E798A1E1}"/>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CDE8EB"/>
          </a:solidFill>
          <a:ln w="0">
            <a:noFill/>
          </a:ln>
        </p:spPr>
        <p:txBody>
          <a:bodyPr/>
          <a:lstStyle/>
          <a:p>
            <a:endParaRPr lang="en-US"/>
          </a:p>
        </p:txBody>
      </p:sp>
      <p:sp>
        <p:nvSpPr>
          <p:cNvPr id="24" name="field cell 16">
            <a:extLst>
              <a:ext uri="{FF2B5EF4-FFF2-40B4-BE49-F238E27FC236}">
                <a16:creationId xmlns:a16="http://schemas.microsoft.com/office/drawing/2014/main" id="{5DC36103-FC1B-4D5E-B418-D8325EF8ABEA}"/>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CEE9EC"/>
          </a:solidFill>
          <a:ln w="0">
            <a:noFill/>
          </a:ln>
        </p:spPr>
        <p:txBody>
          <a:bodyPr/>
          <a:lstStyle/>
          <a:p>
            <a:endParaRPr lang="en-US"/>
          </a:p>
        </p:txBody>
      </p:sp>
      <p:sp>
        <p:nvSpPr>
          <p:cNvPr id="25" name="field cell 17">
            <a:extLst>
              <a:ext uri="{FF2B5EF4-FFF2-40B4-BE49-F238E27FC236}">
                <a16:creationId xmlns:a16="http://schemas.microsoft.com/office/drawing/2014/main" id="{2DCC7520-9AB0-4B8A-8D44-4680EBAB8C47}"/>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26" name="field cell 18">
            <a:extLst>
              <a:ext uri="{FF2B5EF4-FFF2-40B4-BE49-F238E27FC236}">
                <a16:creationId xmlns:a16="http://schemas.microsoft.com/office/drawing/2014/main" id="{8C2144B8-4D0C-46BE-A8A0-A77AF4FCBCC1}"/>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A8D9DC"/>
          </a:solidFill>
          <a:ln w="0">
            <a:noFill/>
          </a:ln>
        </p:spPr>
        <p:txBody>
          <a:bodyPr/>
          <a:lstStyle/>
          <a:p>
            <a:endParaRPr lang="en-US"/>
          </a:p>
        </p:txBody>
      </p:sp>
      <p:sp>
        <p:nvSpPr>
          <p:cNvPr id="27" name="field cell 19">
            <a:extLst>
              <a:ext uri="{FF2B5EF4-FFF2-40B4-BE49-F238E27FC236}">
                <a16:creationId xmlns:a16="http://schemas.microsoft.com/office/drawing/2014/main" id="{781884B6-2F87-4FF4-B40E-BA9F496052E1}"/>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63AEB3"/>
          </a:solidFill>
          <a:ln w="0">
            <a:noFill/>
          </a:ln>
        </p:spPr>
        <p:txBody>
          <a:bodyPr/>
          <a:lstStyle/>
          <a:p>
            <a:endParaRPr lang="en-US"/>
          </a:p>
        </p:txBody>
      </p:sp>
      <p:sp>
        <p:nvSpPr>
          <p:cNvPr id="28" name="field cell 20">
            <a:extLst>
              <a:ext uri="{FF2B5EF4-FFF2-40B4-BE49-F238E27FC236}">
                <a16:creationId xmlns:a16="http://schemas.microsoft.com/office/drawing/2014/main" id="{0F0396F6-1084-4871-BEE5-0DEAE4116552}"/>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C1E4E7"/>
          </a:solidFill>
          <a:ln w="0">
            <a:noFill/>
          </a:ln>
        </p:spPr>
        <p:txBody>
          <a:bodyPr/>
          <a:lstStyle/>
          <a:p>
            <a:endParaRPr lang="en-US"/>
          </a:p>
        </p:txBody>
      </p:sp>
      <p:sp>
        <p:nvSpPr>
          <p:cNvPr id="29" name="field cell 21">
            <a:extLst>
              <a:ext uri="{FF2B5EF4-FFF2-40B4-BE49-F238E27FC236}">
                <a16:creationId xmlns:a16="http://schemas.microsoft.com/office/drawing/2014/main" id="{546C221F-0724-4192-B95B-907C25C8BFE9}"/>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30" name="field cell 22">
            <a:extLst>
              <a:ext uri="{FF2B5EF4-FFF2-40B4-BE49-F238E27FC236}">
                <a16:creationId xmlns:a16="http://schemas.microsoft.com/office/drawing/2014/main" id="{7D574F8F-9DCE-4367-8C55-658B9A604062}"/>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D6ECEF"/>
          </a:solidFill>
          <a:ln w="0">
            <a:noFill/>
          </a:ln>
        </p:spPr>
        <p:txBody>
          <a:bodyPr/>
          <a:lstStyle/>
          <a:p>
            <a:endParaRPr lang="en-US"/>
          </a:p>
        </p:txBody>
      </p:sp>
      <p:sp>
        <p:nvSpPr>
          <p:cNvPr id="31" name="field cell 23">
            <a:extLst>
              <a:ext uri="{FF2B5EF4-FFF2-40B4-BE49-F238E27FC236}">
                <a16:creationId xmlns:a16="http://schemas.microsoft.com/office/drawing/2014/main" id="{9841DB20-E868-4A9F-967B-DD4693E9D7A6}"/>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CCE8EB"/>
          </a:solidFill>
          <a:ln w="0">
            <a:noFill/>
          </a:ln>
        </p:spPr>
        <p:txBody>
          <a:bodyPr/>
          <a:lstStyle/>
          <a:p>
            <a:endParaRPr lang="en-US"/>
          </a:p>
        </p:txBody>
      </p:sp>
      <p:sp>
        <p:nvSpPr>
          <p:cNvPr id="32" name="field cell 24">
            <a:extLst>
              <a:ext uri="{FF2B5EF4-FFF2-40B4-BE49-F238E27FC236}">
                <a16:creationId xmlns:a16="http://schemas.microsoft.com/office/drawing/2014/main" id="{BD2CC9AF-5B18-4D4E-BD20-CF37AE0E1A21}"/>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33" name="field cell 25">
            <a:extLst>
              <a:ext uri="{FF2B5EF4-FFF2-40B4-BE49-F238E27FC236}">
                <a16:creationId xmlns:a16="http://schemas.microsoft.com/office/drawing/2014/main" id="{CE412771-3D04-44A5-B141-178D5E4F46DC}"/>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B3DEE1"/>
          </a:solidFill>
          <a:ln w="0">
            <a:noFill/>
          </a:ln>
        </p:spPr>
        <p:txBody>
          <a:bodyPr/>
          <a:lstStyle/>
          <a:p>
            <a:endParaRPr lang="en-US"/>
          </a:p>
        </p:txBody>
      </p:sp>
      <p:sp>
        <p:nvSpPr>
          <p:cNvPr id="34" name="field cell 26">
            <a:extLst>
              <a:ext uri="{FF2B5EF4-FFF2-40B4-BE49-F238E27FC236}">
                <a16:creationId xmlns:a16="http://schemas.microsoft.com/office/drawing/2014/main" id="{2DCF42CD-47C8-473A-8E7C-33F16A4C279E}"/>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C6E5E8"/>
          </a:solidFill>
          <a:ln w="0">
            <a:noFill/>
          </a:ln>
        </p:spPr>
        <p:txBody>
          <a:bodyPr/>
          <a:lstStyle/>
          <a:p>
            <a:endParaRPr lang="en-US"/>
          </a:p>
        </p:txBody>
      </p:sp>
      <p:sp>
        <p:nvSpPr>
          <p:cNvPr id="35" name="field cell 27">
            <a:extLst>
              <a:ext uri="{FF2B5EF4-FFF2-40B4-BE49-F238E27FC236}">
                <a16:creationId xmlns:a16="http://schemas.microsoft.com/office/drawing/2014/main" id="{2A50F1BA-47B6-4C9F-83AC-2D9C1758075B}"/>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A9D9DC"/>
          </a:solidFill>
          <a:ln w="0">
            <a:noFill/>
          </a:ln>
        </p:spPr>
        <p:txBody>
          <a:bodyPr/>
          <a:lstStyle/>
          <a:p>
            <a:endParaRPr lang="en-US"/>
          </a:p>
        </p:txBody>
      </p:sp>
      <p:sp>
        <p:nvSpPr>
          <p:cNvPr id="36" name="field cell 28">
            <a:extLst>
              <a:ext uri="{FF2B5EF4-FFF2-40B4-BE49-F238E27FC236}">
                <a16:creationId xmlns:a16="http://schemas.microsoft.com/office/drawing/2014/main" id="{CBF7B9E0-3B4F-4F7F-BE8F-E2E13525094E}"/>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59A7AD"/>
          </a:solidFill>
          <a:ln w="0">
            <a:noFill/>
          </a:ln>
        </p:spPr>
        <p:txBody>
          <a:bodyPr/>
          <a:lstStyle/>
          <a:p>
            <a:endParaRPr lang="en-US"/>
          </a:p>
        </p:txBody>
      </p:sp>
      <p:sp>
        <p:nvSpPr>
          <p:cNvPr id="37" name="field cell 29">
            <a:extLst>
              <a:ext uri="{FF2B5EF4-FFF2-40B4-BE49-F238E27FC236}">
                <a16:creationId xmlns:a16="http://schemas.microsoft.com/office/drawing/2014/main" id="{93DE1680-17AC-4C4B-A698-77F8F9DB0AA0}"/>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378F96"/>
          </a:solidFill>
          <a:ln w="0">
            <a:noFill/>
          </a:ln>
        </p:spPr>
        <p:txBody>
          <a:bodyPr/>
          <a:lstStyle/>
          <a:p>
            <a:endParaRPr lang="en-US"/>
          </a:p>
        </p:txBody>
      </p:sp>
      <p:sp>
        <p:nvSpPr>
          <p:cNvPr id="38" name="field cell 30">
            <a:extLst>
              <a:ext uri="{FF2B5EF4-FFF2-40B4-BE49-F238E27FC236}">
                <a16:creationId xmlns:a16="http://schemas.microsoft.com/office/drawing/2014/main" id="{11BC905B-F738-4ACA-95CA-1E4E7A406779}"/>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BBE1E4"/>
          </a:solidFill>
          <a:ln w="0">
            <a:noFill/>
          </a:ln>
        </p:spPr>
        <p:txBody>
          <a:bodyPr/>
          <a:lstStyle/>
          <a:p>
            <a:endParaRPr lang="en-US"/>
          </a:p>
        </p:txBody>
      </p:sp>
      <p:sp>
        <p:nvSpPr>
          <p:cNvPr id="39" name="field cell 31">
            <a:extLst>
              <a:ext uri="{FF2B5EF4-FFF2-40B4-BE49-F238E27FC236}">
                <a16:creationId xmlns:a16="http://schemas.microsoft.com/office/drawing/2014/main" id="{E9B0916B-B6ED-4462-B1EF-A08972AB83DD}"/>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90CFD2"/>
          </a:solidFill>
          <a:ln w="0">
            <a:noFill/>
          </a:ln>
        </p:spPr>
        <p:txBody>
          <a:bodyPr/>
          <a:lstStyle/>
          <a:p>
            <a:endParaRPr lang="en-US"/>
          </a:p>
        </p:txBody>
      </p:sp>
      <p:sp>
        <p:nvSpPr>
          <p:cNvPr id="40" name="field cell 32">
            <a:extLst>
              <a:ext uri="{FF2B5EF4-FFF2-40B4-BE49-F238E27FC236}">
                <a16:creationId xmlns:a16="http://schemas.microsoft.com/office/drawing/2014/main" id="{686645EF-DBD3-4917-AB95-BD63C8233A68}"/>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3E949B"/>
          </a:solidFill>
          <a:ln w="0">
            <a:noFill/>
          </a:ln>
        </p:spPr>
        <p:txBody>
          <a:bodyPr/>
          <a:lstStyle/>
          <a:p>
            <a:endParaRPr lang="en-US"/>
          </a:p>
        </p:txBody>
      </p:sp>
      <p:sp>
        <p:nvSpPr>
          <p:cNvPr id="41" name="field cell 33">
            <a:extLst>
              <a:ext uri="{FF2B5EF4-FFF2-40B4-BE49-F238E27FC236}">
                <a16:creationId xmlns:a16="http://schemas.microsoft.com/office/drawing/2014/main" id="{379D9192-2DEF-4BC6-B3CC-8A1FC38F7B9A}"/>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1E7982"/>
          </a:solidFill>
          <a:ln w="0">
            <a:noFill/>
          </a:ln>
        </p:spPr>
        <p:txBody>
          <a:bodyPr/>
          <a:lstStyle/>
          <a:p>
            <a:endParaRPr lang="en-US"/>
          </a:p>
        </p:txBody>
      </p:sp>
      <p:sp>
        <p:nvSpPr>
          <p:cNvPr id="42" name="field cell 34">
            <a:extLst>
              <a:ext uri="{FF2B5EF4-FFF2-40B4-BE49-F238E27FC236}">
                <a16:creationId xmlns:a16="http://schemas.microsoft.com/office/drawing/2014/main" id="{7CD33FF6-150D-4B8B-9A30-5C1A9EE922F5}"/>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43" name="field cell 35">
            <a:extLst>
              <a:ext uri="{FF2B5EF4-FFF2-40B4-BE49-F238E27FC236}">
                <a16:creationId xmlns:a16="http://schemas.microsoft.com/office/drawing/2014/main" id="{A480A659-8372-4235-86E9-268B8A2152BA}"/>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85C7CB"/>
          </a:solidFill>
          <a:ln w="0">
            <a:noFill/>
          </a:ln>
        </p:spPr>
        <p:txBody>
          <a:bodyPr/>
          <a:lstStyle/>
          <a:p>
            <a:endParaRPr lang="en-US"/>
          </a:p>
        </p:txBody>
      </p:sp>
      <p:sp>
        <p:nvSpPr>
          <p:cNvPr id="44" name="field cell 36">
            <a:extLst>
              <a:ext uri="{FF2B5EF4-FFF2-40B4-BE49-F238E27FC236}">
                <a16:creationId xmlns:a16="http://schemas.microsoft.com/office/drawing/2014/main" id="{3D9A4F80-A43D-4FD8-B2E8-0D811F4AC1F3}"/>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B6DFE2"/>
          </a:solidFill>
          <a:ln w="0">
            <a:noFill/>
          </a:ln>
        </p:spPr>
        <p:txBody>
          <a:bodyPr/>
          <a:lstStyle/>
          <a:p>
            <a:endParaRPr lang="en-US"/>
          </a:p>
        </p:txBody>
      </p:sp>
      <p:sp>
        <p:nvSpPr>
          <p:cNvPr id="45" name="field cell 37">
            <a:extLst>
              <a:ext uri="{FF2B5EF4-FFF2-40B4-BE49-F238E27FC236}">
                <a16:creationId xmlns:a16="http://schemas.microsoft.com/office/drawing/2014/main" id="{D2690132-D973-4549-BD78-42514C7E1BC4}"/>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83C5C9"/>
          </a:solidFill>
          <a:ln w="0">
            <a:noFill/>
          </a:ln>
        </p:spPr>
        <p:txBody>
          <a:bodyPr/>
          <a:lstStyle/>
          <a:p>
            <a:endParaRPr lang="en-US"/>
          </a:p>
        </p:txBody>
      </p:sp>
      <p:sp>
        <p:nvSpPr>
          <p:cNvPr id="46" name="field cell 38">
            <a:extLst>
              <a:ext uri="{FF2B5EF4-FFF2-40B4-BE49-F238E27FC236}">
                <a16:creationId xmlns:a16="http://schemas.microsoft.com/office/drawing/2014/main" id="{DF33BA72-A620-4AA5-AC3A-47ABA8C1F033}"/>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6F3F6"/>
          </a:solidFill>
          <a:ln w="0">
            <a:noFill/>
          </a:ln>
        </p:spPr>
        <p:txBody>
          <a:bodyPr/>
          <a:lstStyle/>
          <a:p>
            <a:endParaRPr lang="en-US"/>
          </a:p>
        </p:txBody>
      </p:sp>
      <p:sp>
        <p:nvSpPr>
          <p:cNvPr id="47" name="field cell 39">
            <a:extLst>
              <a:ext uri="{FF2B5EF4-FFF2-40B4-BE49-F238E27FC236}">
                <a16:creationId xmlns:a16="http://schemas.microsoft.com/office/drawing/2014/main" id="{0D9FF9DC-749B-4B0A-878E-6660DDA9987E}"/>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7F3F6"/>
          </a:solidFill>
          <a:ln w="0">
            <a:noFill/>
          </a:ln>
        </p:spPr>
        <p:txBody>
          <a:bodyPr/>
          <a:lstStyle/>
          <a:p>
            <a:endParaRPr lang="en-US"/>
          </a:p>
        </p:txBody>
      </p:sp>
      <p:sp>
        <p:nvSpPr>
          <p:cNvPr id="48" name="field cell 40">
            <a:extLst>
              <a:ext uri="{FF2B5EF4-FFF2-40B4-BE49-F238E27FC236}">
                <a16:creationId xmlns:a16="http://schemas.microsoft.com/office/drawing/2014/main" id="{C991C1D9-D276-4E11-B0A7-68160F34C342}"/>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3E4E7"/>
          </a:solidFill>
          <a:ln w="0">
            <a:noFill/>
          </a:ln>
        </p:spPr>
        <p:txBody>
          <a:bodyPr/>
          <a:lstStyle/>
          <a:p>
            <a:endParaRPr lang="en-US"/>
          </a:p>
        </p:txBody>
      </p:sp>
      <p:sp>
        <p:nvSpPr>
          <p:cNvPr id="49" name="field cell 41">
            <a:extLst>
              <a:ext uri="{FF2B5EF4-FFF2-40B4-BE49-F238E27FC236}">
                <a16:creationId xmlns:a16="http://schemas.microsoft.com/office/drawing/2014/main" id="{B0364206-296E-46AF-B2C8-73E4BBC4EC08}"/>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9DD4D7"/>
          </a:solidFill>
          <a:ln w="0">
            <a:noFill/>
          </a:ln>
        </p:spPr>
        <p:txBody>
          <a:bodyPr/>
          <a:lstStyle/>
          <a:p>
            <a:endParaRPr lang="en-US"/>
          </a:p>
        </p:txBody>
      </p:sp>
      <p:sp>
        <p:nvSpPr>
          <p:cNvPr id="50" name="field cell 42">
            <a:extLst>
              <a:ext uri="{FF2B5EF4-FFF2-40B4-BE49-F238E27FC236}">
                <a16:creationId xmlns:a16="http://schemas.microsoft.com/office/drawing/2014/main" id="{2ACC6544-9088-4DFD-A053-8279FEA60713}"/>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C8E7EA"/>
          </a:solidFill>
          <a:ln w="0">
            <a:noFill/>
          </a:ln>
        </p:spPr>
        <p:txBody>
          <a:bodyPr/>
          <a:lstStyle/>
          <a:p>
            <a:endParaRPr lang="en-US"/>
          </a:p>
        </p:txBody>
      </p:sp>
      <p:sp>
        <p:nvSpPr>
          <p:cNvPr id="51" name="field cell 43">
            <a:extLst>
              <a:ext uri="{FF2B5EF4-FFF2-40B4-BE49-F238E27FC236}">
                <a16:creationId xmlns:a16="http://schemas.microsoft.com/office/drawing/2014/main" id="{2647ED17-8C52-4772-871D-4958F0E10577}"/>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A2D6D9"/>
          </a:solidFill>
          <a:ln w="0">
            <a:noFill/>
          </a:ln>
        </p:spPr>
        <p:txBody>
          <a:bodyPr/>
          <a:lstStyle/>
          <a:p>
            <a:endParaRPr lang="en-US"/>
          </a:p>
        </p:txBody>
      </p:sp>
      <p:sp>
        <p:nvSpPr>
          <p:cNvPr id="52" name="field cell 44">
            <a:extLst>
              <a:ext uri="{FF2B5EF4-FFF2-40B4-BE49-F238E27FC236}">
                <a16:creationId xmlns:a16="http://schemas.microsoft.com/office/drawing/2014/main" id="{034487FC-7510-41CF-9FC3-5F5E109725C8}"/>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2E4E7"/>
          </a:solidFill>
          <a:ln w="0">
            <a:noFill/>
          </a:ln>
        </p:spPr>
        <p:txBody>
          <a:bodyPr/>
          <a:lstStyle/>
          <a:p>
            <a:endParaRPr lang="en-US"/>
          </a:p>
        </p:txBody>
      </p:sp>
      <p:sp>
        <p:nvSpPr>
          <p:cNvPr id="53" name="field cell 45">
            <a:extLst>
              <a:ext uri="{FF2B5EF4-FFF2-40B4-BE49-F238E27FC236}">
                <a16:creationId xmlns:a16="http://schemas.microsoft.com/office/drawing/2014/main" id="{B3D8950F-5685-4D3A-A924-EA38B4984FA3}"/>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54" name="field cell 46">
            <a:extLst>
              <a:ext uri="{FF2B5EF4-FFF2-40B4-BE49-F238E27FC236}">
                <a16:creationId xmlns:a16="http://schemas.microsoft.com/office/drawing/2014/main" id="{D3EAA9F8-8F8D-4481-AFF4-B6136A6BC0A3}"/>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3E4E7"/>
          </a:solidFill>
          <a:ln w="0">
            <a:noFill/>
          </a:ln>
        </p:spPr>
        <p:txBody>
          <a:bodyPr/>
          <a:lstStyle/>
          <a:p>
            <a:endParaRPr lang="en-US"/>
          </a:p>
        </p:txBody>
      </p:sp>
      <p:sp>
        <p:nvSpPr>
          <p:cNvPr id="55" name="field cell 47">
            <a:extLst>
              <a:ext uri="{FF2B5EF4-FFF2-40B4-BE49-F238E27FC236}">
                <a16:creationId xmlns:a16="http://schemas.microsoft.com/office/drawing/2014/main" id="{506A0CD9-0699-4A3C-B2DD-8C5620145B76}"/>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9CD4D7"/>
          </a:solidFill>
          <a:ln w="0">
            <a:noFill/>
          </a:ln>
        </p:spPr>
        <p:txBody>
          <a:bodyPr/>
          <a:lstStyle/>
          <a:p>
            <a:endParaRPr lang="en-US"/>
          </a:p>
        </p:txBody>
      </p:sp>
      <p:sp>
        <p:nvSpPr>
          <p:cNvPr id="56" name="field cell 48">
            <a:extLst>
              <a:ext uri="{FF2B5EF4-FFF2-40B4-BE49-F238E27FC236}">
                <a16:creationId xmlns:a16="http://schemas.microsoft.com/office/drawing/2014/main" id="{5D98FF26-D7AB-4E53-A8D0-1C05FB209B86}"/>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6AB3B8"/>
          </a:solidFill>
          <a:ln w="0">
            <a:noFill/>
          </a:ln>
        </p:spPr>
        <p:txBody>
          <a:bodyPr/>
          <a:lstStyle/>
          <a:p>
            <a:endParaRPr lang="en-US"/>
          </a:p>
        </p:txBody>
      </p:sp>
      <p:sp>
        <p:nvSpPr>
          <p:cNvPr id="57" name="field cell 49">
            <a:extLst>
              <a:ext uri="{FF2B5EF4-FFF2-40B4-BE49-F238E27FC236}">
                <a16:creationId xmlns:a16="http://schemas.microsoft.com/office/drawing/2014/main" id="{899C4278-2839-413F-8957-CD6CC4165F28}"/>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AADADD"/>
          </a:solidFill>
          <a:ln w="0">
            <a:noFill/>
          </a:ln>
        </p:spPr>
        <p:txBody>
          <a:bodyPr/>
          <a:lstStyle/>
          <a:p>
            <a:endParaRPr lang="en-US"/>
          </a:p>
        </p:txBody>
      </p:sp>
      <p:sp>
        <p:nvSpPr>
          <p:cNvPr id="58" name="field cell 50">
            <a:extLst>
              <a:ext uri="{FF2B5EF4-FFF2-40B4-BE49-F238E27FC236}">
                <a16:creationId xmlns:a16="http://schemas.microsoft.com/office/drawing/2014/main" id="{0719DB29-0D5D-4C74-B221-BE1F737EE827}"/>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B1DDE0"/>
          </a:solidFill>
          <a:ln w="0">
            <a:noFill/>
          </a:ln>
        </p:spPr>
        <p:txBody>
          <a:bodyPr/>
          <a:lstStyle/>
          <a:p>
            <a:endParaRPr lang="en-US"/>
          </a:p>
        </p:txBody>
      </p:sp>
      <p:sp>
        <p:nvSpPr>
          <p:cNvPr id="59" name="field cell 51">
            <a:extLst>
              <a:ext uri="{FF2B5EF4-FFF2-40B4-BE49-F238E27FC236}">
                <a16:creationId xmlns:a16="http://schemas.microsoft.com/office/drawing/2014/main" id="{36F0B402-3129-44FC-8841-02D9682DE4CA}"/>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7CC0C4"/>
          </a:solidFill>
          <a:ln w="0">
            <a:noFill/>
          </a:ln>
        </p:spPr>
        <p:txBody>
          <a:bodyPr/>
          <a:lstStyle/>
          <a:p>
            <a:endParaRPr lang="en-US"/>
          </a:p>
        </p:txBody>
      </p:sp>
      <p:sp>
        <p:nvSpPr>
          <p:cNvPr id="60" name="field cell 52">
            <a:extLst>
              <a:ext uri="{FF2B5EF4-FFF2-40B4-BE49-F238E27FC236}">
                <a16:creationId xmlns:a16="http://schemas.microsoft.com/office/drawing/2014/main" id="{98BC8240-5B09-489F-B847-4823B97F1530}"/>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61" name="field cell 53">
            <a:extLst>
              <a:ext uri="{FF2B5EF4-FFF2-40B4-BE49-F238E27FC236}">
                <a16:creationId xmlns:a16="http://schemas.microsoft.com/office/drawing/2014/main" id="{0D1AFD0B-A764-43AB-817F-E119AE390DF4}"/>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0F1F4"/>
          </a:solidFill>
          <a:ln w="0">
            <a:noFill/>
          </a:ln>
        </p:spPr>
        <p:txBody>
          <a:bodyPr/>
          <a:lstStyle/>
          <a:p>
            <a:endParaRPr lang="en-US"/>
          </a:p>
        </p:txBody>
      </p:sp>
      <p:sp>
        <p:nvSpPr>
          <p:cNvPr id="62" name="field cell 54">
            <a:extLst>
              <a:ext uri="{FF2B5EF4-FFF2-40B4-BE49-F238E27FC236}">
                <a16:creationId xmlns:a16="http://schemas.microsoft.com/office/drawing/2014/main" id="{46DD9019-C17C-4C4F-95D1-603FD6299287}"/>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389097"/>
          </a:solidFill>
          <a:ln w="0">
            <a:noFill/>
          </a:ln>
        </p:spPr>
        <p:txBody>
          <a:bodyPr/>
          <a:lstStyle/>
          <a:p>
            <a:endParaRPr lang="en-US"/>
          </a:p>
        </p:txBody>
      </p:sp>
      <p:sp>
        <p:nvSpPr>
          <p:cNvPr id="63" name="field cell 55">
            <a:extLst>
              <a:ext uri="{FF2B5EF4-FFF2-40B4-BE49-F238E27FC236}">
                <a16:creationId xmlns:a16="http://schemas.microsoft.com/office/drawing/2014/main" id="{A18C3DF1-E9F6-4FCD-A66C-871C9A196EFB}"/>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42979D"/>
          </a:solidFill>
          <a:ln w="0">
            <a:noFill/>
          </a:ln>
        </p:spPr>
        <p:txBody>
          <a:bodyPr/>
          <a:lstStyle/>
          <a:p>
            <a:endParaRPr lang="en-US"/>
          </a:p>
        </p:txBody>
      </p:sp>
      <p:sp>
        <p:nvSpPr>
          <p:cNvPr id="64" name="field cell 56">
            <a:extLst>
              <a:ext uri="{FF2B5EF4-FFF2-40B4-BE49-F238E27FC236}">
                <a16:creationId xmlns:a16="http://schemas.microsoft.com/office/drawing/2014/main" id="{1D9EA358-CA13-436F-897C-43324FB057DF}"/>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1E7C84"/>
          </a:solidFill>
          <a:ln w="0">
            <a:noFill/>
          </a:ln>
        </p:spPr>
        <p:txBody>
          <a:bodyPr/>
          <a:lstStyle/>
          <a:p>
            <a:endParaRPr lang="en-US"/>
          </a:p>
        </p:txBody>
      </p:sp>
      <p:sp>
        <p:nvSpPr>
          <p:cNvPr id="65" name="field cell 57">
            <a:extLst>
              <a:ext uri="{FF2B5EF4-FFF2-40B4-BE49-F238E27FC236}">
                <a16:creationId xmlns:a16="http://schemas.microsoft.com/office/drawing/2014/main" id="{5B8402C3-6342-49A1-963F-696C4EABA0D7}"/>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2E8990"/>
          </a:solidFill>
          <a:ln w="0">
            <a:noFill/>
          </a:ln>
        </p:spPr>
        <p:txBody>
          <a:bodyPr/>
          <a:lstStyle/>
          <a:p>
            <a:endParaRPr lang="en-US"/>
          </a:p>
        </p:txBody>
      </p:sp>
      <p:sp>
        <p:nvSpPr>
          <p:cNvPr id="66" name="field cell 58">
            <a:extLst>
              <a:ext uri="{FF2B5EF4-FFF2-40B4-BE49-F238E27FC236}">
                <a16:creationId xmlns:a16="http://schemas.microsoft.com/office/drawing/2014/main" id="{37B091A8-B4ED-41BE-8B98-DC7ECDB9281E}"/>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B8E0E3"/>
          </a:solidFill>
          <a:ln w="0">
            <a:noFill/>
          </a:ln>
        </p:spPr>
        <p:txBody>
          <a:bodyPr/>
          <a:lstStyle/>
          <a:p>
            <a:endParaRPr lang="en-US"/>
          </a:p>
        </p:txBody>
      </p:sp>
      <p:sp>
        <p:nvSpPr>
          <p:cNvPr id="67" name="field cell 59">
            <a:extLst>
              <a:ext uri="{FF2B5EF4-FFF2-40B4-BE49-F238E27FC236}">
                <a16:creationId xmlns:a16="http://schemas.microsoft.com/office/drawing/2014/main" id="{BA7EC448-2833-4E8D-8BDB-108B696F09AB}"/>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CDE8EB"/>
          </a:solidFill>
          <a:ln w="0">
            <a:noFill/>
          </a:ln>
        </p:spPr>
        <p:txBody>
          <a:bodyPr/>
          <a:lstStyle/>
          <a:p>
            <a:endParaRPr lang="en-US"/>
          </a:p>
        </p:txBody>
      </p:sp>
      <p:sp>
        <p:nvSpPr>
          <p:cNvPr id="68" name="field cell 60">
            <a:extLst>
              <a:ext uri="{FF2B5EF4-FFF2-40B4-BE49-F238E27FC236}">
                <a16:creationId xmlns:a16="http://schemas.microsoft.com/office/drawing/2014/main" id="{9EBB8C5B-E818-4BB7-96B9-F4C1D3DA57F5}"/>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C0E3E6"/>
          </a:solidFill>
          <a:ln w="0">
            <a:noFill/>
          </a:ln>
        </p:spPr>
        <p:txBody>
          <a:bodyPr/>
          <a:lstStyle/>
          <a:p>
            <a:endParaRPr lang="en-US"/>
          </a:p>
        </p:txBody>
      </p:sp>
      <p:sp>
        <p:nvSpPr>
          <p:cNvPr id="69" name="field cell 61">
            <a:extLst>
              <a:ext uri="{FF2B5EF4-FFF2-40B4-BE49-F238E27FC236}">
                <a16:creationId xmlns:a16="http://schemas.microsoft.com/office/drawing/2014/main" id="{993DCAFD-BBA4-4547-8952-2C2C4A9311D1}"/>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9DD4D7"/>
          </a:solidFill>
          <a:ln w="0">
            <a:noFill/>
          </a:ln>
        </p:spPr>
        <p:txBody>
          <a:bodyPr/>
          <a:lstStyle/>
          <a:p>
            <a:endParaRPr lang="en-US"/>
          </a:p>
        </p:txBody>
      </p:sp>
      <p:sp>
        <p:nvSpPr>
          <p:cNvPr id="70" name="field cell 62">
            <a:extLst>
              <a:ext uri="{FF2B5EF4-FFF2-40B4-BE49-F238E27FC236}">
                <a16:creationId xmlns:a16="http://schemas.microsoft.com/office/drawing/2014/main" id="{BDFF5F04-80F6-4B72-946E-3775FA6FB0F9}"/>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CFE9EC"/>
          </a:solidFill>
          <a:ln w="0">
            <a:noFill/>
          </a:ln>
        </p:spPr>
        <p:txBody>
          <a:bodyPr/>
          <a:lstStyle/>
          <a:p>
            <a:endParaRPr lang="en-US"/>
          </a:p>
        </p:txBody>
      </p:sp>
      <p:sp>
        <p:nvSpPr>
          <p:cNvPr id="71" name="field cell 63">
            <a:extLst>
              <a:ext uri="{FF2B5EF4-FFF2-40B4-BE49-F238E27FC236}">
                <a16:creationId xmlns:a16="http://schemas.microsoft.com/office/drawing/2014/main" id="{78E0E3DC-876D-4801-99D7-3285851D28AF}"/>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ABDADD"/>
          </a:solidFill>
          <a:ln w="0">
            <a:noFill/>
          </a:ln>
        </p:spPr>
        <p:txBody>
          <a:bodyPr/>
          <a:lstStyle/>
          <a:p>
            <a:endParaRPr lang="en-US"/>
          </a:p>
        </p:txBody>
      </p:sp>
      <p:sp>
        <p:nvSpPr>
          <p:cNvPr id="72" name="field cell 64">
            <a:extLst>
              <a:ext uri="{FF2B5EF4-FFF2-40B4-BE49-F238E27FC236}">
                <a16:creationId xmlns:a16="http://schemas.microsoft.com/office/drawing/2014/main" id="{50BF6561-C251-420D-AC76-738CB5EFE120}"/>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AFDCDF"/>
          </a:solidFill>
          <a:ln w="0">
            <a:noFill/>
          </a:ln>
        </p:spPr>
        <p:txBody>
          <a:bodyPr/>
          <a:lstStyle/>
          <a:p>
            <a:endParaRPr lang="en-US"/>
          </a:p>
        </p:txBody>
      </p:sp>
      <p:sp>
        <p:nvSpPr>
          <p:cNvPr id="73" name="field cell 65">
            <a:extLst>
              <a:ext uri="{FF2B5EF4-FFF2-40B4-BE49-F238E27FC236}">
                <a16:creationId xmlns:a16="http://schemas.microsoft.com/office/drawing/2014/main" id="{7C18B455-F39C-4AE4-ADC2-64E2E7C4D8BA}"/>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73BABE"/>
          </a:solidFill>
          <a:ln w="0">
            <a:noFill/>
          </a:ln>
        </p:spPr>
        <p:txBody>
          <a:bodyPr/>
          <a:lstStyle/>
          <a:p>
            <a:endParaRPr lang="en-US"/>
          </a:p>
        </p:txBody>
      </p:sp>
      <p:sp>
        <p:nvSpPr>
          <p:cNvPr id="74" name="field cell 66">
            <a:extLst>
              <a:ext uri="{FF2B5EF4-FFF2-40B4-BE49-F238E27FC236}">
                <a16:creationId xmlns:a16="http://schemas.microsoft.com/office/drawing/2014/main" id="{A930D4C5-0985-4BE3-A5BA-A48E81A626AF}"/>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44989E"/>
          </a:solidFill>
          <a:ln w="0">
            <a:noFill/>
          </a:ln>
        </p:spPr>
        <p:txBody>
          <a:bodyPr/>
          <a:lstStyle/>
          <a:p>
            <a:endParaRPr lang="en-US"/>
          </a:p>
        </p:txBody>
      </p:sp>
      <p:sp>
        <p:nvSpPr>
          <p:cNvPr id="75" name="field cell 67">
            <a:extLst>
              <a:ext uri="{FF2B5EF4-FFF2-40B4-BE49-F238E27FC236}">
                <a16:creationId xmlns:a16="http://schemas.microsoft.com/office/drawing/2014/main" id="{3057AD30-77CD-4404-9069-4FFEE74ED17C}"/>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4D9FA5"/>
          </a:solidFill>
          <a:ln w="0">
            <a:noFill/>
          </a:ln>
        </p:spPr>
        <p:txBody>
          <a:bodyPr/>
          <a:lstStyle/>
          <a:p>
            <a:endParaRPr lang="en-US"/>
          </a:p>
        </p:txBody>
      </p:sp>
      <p:sp>
        <p:nvSpPr>
          <p:cNvPr id="76" name="field cell 68">
            <a:extLst>
              <a:ext uri="{FF2B5EF4-FFF2-40B4-BE49-F238E27FC236}">
                <a16:creationId xmlns:a16="http://schemas.microsoft.com/office/drawing/2014/main" id="{8620876A-2CB5-4027-A431-69E1EE0FDCA9}"/>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86C8CC"/>
          </a:solidFill>
          <a:ln w="0">
            <a:noFill/>
          </a:ln>
        </p:spPr>
        <p:txBody>
          <a:bodyPr/>
          <a:lstStyle/>
          <a:p>
            <a:endParaRPr lang="en-US"/>
          </a:p>
        </p:txBody>
      </p:sp>
      <p:sp>
        <p:nvSpPr>
          <p:cNvPr id="77" name="field cell 69">
            <a:extLst>
              <a:ext uri="{FF2B5EF4-FFF2-40B4-BE49-F238E27FC236}">
                <a16:creationId xmlns:a16="http://schemas.microsoft.com/office/drawing/2014/main" id="{FFA2F344-5877-4D62-A918-A841F0EFDEC8}"/>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B7DFE2"/>
          </a:solidFill>
          <a:ln w="0">
            <a:noFill/>
          </a:ln>
        </p:spPr>
        <p:txBody>
          <a:bodyPr/>
          <a:lstStyle/>
          <a:p>
            <a:endParaRPr lang="en-US"/>
          </a:p>
        </p:txBody>
      </p:sp>
      <p:sp>
        <p:nvSpPr>
          <p:cNvPr id="78" name="field cell 70">
            <a:extLst>
              <a:ext uri="{FF2B5EF4-FFF2-40B4-BE49-F238E27FC236}">
                <a16:creationId xmlns:a16="http://schemas.microsoft.com/office/drawing/2014/main" id="{813D03FF-14C4-496E-963D-024385AAD800}"/>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2E8890"/>
          </a:solidFill>
          <a:ln w="0">
            <a:noFill/>
          </a:ln>
        </p:spPr>
        <p:txBody>
          <a:bodyPr/>
          <a:lstStyle/>
          <a:p>
            <a:endParaRPr lang="en-US"/>
          </a:p>
        </p:txBody>
      </p:sp>
      <p:sp>
        <p:nvSpPr>
          <p:cNvPr id="79" name="field cell 71">
            <a:extLst>
              <a:ext uri="{FF2B5EF4-FFF2-40B4-BE49-F238E27FC236}">
                <a16:creationId xmlns:a16="http://schemas.microsoft.com/office/drawing/2014/main" id="{84C54337-A5BA-45E9-B1F1-45860AD4CA4F}"/>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4B9EA4"/>
          </a:solidFill>
          <a:ln w="0">
            <a:noFill/>
          </a:ln>
        </p:spPr>
        <p:txBody>
          <a:bodyPr/>
          <a:lstStyle/>
          <a:p>
            <a:endParaRPr lang="en-US"/>
          </a:p>
        </p:txBody>
      </p:sp>
      <p:sp>
        <p:nvSpPr>
          <p:cNvPr id="80" name="field cell 72">
            <a:extLst>
              <a:ext uri="{FF2B5EF4-FFF2-40B4-BE49-F238E27FC236}">
                <a16:creationId xmlns:a16="http://schemas.microsoft.com/office/drawing/2014/main" id="{03E4B257-D658-4C71-82DF-58A42585FC53}"/>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D9EEF1"/>
          </a:solidFill>
          <a:ln w="0">
            <a:noFill/>
          </a:ln>
        </p:spPr>
        <p:txBody>
          <a:bodyPr/>
          <a:lstStyle/>
          <a:p>
            <a:endParaRPr lang="en-US"/>
          </a:p>
        </p:txBody>
      </p:sp>
      <p:sp>
        <p:nvSpPr>
          <p:cNvPr id="81" name="field cell 73">
            <a:extLst>
              <a:ext uri="{FF2B5EF4-FFF2-40B4-BE49-F238E27FC236}">
                <a16:creationId xmlns:a16="http://schemas.microsoft.com/office/drawing/2014/main" id="{70D97C11-135B-49AF-8998-A35BDEF296BE}"/>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82" name="field cell 74">
            <a:extLst>
              <a:ext uri="{FF2B5EF4-FFF2-40B4-BE49-F238E27FC236}">
                <a16:creationId xmlns:a16="http://schemas.microsoft.com/office/drawing/2014/main" id="{16446586-9057-4591-AF57-8CBB42E0052B}"/>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DCEFF2"/>
          </a:solidFill>
          <a:ln w="0">
            <a:noFill/>
          </a:ln>
        </p:spPr>
        <p:txBody>
          <a:bodyPr/>
          <a:lstStyle/>
          <a:p>
            <a:endParaRPr lang="en-US"/>
          </a:p>
        </p:txBody>
      </p:sp>
      <p:sp>
        <p:nvSpPr>
          <p:cNvPr id="83" name="field cell 75">
            <a:extLst>
              <a:ext uri="{FF2B5EF4-FFF2-40B4-BE49-F238E27FC236}">
                <a16:creationId xmlns:a16="http://schemas.microsoft.com/office/drawing/2014/main" id="{2C19CD8B-695A-4F42-9D7F-ABE1EBD1DC88}"/>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C9E7EA"/>
          </a:solidFill>
          <a:ln w="0">
            <a:noFill/>
          </a:ln>
        </p:spPr>
        <p:txBody>
          <a:bodyPr/>
          <a:lstStyle/>
          <a:p>
            <a:endParaRPr lang="en-US"/>
          </a:p>
        </p:txBody>
      </p:sp>
      <p:sp>
        <p:nvSpPr>
          <p:cNvPr id="84" name="field cell 76">
            <a:extLst>
              <a:ext uri="{FF2B5EF4-FFF2-40B4-BE49-F238E27FC236}">
                <a16:creationId xmlns:a16="http://schemas.microsoft.com/office/drawing/2014/main" id="{FC6166F0-41EC-46B2-B911-00E9B5D31100}"/>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A0D6D9"/>
          </a:solidFill>
          <a:ln w="0">
            <a:noFill/>
          </a:ln>
        </p:spPr>
        <p:txBody>
          <a:bodyPr/>
          <a:lstStyle/>
          <a:p>
            <a:endParaRPr lang="en-US"/>
          </a:p>
        </p:txBody>
      </p:sp>
      <p:sp>
        <p:nvSpPr>
          <p:cNvPr id="85" name="field cell 77">
            <a:extLst>
              <a:ext uri="{FF2B5EF4-FFF2-40B4-BE49-F238E27FC236}">
                <a16:creationId xmlns:a16="http://schemas.microsoft.com/office/drawing/2014/main" id="{CD95469A-79B5-49CF-BE76-8E81A06FD07A}"/>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C7E6E9"/>
          </a:solidFill>
          <a:ln w="0">
            <a:noFill/>
          </a:ln>
        </p:spPr>
        <p:txBody>
          <a:bodyPr/>
          <a:lstStyle/>
          <a:p>
            <a:endParaRPr lang="en-US"/>
          </a:p>
        </p:txBody>
      </p:sp>
      <p:sp>
        <p:nvSpPr>
          <p:cNvPr id="86" name="field cell 78">
            <a:extLst>
              <a:ext uri="{FF2B5EF4-FFF2-40B4-BE49-F238E27FC236}">
                <a16:creationId xmlns:a16="http://schemas.microsoft.com/office/drawing/2014/main" id="{164F5E24-5265-488D-AC79-389AAA49CCA1}"/>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7CC1C5"/>
          </a:solidFill>
          <a:ln w="0">
            <a:noFill/>
          </a:ln>
        </p:spPr>
        <p:txBody>
          <a:bodyPr/>
          <a:lstStyle/>
          <a:p>
            <a:endParaRPr lang="en-US"/>
          </a:p>
        </p:txBody>
      </p:sp>
      <p:sp>
        <p:nvSpPr>
          <p:cNvPr id="87" name="field cell 79">
            <a:extLst>
              <a:ext uri="{FF2B5EF4-FFF2-40B4-BE49-F238E27FC236}">
                <a16:creationId xmlns:a16="http://schemas.microsoft.com/office/drawing/2014/main" id="{80F2A60D-1825-45EE-A4EA-0CE655646F4D}"/>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79BFC3"/>
          </a:solidFill>
          <a:ln w="0">
            <a:noFill/>
          </a:ln>
        </p:spPr>
        <p:txBody>
          <a:bodyPr/>
          <a:lstStyle/>
          <a:p>
            <a:endParaRPr lang="en-US"/>
          </a:p>
        </p:txBody>
      </p:sp>
      <p:sp>
        <p:nvSpPr>
          <p:cNvPr id="88" name="field cell 80">
            <a:extLst>
              <a:ext uri="{FF2B5EF4-FFF2-40B4-BE49-F238E27FC236}">
                <a16:creationId xmlns:a16="http://schemas.microsoft.com/office/drawing/2014/main" id="{0B5D96CC-116F-4D3B-A143-3E7FC9F15D2D}"/>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59A8AD"/>
          </a:solidFill>
          <a:ln w="0">
            <a:noFill/>
          </a:ln>
        </p:spPr>
        <p:txBody>
          <a:bodyPr/>
          <a:lstStyle/>
          <a:p>
            <a:endParaRPr lang="en-US"/>
          </a:p>
        </p:txBody>
      </p:sp>
      <p:sp>
        <p:nvSpPr>
          <p:cNvPr id="89" name="field cell 81">
            <a:extLst>
              <a:ext uri="{FF2B5EF4-FFF2-40B4-BE49-F238E27FC236}">
                <a16:creationId xmlns:a16="http://schemas.microsoft.com/office/drawing/2014/main" id="{9DA61C39-75F7-45BE-98D8-4E9EF1E14786}"/>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45999F"/>
          </a:solidFill>
          <a:ln w="0">
            <a:noFill/>
          </a:ln>
        </p:spPr>
        <p:txBody>
          <a:bodyPr/>
          <a:lstStyle/>
          <a:p>
            <a:endParaRPr lang="en-US"/>
          </a:p>
        </p:txBody>
      </p:sp>
      <p:sp>
        <p:nvSpPr>
          <p:cNvPr id="90" name="field cell 82">
            <a:extLst>
              <a:ext uri="{FF2B5EF4-FFF2-40B4-BE49-F238E27FC236}">
                <a16:creationId xmlns:a16="http://schemas.microsoft.com/office/drawing/2014/main" id="{FAE43F91-A1D4-4177-8FD2-43864ACF6F37}"/>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27848B"/>
          </a:solidFill>
          <a:ln w="0">
            <a:noFill/>
          </a:ln>
        </p:spPr>
        <p:txBody>
          <a:bodyPr/>
          <a:lstStyle/>
          <a:p>
            <a:endParaRPr lang="en-US"/>
          </a:p>
        </p:txBody>
      </p:sp>
      <p:sp>
        <p:nvSpPr>
          <p:cNvPr id="91" name="field cell 83">
            <a:extLst>
              <a:ext uri="{FF2B5EF4-FFF2-40B4-BE49-F238E27FC236}">
                <a16:creationId xmlns:a16="http://schemas.microsoft.com/office/drawing/2014/main" id="{D44F67DA-651C-434C-9BCA-DC62F3C5A83B}"/>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2B878E"/>
          </a:solidFill>
          <a:ln w="0">
            <a:noFill/>
          </a:ln>
        </p:spPr>
        <p:txBody>
          <a:bodyPr/>
          <a:lstStyle/>
          <a:p>
            <a:endParaRPr lang="en-US"/>
          </a:p>
        </p:txBody>
      </p:sp>
      <p:sp>
        <p:nvSpPr>
          <p:cNvPr id="92" name="field cell 84">
            <a:extLst>
              <a:ext uri="{FF2B5EF4-FFF2-40B4-BE49-F238E27FC236}">
                <a16:creationId xmlns:a16="http://schemas.microsoft.com/office/drawing/2014/main" id="{7E062D1D-02FE-4A82-A322-553A6926E46F}"/>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7BC0C4"/>
          </a:solidFill>
          <a:ln w="0">
            <a:noFill/>
          </a:ln>
        </p:spPr>
        <p:txBody>
          <a:bodyPr/>
          <a:lstStyle/>
          <a:p>
            <a:endParaRPr lang="en-US"/>
          </a:p>
        </p:txBody>
      </p:sp>
      <p:sp>
        <p:nvSpPr>
          <p:cNvPr id="93" name="field cell 85">
            <a:extLst>
              <a:ext uri="{FF2B5EF4-FFF2-40B4-BE49-F238E27FC236}">
                <a16:creationId xmlns:a16="http://schemas.microsoft.com/office/drawing/2014/main" id="{EB7FE5CE-9FDA-4182-B08D-F0DB3683BAB7}"/>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94" name="field cell 86">
            <a:extLst>
              <a:ext uri="{FF2B5EF4-FFF2-40B4-BE49-F238E27FC236}">
                <a16:creationId xmlns:a16="http://schemas.microsoft.com/office/drawing/2014/main" id="{1DE14D45-14B1-4847-B4A6-7E8AB6CEAEAC}"/>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94D1D4"/>
          </a:solidFill>
          <a:ln w="0">
            <a:noFill/>
          </a:ln>
        </p:spPr>
        <p:txBody>
          <a:bodyPr/>
          <a:lstStyle/>
          <a:p>
            <a:endParaRPr lang="en-US"/>
          </a:p>
        </p:txBody>
      </p:sp>
      <p:sp>
        <p:nvSpPr>
          <p:cNvPr id="95" name="field cell 87">
            <a:extLst>
              <a:ext uri="{FF2B5EF4-FFF2-40B4-BE49-F238E27FC236}">
                <a16:creationId xmlns:a16="http://schemas.microsoft.com/office/drawing/2014/main" id="{FBBE801E-78D6-4EBF-9A8A-1C574A86D301}"/>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9DD5D8"/>
          </a:solidFill>
          <a:ln w="0">
            <a:noFill/>
          </a:ln>
        </p:spPr>
        <p:txBody>
          <a:bodyPr/>
          <a:lstStyle/>
          <a:p>
            <a:endParaRPr lang="en-US"/>
          </a:p>
        </p:txBody>
      </p:sp>
      <p:sp>
        <p:nvSpPr>
          <p:cNvPr id="96" name="field cell 88">
            <a:extLst>
              <a:ext uri="{FF2B5EF4-FFF2-40B4-BE49-F238E27FC236}">
                <a16:creationId xmlns:a16="http://schemas.microsoft.com/office/drawing/2014/main" id="{1268239F-C92A-403B-8105-5AFA35F12BA8}"/>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74BBBF"/>
          </a:solidFill>
          <a:ln w="0">
            <a:noFill/>
          </a:ln>
        </p:spPr>
        <p:txBody>
          <a:bodyPr/>
          <a:lstStyle/>
          <a:p>
            <a:endParaRPr lang="en-US"/>
          </a:p>
        </p:txBody>
      </p:sp>
      <p:sp>
        <p:nvSpPr>
          <p:cNvPr id="97" name="field cell 89">
            <a:extLst>
              <a:ext uri="{FF2B5EF4-FFF2-40B4-BE49-F238E27FC236}">
                <a16:creationId xmlns:a16="http://schemas.microsoft.com/office/drawing/2014/main" id="{D9823CC2-5C33-44F9-8577-CFF0BE346AB0}"/>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55A5AA"/>
          </a:solidFill>
          <a:ln w="0">
            <a:noFill/>
          </a:ln>
        </p:spPr>
        <p:txBody>
          <a:bodyPr/>
          <a:lstStyle/>
          <a:p>
            <a:endParaRPr lang="en-US"/>
          </a:p>
        </p:txBody>
      </p:sp>
      <p:sp>
        <p:nvSpPr>
          <p:cNvPr id="98" name="field cell 90">
            <a:extLst>
              <a:ext uri="{FF2B5EF4-FFF2-40B4-BE49-F238E27FC236}">
                <a16:creationId xmlns:a16="http://schemas.microsoft.com/office/drawing/2014/main" id="{74B2972B-9163-46F3-A2F2-5E182CA607B0}"/>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A5D8DB"/>
          </a:solidFill>
          <a:ln w="0">
            <a:noFill/>
          </a:ln>
        </p:spPr>
        <p:txBody>
          <a:bodyPr/>
          <a:lstStyle/>
          <a:p>
            <a:endParaRPr lang="en-US"/>
          </a:p>
        </p:txBody>
      </p:sp>
      <p:sp>
        <p:nvSpPr>
          <p:cNvPr id="99" name="field cell 91">
            <a:extLst>
              <a:ext uri="{FF2B5EF4-FFF2-40B4-BE49-F238E27FC236}">
                <a16:creationId xmlns:a16="http://schemas.microsoft.com/office/drawing/2014/main" id="{774F1C9C-CA5F-4480-BC22-3507F072E295}"/>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ACDBDE"/>
          </a:solidFill>
          <a:ln w="0">
            <a:noFill/>
          </a:ln>
        </p:spPr>
        <p:txBody>
          <a:bodyPr/>
          <a:lstStyle/>
          <a:p>
            <a:endParaRPr lang="en-US"/>
          </a:p>
        </p:txBody>
      </p:sp>
      <p:sp>
        <p:nvSpPr>
          <p:cNvPr id="100" name="field cell 92">
            <a:extLst>
              <a:ext uri="{FF2B5EF4-FFF2-40B4-BE49-F238E27FC236}">
                <a16:creationId xmlns:a16="http://schemas.microsoft.com/office/drawing/2014/main" id="{B9A3DD5F-2D5C-48F6-91A6-5C2CD8B2EDE8}"/>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8ACBCE"/>
          </a:solidFill>
          <a:ln w="0">
            <a:noFill/>
          </a:ln>
        </p:spPr>
        <p:txBody>
          <a:bodyPr/>
          <a:lstStyle/>
          <a:p>
            <a:endParaRPr lang="en-US"/>
          </a:p>
        </p:txBody>
      </p:sp>
      <p:sp>
        <p:nvSpPr>
          <p:cNvPr id="101" name="field cell 93">
            <a:extLst>
              <a:ext uri="{FF2B5EF4-FFF2-40B4-BE49-F238E27FC236}">
                <a16:creationId xmlns:a16="http://schemas.microsoft.com/office/drawing/2014/main" id="{87E82B85-BB61-4B13-BDBE-1BB7CFC2D23D}"/>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88C9CD"/>
          </a:solidFill>
          <a:ln w="0">
            <a:noFill/>
          </a:ln>
        </p:spPr>
        <p:txBody>
          <a:bodyPr/>
          <a:lstStyle/>
          <a:p>
            <a:endParaRPr lang="en-US"/>
          </a:p>
        </p:txBody>
      </p:sp>
      <p:sp>
        <p:nvSpPr>
          <p:cNvPr id="102" name="field cell 94">
            <a:extLst>
              <a:ext uri="{FF2B5EF4-FFF2-40B4-BE49-F238E27FC236}">
                <a16:creationId xmlns:a16="http://schemas.microsoft.com/office/drawing/2014/main" id="{ED4FC8CD-8CBA-47F6-81FF-28F176E87D4B}"/>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03" name="field cell 95">
            <a:extLst>
              <a:ext uri="{FF2B5EF4-FFF2-40B4-BE49-F238E27FC236}">
                <a16:creationId xmlns:a16="http://schemas.microsoft.com/office/drawing/2014/main" id="{79FF832A-FFF3-436B-9B94-4CD92581B778}"/>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4" name="field cell 96">
            <a:extLst>
              <a:ext uri="{FF2B5EF4-FFF2-40B4-BE49-F238E27FC236}">
                <a16:creationId xmlns:a16="http://schemas.microsoft.com/office/drawing/2014/main" id="{C04D9C40-35FA-4ECE-8FD6-D9D749C11369}"/>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05" name="field cell 97">
            <a:extLst>
              <a:ext uri="{FF2B5EF4-FFF2-40B4-BE49-F238E27FC236}">
                <a16:creationId xmlns:a16="http://schemas.microsoft.com/office/drawing/2014/main" id="{BA2F7B13-DA6F-4791-BBCA-18F6B3D9080B}"/>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DAEEF1"/>
          </a:solidFill>
          <a:ln w="0">
            <a:noFill/>
          </a:ln>
        </p:spPr>
        <p:txBody>
          <a:bodyPr/>
          <a:lstStyle/>
          <a:p>
            <a:endParaRPr lang="en-US"/>
          </a:p>
        </p:txBody>
      </p:sp>
      <p:sp>
        <p:nvSpPr>
          <p:cNvPr id="106" name="field cell 98">
            <a:extLst>
              <a:ext uri="{FF2B5EF4-FFF2-40B4-BE49-F238E27FC236}">
                <a16:creationId xmlns:a16="http://schemas.microsoft.com/office/drawing/2014/main" id="{A75BD6A9-E2FA-4F4F-825B-7474DE95D390}"/>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B4DEE1"/>
          </a:solidFill>
          <a:ln w="0">
            <a:noFill/>
          </a:ln>
        </p:spPr>
        <p:txBody>
          <a:bodyPr/>
          <a:lstStyle/>
          <a:p>
            <a:endParaRPr lang="en-US"/>
          </a:p>
        </p:txBody>
      </p:sp>
      <p:sp>
        <p:nvSpPr>
          <p:cNvPr id="107" name="field cell 99">
            <a:extLst>
              <a:ext uri="{FF2B5EF4-FFF2-40B4-BE49-F238E27FC236}">
                <a16:creationId xmlns:a16="http://schemas.microsoft.com/office/drawing/2014/main" id="{E8F2BAA9-5F71-4F91-A3E3-7222D3E3FAB0}"/>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CDE9EC"/>
          </a:solidFill>
          <a:ln w="0">
            <a:noFill/>
          </a:ln>
        </p:spPr>
        <p:txBody>
          <a:bodyPr/>
          <a:lstStyle/>
          <a:p>
            <a:endParaRPr lang="en-US"/>
          </a:p>
        </p:txBody>
      </p:sp>
      <p:sp>
        <p:nvSpPr>
          <p:cNvPr id="108" name="field cell 100">
            <a:extLst>
              <a:ext uri="{FF2B5EF4-FFF2-40B4-BE49-F238E27FC236}">
                <a16:creationId xmlns:a16="http://schemas.microsoft.com/office/drawing/2014/main" id="{4FB7FE45-9131-4E43-B0BC-39E02A1DC05F}"/>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BCE1E4"/>
          </a:solidFill>
          <a:ln w="0">
            <a:noFill/>
          </a:ln>
        </p:spPr>
        <p:txBody>
          <a:bodyPr/>
          <a:lstStyle/>
          <a:p>
            <a:endParaRPr lang="en-US"/>
          </a:p>
        </p:txBody>
      </p:sp>
      <p:sp>
        <p:nvSpPr>
          <p:cNvPr id="109" name="field cell 101">
            <a:extLst>
              <a:ext uri="{FF2B5EF4-FFF2-40B4-BE49-F238E27FC236}">
                <a16:creationId xmlns:a16="http://schemas.microsoft.com/office/drawing/2014/main" id="{BF462BA9-73BB-43A0-ABC9-28DC1537AFB2}"/>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AFDCDF"/>
          </a:solidFill>
          <a:ln w="0">
            <a:noFill/>
          </a:ln>
        </p:spPr>
        <p:txBody>
          <a:bodyPr/>
          <a:lstStyle/>
          <a:p>
            <a:endParaRPr lang="en-US"/>
          </a:p>
        </p:txBody>
      </p:sp>
      <p:sp>
        <p:nvSpPr>
          <p:cNvPr id="110" name="field cell 102">
            <a:extLst>
              <a:ext uri="{FF2B5EF4-FFF2-40B4-BE49-F238E27FC236}">
                <a16:creationId xmlns:a16="http://schemas.microsoft.com/office/drawing/2014/main" id="{2960FDCE-1AC1-4820-8651-B9AE5A1BC486}"/>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ABDADD"/>
          </a:solidFill>
          <a:ln w="0">
            <a:noFill/>
          </a:ln>
        </p:spPr>
        <p:txBody>
          <a:bodyPr/>
          <a:lstStyle/>
          <a:p>
            <a:endParaRPr lang="en-US"/>
          </a:p>
        </p:txBody>
      </p:sp>
      <p:sp>
        <p:nvSpPr>
          <p:cNvPr id="111" name="field cell 103">
            <a:extLst>
              <a:ext uri="{FF2B5EF4-FFF2-40B4-BE49-F238E27FC236}">
                <a16:creationId xmlns:a16="http://schemas.microsoft.com/office/drawing/2014/main" id="{B12E2C92-659F-4969-979E-0429EAE08CA6}"/>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B0DDE0"/>
          </a:solidFill>
          <a:ln w="0">
            <a:noFill/>
          </a:ln>
        </p:spPr>
        <p:txBody>
          <a:bodyPr/>
          <a:lstStyle/>
          <a:p>
            <a:endParaRPr lang="en-US"/>
          </a:p>
        </p:txBody>
      </p:sp>
      <p:sp>
        <p:nvSpPr>
          <p:cNvPr id="112" name="field cell 104">
            <a:extLst>
              <a:ext uri="{FF2B5EF4-FFF2-40B4-BE49-F238E27FC236}">
                <a16:creationId xmlns:a16="http://schemas.microsoft.com/office/drawing/2014/main" id="{B50AF5B3-F96B-4C14-87A7-D417A6321A78}"/>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CBE8EB"/>
          </a:solidFill>
          <a:ln w="0">
            <a:noFill/>
          </a:ln>
        </p:spPr>
        <p:txBody>
          <a:bodyPr/>
          <a:lstStyle/>
          <a:p>
            <a:endParaRPr lang="en-US"/>
          </a:p>
        </p:txBody>
      </p:sp>
      <p:sp>
        <p:nvSpPr>
          <p:cNvPr id="113" name="field cell 105">
            <a:extLst>
              <a:ext uri="{FF2B5EF4-FFF2-40B4-BE49-F238E27FC236}">
                <a16:creationId xmlns:a16="http://schemas.microsoft.com/office/drawing/2014/main" id="{21C036CD-1BB1-4314-B867-2FDC719E2639}"/>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A8D9DC"/>
          </a:solidFill>
          <a:ln w="0">
            <a:noFill/>
          </a:ln>
        </p:spPr>
        <p:txBody>
          <a:bodyPr/>
          <a:lstStyle/>
          <a:p>
            <a:endParaRPr lang="en-US"/>
          </a:p>
        </p:txBody>
      </p:sp>
      <p:sp>
        <p:nvSpPr>
          <p:cNvPr id="114" name="field cell 106">
            <a:extLst>
              <a:ext uri="{FF2B5EF4-FFF2-40B4-BE49-F238E27FC236}">
                <a16:creationId xmlns:a16="http://schemas.microsoft.com/office/drawing/2014/main" id="{197304CA-516F-4391-844E-D72175342311}"/>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6BB4B9"/>
          </a:solidFill>
          <a:ln w="0">
            <a:noFill/>
          </a:ln>
        </p:spPr>
        <p:txBody>
          <a:bodyPr/>
          <a:lstStyle/>
          <a:p>
            <a:endParaRPr lang="en-US"/>
          </a:p>
        </p:txBody>
      </p:sp>
      <p:sp>
        <p:nvSpPr>
          <p:cNvPr id="115" name="field cell 107">
            <a:extLst>
              <a:ext uri="{FF2B5EF4-FFF2-40B4-BE49-F238E27FC236}">
                <a16:creationId xmlns:a16="http://schemas.microsoft.com/office/drawing/2014/main" id="{CF994052-C38C-4514-9805-D33669FC1569}"/>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5BA9AE"/>
          </a:solidFill>
          <a:ln w="0">
            <a:noFill/>
          </a:ln>
        </p:spPr>
        <p:txBody>
          <a:bodyPr/>
          <a:lstStyle/>
          <a:p>
            <a:endParaRPr lang="en-US"/>
          </a:p>
        </p:txBody>
      </p:sp>
      <p:sp>
        <p:nvSpPr>
          <p:cNvPr id="116" name="field cell 108">
            <a:extLst>
              <a:ext uri="{FF2B5EF4-FFF2-40B4-BE49-F238E27FC236}">
                <a16:creationId xmlns:a16="http://schemas.microsoft.com/office/drawing/2014/main" id="{17EDDAC8-683C-4EF5-8AF5-0700DF3FA801}"/>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1D6F7A"/>
          </a:solidFill>
          <a:ln w="0">
            <a:noFill/>
          </a:ln>
        </p:spPr>
        <p:txBody>
          <a:bodyPr/>
          <a:lstStyle/>
          <a:p>
            <a:endParaRPr lang="en-US"/>
          </a:p>
        </p:txBody>
      </p:sp>
      <p:sp>
        <p:nvSpPr>
          <p:cNvPr id="117" name="field cell 109">
            <a:extLst>
              <a:ext uri="{FF2B5EF4-FFF2-40B4-BE49-F238E27FC236}">
                <a16:creationId xmlns:a16="http://schemas.microsoft.com/office/drawing/2014/main" id="{3922119B-6F87-457B-97FC-F921ACA02BDE}"/>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1D6C78"/>
          </a:solidFill>
          <a:ln w="0">
            <a:noFill/>
          </a:ln>
        </p:spPr>
        <p:txBody>
          <a:bodyPr/>
          <a:lstStyle/>
          <a:p>
            <a:endParaRPr lang="en-US"/>
          </a:p>
        </p:txBody>
      </p:sp>
      <p:sp>
        <p:nvSpPr>
          <p:cNvPr id="118" name="field cell 110">
            <a:extLst>
              <a:ext uri="{FF2B5EF4-FFF2-40B4-BE49-F238E27FC236}">
                <a16:creationId xmlns:a16="http://schemas.microsoft.com/office/drawing/2014/main" id="{C92C950F-DBC8-4571-B73C-2A3A1D05A52C}"/>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399198"/>
          </a:solidFill>
          <a:ln w="0">
            <a:noFill/>
          </a:ln>
        </p:spPr>
        <p:txBody>
          <a:bodyPr/>
          <a:lstStyle/>
          <a:p>
            <a:endParaRPr lang="en-US"/>
          </a:p>
        </p:txBody>
      </p:sp>
      <p:sp>
        <p:nvSpPr>
          <p:cNvPr id="119" name="field cell 111">
            <a:extLst>
              <a:ext uri="{FF2B5EF4-FFF2-40B4-BE49-F238E27FC236}">
                <a16:creationId xmlns:a16="http://schemas.microsoft.com/office/drawing/2014/main" id="{8BC8DBCC-17FE-4669-9280-8537102B881E}"/>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120" name="field cell 112">
            <a:extLst>
              <a:ext uri="{FF2B5EF4-FFF2-40B4-BE49-F238E27FC236}">
                <a16:creationId xmlns:a16="http://schemas.microsoft.com/office/drawing/2014/main" id="{7A7D7A8A-FD84-4253-91DB-9AA8872BFDE5}"/>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BAE0E3"/>
          </a:solidFill>
          <a:ln w="0">
            <a:noFill/>
          </a:ln>
        </p:spPr>
        <p:txBody>
          <a:bodyPr/>
          <a:lstStyle/>
          <a:p>
            <a:endParaRPr lang="en-US"/>
          </a:p>
        </p:txBody>
      </p:sp>
      <p:sp>
        <p:nvSpPr>
          <p:cNvPr id="121" name="field cell 113">
            <a:extLst>
              <a:ext uri="{FF2B5EF4-FFF2-40B4-BE49-F238E27FC236}">
                <a16:creationId xmlns:a16="http://schemas.microsoft.com/office/drawing/2014/main" id="{5BFDC989-257B-4C14-9C6B-3DC7F1908602}"/>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8ECED1"/>
          </a:solidFill>
          <a:ln w="0">
            <a:noFill/>
          </a:ln>
        </p:spPr>
        <p:txBody>
          <a:bodyPr/>
          <a:lstStyle/>
          <a:p>
            <a:endParaRPr lang="en-US"/>
          </a:p>
        </p:txBody>
      </p:sp>
      <p:sp>
        <p:nvSpPr>
          <p:cNvPr id="122" name="field cell 114">
            <a:extLst>
              <a:ext uri="{FF2B5EF4-FFF2-40B4-BE49-F238E27FC236}">
                <a16:creationId xmlns:a16="http://schemas.microsoft.com/office/drawing/2014/main" id="{F45B2DD5-AD0A-4548-B14E-989276DAED39}"/>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83C6C9"/>
          </a:solidFill>
          <a:ln w="0">
            <a:noFill/>
          </a:ln>
        </p:spPr>
        <p:txBody>
          <a:bodyPr/>
          <a:lstStyle/>
          <a:p>
            <a:endParaRPr lang="en-US"/>
          </a:p>
        </p:txBody>
      </p:sp>
      <p:sp>
        <p:nvSpPr>
          <p:cNvPr id="123" name="field cell 115">
            <a:extLst>
              <a:ext uri="{FF2B5EF4-FFF2-40B4-BE49-F238E27FC236}">
                <a16:creationId xmlns:a16="http://schemas.microsoft.com/office/drawing/2014/main" id="{338420A0-7FE8-4A8C-9146-91706C654BDB}"/>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B7E0E3"/>
          </a:solidFill>
          <a:ln w="0">
            <a:noFill/>
          </a:ln>
        </p:spPr>
        <p:txBody>
          <a:bodyPr/>
          <a:lstStyle/>
          <a:p>
            <a:endParaRPr lang="en-US"/>
          </a:p>
        </p:txBody>
      </p:sp>
      <p:sp>
        <p:nvSpPr>
          <p:cNvPr id="124" name="field cell 116">
            <a:extLst>
              <a:ext uri="{FF2B5EF4-FFF2-40B4-BE49-F238E27FC236}">
                <a16:creationId xmlns:a16="http://schemas.microsoft.com/office/drawing/2014/main" id="{A87AE822-A393-4906-8A4E-3B9DEE349837}"/>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1D6F7A"/>
          </a:solidFill>
          <a:ln w="0">
            <a:noFill/>
          </a:ln>
        </p:spPr>
        <p:txBody>
          <a:bodyPr/>
          <a:lstStyle/>
          <a:p>
            <a:endParaRPr lang="en-US"/>
          </a:p>
        </p:txBody>
      </p:sp>
      <p:sp>
        <p:nvSpPr>
          <p:cNvPr id="125" name="field cell 117">
            <a:extLst>
              <a:ext uri="{FF2B5EF4-FFF2-40B4-BE49-F238E27FC236}">
                <a16:creationId xmlns:a16="http://schemas.microsoft.com/office/drawing/2014/main" id="{F2EEAF0B-E473-4835-AF68-F7724D08153C}"/>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28848B"/>
          </a:solidFill>
          <a:ln w="0">
            <a:noFill/>
          </a:ln>
        </p:spPr>
        <p:txBody>
          <a:bodyPr/>
          <a:lstStyle/>
          <a:p>
            <a:endParaRPr lang="en-US"/>
          </a:p>
        </p:txBody>
      </p:sp>
      <p:sp>
        <p:nvSpPr>
          <p:cNvPr id="126" name="field cell 118">
            <a:extLst>
              <a:ext uri="{FF2B5EF4-FFF2-40B4-BE49-F238E27FC236}">
                <a16:creationId xmlns:a16="http://schemas.microsoft.com/office/drawing/2014/main" id="{6B773934-A337-41F3-A1B1-C5D60FC4810B}"/>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378F96"/>
          </a:solidFill>
          <a:ln w="0">
            <a:noFill/>
          </a:ln>
        </p:spPr>
        <p:txBody>
          <a:bodyPr/>
          <a:lstStyle/>
          <a:p>
            <a:endParaRPr lang="en-US"/>
          </a:p>
        </p:txBody>
      </p:sp>
      <p:sp>
        <p:nvSpPr>
          <p:cNvPr id="127" name="field cell 119">
            <a:extLst>
              <a:ext uri="{FF2B5EF4-FFF2-40B4-BE49-F238E27FC236}">
                <a16:creationId xmlns:a16="http://schemas.microsoft.com/office/drawing/2014/main" id="{15DBFA37-FD20-4FD3-92E7-F6FA3B3113AE}"/>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1D717B"/>
          </a:solidFill>
          <a:ln w="0">
            <a:noFill/>
          </a:ln>
        </p:spPr>
        <p:txBody>
          <a:bodyPr/>
          <a:lstStyle/>
          <a:p>
            <a:endParaRPr lang="en-US"/>
          </a:p>
        </p:txBody>
      </p:sp>
      <p:sp>
        <p:nvSpPr>
          <p:cNvPr id="128" name="field cell 120">
            <a:extLst>
              <a:ext uri="{FF2B5EF4-FFF2-40B4-BE49-F238E27FC236}">
                <a16:creationId xmlns:a16="http://schemas.microsoft.com/office/drawing/2014/main" id="{22FAF83B-DDEE-48F7-AFB3-743041560836}"/>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4B9DA4"/>
          </a:solidFill>
          <a:ln w="0">
            <a:noFill/>
          </a:ln>
        </p:spPr>
        <p:txBody>
          <a:bodyPr/>
          <a:lstStyle/>
          <a:p>
            <a:endParaRPr lang="en-US"/>
          </a:p>
        </p:txBody>
      </p:sp>
      <p:sp>
        <p:nvSpPr>
          <p:cNvPr id="129" name="field cell 121">
            <a:extLst>
              <a:ext uri="{FF2B5EF4-FFF2-40B4-BE49-F238E27FC236}">
                <a16:creationId xmlns:a16="http://schemas.microsoft.com/office/drawing/2014/main" id="{ADDB5E05-6172-4F13-BD50-580F400FF60A}"/>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3D939A"/>
          </a:solidFill>
          <a:ln w="0">
            <a:noFill/>
          </a:ln>
        </p:spPr>
        <p:txBody>
          <a:bodyPr/>
          <a:lstStyle/>
          <a:p>
            <a:endParaRPr lang="en-US"/>
          </a:p>
        </p:txBody>
      </p:sp>
      <p:sp>
        <p:nvSpPr>
          <p:cNvPr id="130" name="field cell 122">
            <a:extLst>
              <a:ext uri="{FF2B5EF4-FFF2-40B4-BE49-F238E27FC236}">
                <a16:creationId xmlns:a16="http://schemas.microsoft.com/office/drawing/2014/main" id="{FA28594B-B041-4771-A6CA-5A49304F41C9}"/>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1E7680"/>
          </a:solidFill>
          <a:ln w="0">
            <a:noFill/>
          </a:ln>
        </p:spPr>
        <p:txBody>
          <a:bodyPr/>
          <a:lstStyle/>
          <a:p>
            <a:endParaRPr lang="en-US"/>
          </a:p>
        </p:txBody>
      </p:sp>
      <p:sp>
        <p:nvSpPr>
          <p:cNvPr id="131" name="field cell 123">
            <a:extLst>
              <a:ext uri="{FF2B5EF4-FFF2-40B4-BE49-F238E27FC236}">
                <a16:creationId xmlns:a16="http://schemas.microsoft.com/office/drawing/2014/main" id="{8B651EF1-8F7D-47B4-BA41-D4C96043BD7C}"/>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C5D6C"/>
          </a:solidFill>
          <a:ln w="0">
            <a:noFill/>
          </a:ln>
        </p:spPr>
        <p:txBody>
          <a:bodyPr/>
          <a:lstStyle/>
          <a:p>
            <a:endParaRPr lang="en-US"/>
          </a:p>
        </p:txBody>
      </p:sp>
      <p:sp>
        <p:nvSpPr>
          <p:cNvPr id="132" name="field cell 124">
            <a:extLst>
              <a:ext uri="{FF2B5EF4-FFF2-40B4-BE49-F238E27FC236}">
                <a16:creationId xmlns:a16="http://schemas.microsoft.com/office/drawing/2014/main" id="{8BBCBD5B-7FDC-4CBE-A163-6191E97694BF}"/>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479AA0"/>
          </a:solidFill>
          <a:ln w="0">
            <a:noFill/>
          </a:ln>
        </p:spPr>
        <p:txBody>
          <a:bodyPr/>
          <a:lstStyle/>
          <a:p>
            <a:endParaRPr lang="en-US"/>
          </a:p>
        </p:txBody>
      </p:sp>
      <p:sp>
        <p:nvSpPr>
          <p:cNvPr id="133" name="field cell 125">
            <a:extLst>
              <a:ext uri="{FF2B5EF4-FFF2-40B4-BE49-F238E27FC236}">
                <a16:creationId xmlns:a16="http://schemas.microsoft.com/office/drawing/2014/main" id="{4B82F5CE-C335-4DB9-979E-9C5F8A27831B}"/>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248189"/>
          </a:solidFill>
          <a:ln w="0">
            <a:noFill/>
          </a:ln>
        </p:spPr>
        <p:txBody>
          <a:bodyPr/>
          <a:lstStyle/>
          <a:p>
            <a:endParaRPr lang="en-US"/>
          </a:p>
        </p:txBody>
      </p:sp>
      <p:sp>
        <p:nvSpPr>
          <p:cNvPr id="134" name="field cell 126">
            <a:extLst>
              <a:ext uri="{FF2B5EF4-FFF2-40B4-BE49-F238E27FC236}">
                <a16:creationId xmlns:a16="http://schemas.microsoft.com/office/drawing/2014/main" id="{381B3019-7361-4885-B7EC-C79C59374FB5}"/>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499CA2"/>
          </a:solidFill>
          <a:ln w="0">
            <a:noFill/>
          </a:ln>
        </p:spPr>
        <p:txBody>
          <a:bodyPr/>
          <a:lstStyle/>
          <a:p>
            <a:endParaRPr lang="en-US"/>
          </a:p>
        </p:txBody>
      </p:sp>
      <p:sp>
        <p:nvSpPr>
          <p:cNvPr id="135" name="field cell 127">
            <a:extLst>
              <a:ext uri="{FF2B5EF4-FFF2-40B4-BE49-F238E27FC236}">
                <a16:creationId xmlns:a16="http://schemas.microsoft.com/office/drawing/2014/main" id="{871F3B8F-921F-4F2E-BCD7-D62BB419F611}"/>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2B868E"/>
          </a:solidFill>
          <a:ln w="0">
            <a:noFill/>
          </a:ln>
        </p:spPr>
        <p:txBody>
          <a:bodyPr/>
          <a:lstStyle/>
          <a:p>
            <a:endParaRPr lang="en-US"/>
          </a:p>
        </p:txBody>
      </p:sp>
      <p:sp>
        <p:nvSpPr>
          <p:cNvPr id="136" name="field cell 128">
            <a:extLst>
              <a:ext uri="{FF2B5EF4-FFF2-40B4-BE49-F238E27FC236}">
                <a16:creationId xmlns:a16="http://schemas.microsoft.com/office/drawing/2014/main" id="{6ADE8E26-252A-4F99-91F6-04D6CB0820FB}"/>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C5E6D"/>
          </a:solidFill>
          <a:ln w="0">
            <a:noFill/>
          </a:ln>
        </p:spPr>
        <p:txBody>
          <a:bodyPr/>
          <a:lstStyle/>
          <a:p>
            <a:endParaRPr lang="en-US"/>
          </a:p>
        </p:txBody>
      </p:sp>
      <p:sp>
        <p:nvSpPr>
          <p:cNvPr id="137" name="field cell 129">
            <a:extLst>
              <a:ext uri="{FF2B5EF4-FFF2-40B4-BE49-F238E27FC236}">
                <a16:creationId xmlns:a16="http://schemas.microsoft.com/office/drawing/2014/main" id="{D9BD3DAB-C129-4B83-AD72-DFBEFA5E6AF9}"/>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B4A5E"/>
          </a:solidFill>
          <a:ln w="0">
            <a:noFill/>
          </a:ln>
        </p:spPr>
        <p:txBody>
          <a:bodyPr/>
          <a:lstStyle/>
          <a:p>
            <a:endParaRPr lang="en-US"/>
          </a:p>
        </p:txBody>
      </p:sp>
      <p:sp>
        <p:nvSpPr>
          <p:cNvPr id="138" name="field cell 130">
            <a:extLst>
              <a:ext uri="{FF2B5EF4-FFF2-40B4-BE49-F238E27FC236}">
                <a16:creationId xmlns:a16="http://schemas.microsoft.com/office/drawing/2014/main" id="{9A92C59E-3FFB-4D1A-9712-760FED1D0382}"/>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25828A"/>
          </a:solidFill>
          <a:ln w="0">
            <a:noFill/>
          </a:ln>
        </p:spPr>
        <p:txBody>
          <a:bodyPr/>
          <a:lstStyle/>
          <a:p>
            <a:endParaRPr lang="en-US"/>
          </a:p>
        </p:txBody>
      </p:sp>
      <p:sp>
        <p:nvSpPr>
          <p:cNvPr id="139" name="field cell 131">
            <a:extLst>
              <a:ext uri="{FF2B5EF4-FFF2-40B4-BE49-F238E27FC236}">
                <a16:creationId xmlns:a16="http://schemas.microsoft.com/office/drawing/2014/main" id="{1D7CF921-B2F7-4C91-83CE-9DFDB5F66E22}"/>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26838B"/>
          </a:solidFill>
          <a:ln w="0">
            <a:noFill/>
          </a:ln>
        </p:spPr>
        <p:txBody>
          <a:bodyPr/>
          <a:lstStyle/>
          <a:p>
            <a:endParaRPr lang="en-US"/>
          </a:p>
        </p:txBody>
      </p:sp>
      <p:sp>
        <p:nvSpPr>
          <p:cNvPr id="140" name="field cell 132">
            <a:extLst>
              <a:ext uri="{FF2B5EF4-FFF2-40B4-BE49-F238E27FC236}">
                <a16:creationId xmlns:a16="http://schemas.microsoft.com/office/drawing/2014/main" id="{4412E662-930E-4D0F-8001-D6F40F05A371}"/>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C5F6E"/>
          </a:solidFill>
          <a:ln w="0">
            <a:noFill/>
          </a:ln>
        </p:spPr>
        <p:txBody>
          <a:bodyPr/>
          <a:lstStyle/>
          <a:p>
            <a:endParaRPr lang="en-US"/>
          </a:p>
        </p:txBody>
      </p:sp>
      <p:sp>
        <p:nvSpPr>
          <p:cNvPr id="141" name="field cell 133">
            <a:extLst>
              <a:ext uri="{FF2B5EF4-FFF2-40B4-BE49-F238E27FC236}">
                <a16:creationId xmlns:a16="http://schemas.microsoft.com/office/drawing/2014/main" id="{AA85014C-3721-41EB-9960-C55D46C30005}"/>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B4459"/>
          </a:solidFill>
          <a:ln w="0">
            <a:noFill/>
          </a:ln>
        </p:spPr>
        <p:txBody>
          <a:bodyPr/>
          <a:lstStyle/>
          <a:p>
            <a:endParaRPr lang="en-US"/>
          </a:p>
        </p:txBody>
      </p:sp>
      <p:sp>
        <p:nvSpPr>
          <p:cNvPr id="142" name="field cell 134">
            <a:extLst>
              <a:ext uri="{FF2B5EF4-FFF2-40B4-BE49-F238E27FC236}">
                <a16:creationId xmlns:a16="http://schemas.microsoft.com/office/drawing/2014/main" id="{F28359A8-C1A9-4D94-B17B-5C2396E94063}"/>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304A"/>
          </a:solidFill>
          <a:ln w="0">
            <a:noFill/>
          </a:ln>
        </p:spPr>
        <p:txBody>
          <a:bodyPr/>
          <a:lstStyle/>
          <a:p>
            <a:endParaRPr lang="en-US"/>
          </a:p>
        </p:txBody>
      </p:sp>
      <p:sp>
        <p:nvSpPr>
          <p:cNvPr id="143" name="field cell 135">
            <a:extLst>
              <a:ext uri="{FF2B5EF4-FFF2-40B4-BE49-F238E27FC236}">
                <a16:creationId xmlns:a16="http://schemas.microsoft.com/office/drawing/2014/main" id="{71EA573C-9CE4-40E9-A996-615403F98783}"/>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F49"/>
          </a:solidFill>
          <a:ln w="0">
            <a:noFill/>
          </a:ln>
        </p:spPr>
        <p:txBody>
          <a:bodyPr/>
          <a:lstStyle/>
          <a:p>
            <a:endParaRPr lang="en-US"/>
          </a:p>
        </p:txBody>
      </p:sp>
      <p:sp>
        <p:nvSpPr>
          <p:cNvPr id="144" name="field cell 136">
            <a:extLst>
              <a:ext uri="{FF2B5EF4-FFF2-40B4-BE49-F238E27FC236}">
                <a16:creationId xmlns:a16="http://schemas.microsoft.com/office/drawing/2014/main" id="{E8AF0524-AD5A-416E-B1D3-86CB901B5600}"/>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C5E6D"/>
          </a:solidFill>
          <a:ln w="0">
            <a:noFill/>
          </a:ln>
        </p:spPr>
        <p:txBody>
          <a:bodyPr/>
          <a:lstStyle/>
          <a:p>
            <a:endParaRPr lang="en-US"/>
          </a:p>
        </p:txBody>
      </p:sp>
      <p:sp>
        <p:nvSpPr>
          <p:cNvPr id="145" name="field cell 137">
            <a:extLst>
              <a:ext uri="{FF2B5EF4-FFF2-40B4-BE49-F238E27FC236}">
                <a16:creationId xmlns:a16="http://schemas.microsoft.com/office/drawing/2014/main" id="{9306450F-9023-441B-B65F-9CBAA532489B}"/>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C5566"/>
          </a:solidFill>
          <a:ln w="0">
            <a:noFill/>
          </a:ln>
        </p:spPr>
        <p:txBody>
          <a:bodyPr/>
          <a:lstStyle/>
          <a:p>
            <a:endParaRPr lang="en-US"/>
          </a:p>
        </p:txBody>
      </p:sp>
      <p:sp>
        <p:nvSpPr>
          <p:cNvPr id="146" name="field cell 138">
            <a:extLst>
              <a:ext uri="{FF2B5EF4-FFF2-40B4-BE49-F238E27FC236}">
                <a16:creationId xmlns:a16="http://schemas.microsoft.com/office/drawing/2014/main" id="{1A5F5788-A1A2-40D4-9F6B-7769089DBE3E}"/>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C5869"/>
          </a:solidFill>
          <a:ln w="0">
            <a:noFill/>
          </a:ln>
        </p:spPr>
        <p:txBody>
          <a:bodyPr/>
          <a:lstStyle/>
          <a:p>
            <a:endParaRPr lang="en-US"/>
          </a:p>
        </p:txBody>
      </p:sp>
      <p:sp>
        <p:nvSpPr>
          <p:cNvPr id="147" name="field cell 139">
            <a:extLst>
              <a:ext uri="{FF2B5EF4-FFF2-40B4-BE49-F238E27FC236}">
                <a16:creationId xmlns:a16="http://schemas.microsoft.com/office/drawing/2014/main" id="{C4AAB828-229C-497F-94FB-0A2788833982}"/>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B475C"/>
          </a:solidFill>
          <a:ln w="0">
            <a:noFill/>
          </a:ln>
        </p:spPr>
        <p:txBody>
          <a:bodyPr/>
          <a:lstStyle/>
          <a:p>
            <a:endParaRPr lang="en-US"/>
          </a:p>
        </p:txBody>
      </p:sp>
      <p:sp>
        <p:nvSpPr>
          <p:cNvPr id="148" name="field cell 140">
            <a:extLst>
              <a:ext uri="{FF2B5EF4-FFF2-40B4-BE49-F238E27FC236}">
                <a16:creationId xmlns:a16="http://schemas.microsoft.com/office/drawing/2014/main" id="{F1858BEE-DD82-44EB-8DC9-580B534408D3}"/>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9" name="field cell 141">
            <a:extLst>
              <a:ext uri="{FF2B5EF4-FFF2-40B4-BE49-F238E27FC236}">
                <a16:creationId xmlns:a16="http://schemas.microsoft.com/office/drawing/2014/main" id="{D1314617-0E65-41EA-9A70-D1234DC88354}"/>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50" name="field cell 142">
            <a:extLst>
              <a:ext uri="{FF2B5EF4-FFF2-40B4-BE49-F238E27FC236}">
                <a16:creationId xmlns:a16="http://schemas.microsoft.com/office/drawing/2014/main" id="{C0ECFF63-1E6A-4563-9728-34657D3C66FD}"/>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348D94"/>
          </a:solidFill>
          <a:ln w="0">
            <a:noFill/>
          </a:ln>
        </p:spPr>
        <p:txBody>
          <a:bodyPr/>
          <a:lstStyle/>
          <a:p>
            <a:endParaRPr lang="en-US"/>
          </a:p>
        </p:txBody>
      </p:sp>
      <p:sp>
        <p:nvSpPr>
          <p:cNvPr id="151" name="field cell 143">
            <a:extLst>
              <a:ext uri="{FF2B5EF4-FFF2-40B4-BE49-F238E27FC236}">
                <a16:creationId xmlns:a16="http://schemas.microsoft.com/office/drawing/2014/main" id="{780095D8-26A2-4068-A15C-8216A4A5CD1C}"/>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2E8890"/>
          </a:solidFill>
          <a:ln w="0">
            <a:noFill/>
          </a:ln>
        </p:spPr>
        <p:txBody>
          <a:bodyPr/>
          <a:lstStyle/>
          <a:p>
            <a:endParaRPr lang="en-US"/>
          </a:p>
        </p:txBody>
      </p:sp>
      <p:sp>
        <p:nvSpPr>
          <p:cNvPr id="152" name="field cell 144">
            <a:extLst>
              <a:ext uri="{FF2B5EF4-FFF2-40B4-BE49-F238E27FC236}">
                <a16:creationId xmlns:a16="http://schemas.microsoft.com/office/drawing/2014/main" id="{CD58E64E-8531-42A0-8BE3-B59D72509B96}"/>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C6270"/>
          </a:solidFill>
          <a:ln w="0">
            <a:noFill/>
          </a:ln>
        </p:spPr>
        <p:txBody>
          <a:bodyPr/>
          <a:lstStyle/>
          <a:p>
            <a:endParaRPr lang="en-US"/>
          </a:p>
        </p:txBody>
      </p:sp>
      <p:sp>
        <p:nvSpPr>
          <p:cNvPr id="153" name="field cell 145">
            <a:extLst>
              <a:ext uri="{FF2B5EF4-FFF2-40B4-BE49-F238E27FC236}">
                <a16:creationId xmlns:a16="http://schemas.microsoft.com/office/drawing/2014/main" id="{3B588A61-36F1-4CFB-AE2D-76E5E39EDAAB}"/>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B465B"/>
          </a:solidFill>
          <a:ln w="0">
            <a:noFill/>
          </a:ln>
        </p:spPr>
        <p:txBody>
          <a:bodyPr/>
          <a:lstStyle/>
          <a:p>
            <a:endParaRPr lang="en-US"/>
          </a:p>
        </p:txBody>
      </p:sp>
      <p:sp>
        <p:nvSpPr>
          <p:cNvPr id="154" name="field cell 146">
            <a:extLst>
              <a:ext uri="{FF2B5EF4-FFF2-40B4-BE49-F238E27FC236}">
                <a16:creationId xmlns:a16="http://schemas.microsoft.com/office/drawing/2014/main" id="{045C1A8E-1A17-4292-AE8D-A1D69E26CC82}"/>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63AFB4"/>
          </a:solidFill>
          <a:ln w="0">
            <a:noFill/>
          </a:ln>
        </p:spPr>
        <p:txBody>
          <a:bodyPr/>
          <a:lstStyle/>
          <a:p>
            <a:endParaRPr lang="en-US"/>
          </a:p>
        </p:txBody>
      </p:sp>
      <p:sp>
        <p:nvSpPr>
          <p:cNvPr id="155" name="field cell 147">
            <a:extLst>
              <a:ext uri="{FF2B5EF4-FFF2-40B4-BE49-F238E27FC236}">
                <a16:creationId xmlns:a16="http://schemas.microsoft.com/office/drawing/2014/main" id="{B9BEE774-4A88-47E8-A957-649D92BAA88B}"/>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70B8BC"/>
          </a:solidFill>
          <a:ln w="0">
            <a:noFill/>
          </a:ln>
        </p:spPr>
        <p:txBody>
          <a:bodyPr/>
          <a:lstStyle/>
          <a:p>
            <a:endParaRPr lang="en-US"/>
          </a:p>
        </p:txBody>
      </p:sp>
      <p:sp>
        <p:nvSpPr>
          <p:cNvPr id="156" name="field cell 148">
            <a:extLst>
              <a:ext uri="{FF2B5EF4-FFF2-40B4-BE49-F238E27FC236}">
                <a16:creationId xmlns:a16="http://schemas.microsoft.com/office/drawing/2014/main" id="{D1B15785-5D59-4FBA-8A75-1EC1FF00E0A4}"/>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348D94"/>
          </a:solidFill>
          <a:ln w="0">
            <a:noFill/>
          </a:ln>
        </p:spPr>
        <p:txBody>
          <a:bodyPr/>
          <a:lstStyle/>
          <a:p>
            <a:endParaRPr lang="en-US"/>
          </a:p>
        </p:txBody>
      </p:sp>
      <p:sp>
        <p:nvSpPr>
          <p:cNvPr id="157" name="field cell 149">
            <a:extLst>
              <a:ext uri="{FF2B5EF4-FFF2-40B4-BE49-F238E27FC236}">
                <a16:creationId xmlns:a16="http://schemas.microsoft.com/office/drawing/2014/main" id="{7B7856CA-2583-4EDB-AE92-4925FC00BD0E}"/>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1E7B83"/>
          </a:solidFill>
          <a:ln w="0">
            <a:noFill/>
          </a:ln>
        </p:spPr>
        <p:txBody>
          <a:bodyPr/>
          <a:lstStyle/>
          <a:p>
            <a:endParaRPr lang="en-US"/>
          </a:p>
        </p:txBody>
      </p:sp>
      <p:sp>
        <p:nvSpPr>
          <p:cNvPr id="158" name="field cell 150">
            <a:extLst>
              <a:ext uri="{FF2B5EF4-FFF2-40B4-BE49-F238E27FC236}">
                <a16:creationId xmlns:a16="http://schemas.microsoft.com/office/drawing/2014/main" id="{B531DB6D-7682-4B59-811A-04F8586ED004}"/>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3A9198"/>
          </a:solidFill>
          <a:ln w="0">
            <a:noFill/>
          </a:ln>
        </p:spPr>
        <p:txBody>
          <a:bodyPr/>
          <a:lstStyle/>
          <a:p>
            <a:endParaRPr lang="en-US"/>
          </a:p>
        </p:txBody>
      </p:sp>
      <p:sp>
        <p:nvSpPr>
          <p:cNvPr id="159" name="field cell 151">
            <a:extLst>
              <a:ext uri="{FF2B5EF4-FFF2-40B4-BE49-F238E27FC236}">
                <a16:creationId xmlns:a16="http://schemas.microsoft.com/office/drawing/2014/main" id="{94227D5E-14F5-40B5-B2D2-7CC315FF5A47}"/>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228088"/>
          </a:solidFill>
          <a:ln w="0">
            <a:noFill/>
          </a:ln>
        </p:spPr>
        <p:txBody>
          <a:bodyPr/>
          <a:lstStyle/>
          <a:p>
            <a:endParaRPr lang="en-US"/>
          </a:p>
        </p:txBody>
      </p:sp>
      <p:sp>
        <p:nvSpPr>
          <p:cNvPr id="160" name="field cell 152">
            <a:extLst>
              <a:ext uri="{FF2B5EF4-FFF2-40B4-BE49-F238E27FC236}">
                <a16:creationId xmlns:a16="http://schemas.microsoft.com/office/drawing/2014/main" id="{FBAAAD78-FE42-40B1-A64C-82CA66040B6E}"/>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161" name="field cell 153">
            <a:extLst>
              <a:ext uri="{FF2B5EF4-FFF2-40B4-BE49-F238E27FC236}">
                <a16:creationId xmlns:a16="http://schemas.microsoft.com/office/drawing/2014/main" id="{CFB84A00-BBF6-4512-B2A8-4F8BA05ACC16}"/>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8BCBCE"/>
          </a:solidFill>
          <a:ln w="0">
            <a:noFill/>
          </a:ln>
        </p:spPr>
        <p:txBody>
          <a:bodyPr/>
          <a:lstStyle/>
          <a:p>
            <a:endParaRPr lang="en-US"/>
          </a:p>
        </p:txBody>
      </p:sp>
      <p:sp>
        <p:nvSpPr>
          <p:cNvPr id="162" name="field cell 154">
            <a:extLst>
              <a:ext uri="{FF2B5EF4-FFF2-40B4-BE49-F238E27FC236}">
                <a16:creationId xmlns:a16="http://schemas.microsoft.com/office/drawing/2014/main" id="{B94C9CDC-1DA9-4449-AC60-ABB15182C048}"/>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65B0B5"/>
          </a:solidFill>
          <a:ln w="0">
            <a:noFill/>
          </a:ln>
        </p:spPr>
        <p:txBody>
          <a:bodyPr/>
          <a:lstStyle/>
          <a:p>
            <a:endParaRPr lang="en-US"/>
          </a:p>
        </p:txBody>
      </p:sp>
      <p:sp>
        <p:nvSpPr>
          <p:cNvPr id="163" name="field cell 155">
            <a:extLst>
              <a:ext uri="{FF2B5EF4-FFF2-40B4-BE49-F238E27FC236}">
                <a16:creationId xmlns:a16="http://schemas.microsoft.com/office/drawing/2014/main" id="{B34D888E-F406-41FF-A064-58CDE07F9E45}"/>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58A6AC"/>
          </a:solidFill>
          <a:ln w="0">
            <a:noFill/>
          </a:ln>
        </p:spPr>
        <p:txBody>
          <a:bodyPr/>
          <a:lstStyle/>
          <a:p>
            <a:endParaRPr lang="en-US"/>
          </a:p>
        </p:txBody>
      </p:sp>
      <p:sp>
        <p:nvSpPr>
          <p:cNvPr id="164" name="field cell 156">
            <a:extLst>
              <a:ext uri="{FF2B5EF4-FFF2-40B4-BE49-F238E27FC236}">
                <a16:creationId xmlns:a16="http://schemas.microsoft.com/office/drawing/2014/main" id="{78458274-24D1-4121-ABD5-C69E15C36700}"/>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238188"/>
          </a:solidFill>
          <a:ln w="0">
            <a:noFill/>
          </a:ln>
        </p:spPr>
        <p:txBody>
          <a:bodyPr/>
          <a:lstStyle/>
          <a:p>
            <a:endParaRPr lang="en-US"/>
          </a:p>
        </p:txBody>
      </p:sp>
      <p:sp>
        <p:nvSpPr>
          <p:cNvPr id="165" name="field cell 157">
            <a:extLst>
              <a:ext uri="{FF2B5EF4-FFF2-40B4-BE49-F238E27FC236}">
                <a16:creationId xmlns:a16="http://schemas.microsoft.com/office/drawing/2014/main" id="{56EAF360-653E-4588-9259-D6E76C08F1E9}"/>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D6875"/>
          </a:solidFill>
          <a:ln w="0">
            <a:noFill/>
          </a:ln>
        </p:spPr>
        <p:txBody>
          <a:bodyPr/>
          <a:lstStyle/>
          <a:p>
            <a:endParaRPr lang="en-US"/>
          </a:p>
        </p:txBody>
      </p:sp>
      <p:sp>
        <p:nvSpPr>
          <p:cNvPr id="166" name="field cell 158">
            <a:extLst>
              <a:ext uri="{FF2B5EF4-FFF2-40B4-BE49-F238E27FC236}">
                <a16:creationId xmlns:a16="http://schemas.microsoft.com/office/drawing/2014/main" id="{1A0B370F-364C-4772-A046-D1DE521545E4}"/>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217F87"/>
          </a:solidFill>
          <a:ln w="0">
            <a:noFill/>
          </a:ln>
        </p:spPr>
        <p:txBody>
          <a:bodyPr/>
          <a:lstStyle/>
          <a:p>
            <a:endParaRPr lang="en-US"/>
          </a:p>
        </p:txBody>
      </p:sp>
      <p:sp>
        <p:nvSpPr>
          <p:cNvPr id="167" name="field cell 159">
            <a:extLst>
              <a:ext uri="{FF2B5EF4-FFF2-40B4-BE49-F238E27FC236}">
                <a16:creationId xmlns:a16="http://schemas.microsoft.com/office/drawing/2014/main" id="{93F52440-AB0D-4C47-A233-B4C883393BA5}"/>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D6673"/>
          </a:solidFill>
          <a:ln w="0">
            <a:noFill/>
          </a:ln>
        </p:spPr>
        <p:txBody>
          <a:bodyPr/>
          <a:lstStyle/>
          <a:p>
            <a:endParaRPr lang="en-US"/>
          </a:p>
        </p:txBody>
      </p:sp>
      <p:sp>
        <p:nvSpPr>
          <p:cNvPr id="168" name="field cell 160">
            <a:extLst>
              <a:ext uri="{FF2B5EF4-FFF2-40B4-BE49-F238E27FC236}">
                <a16:creationId xmlns:a16="http://schemas.microsoft.com/office/drawing/2014/main" id="{09F51EFF-FF45-44BD-83B3-D4BEC40981E8}"/>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C5D6C"/>
          </a:solidFill>
          <a:ln w="0">
            <a:noFill/>
          </a:ln>
        </p:spPr>
        <p:txBody>
          <a:bodyPr/>
          <a:lstStyle/>
          <a:p>
            <a:endParaRPr lang="en-US"/>
          </a:p>
        </p:txBody>
      </p:sp>
      <p:sp>
        <p:nvSpPr>
          <p:cNvPr id="169" name="field cell 161">
            <a:extLst>
              <a:ext uri="{FF2B5EF4-FFF2-40B4-BE49-F238E27FC236}">
                <a16:creationId xmlns:a16="http://schemas.microsoft.com/office/drawing/2014/main" id="{23C18129-181E-430D-8635-DD3AEDF841C1}"/>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C616F"/>
          </a:solidFill>
          <a:ln w="0">
            <a:noFill/>
          </a:ln>
        </p:spPr>
        <p:txBody>
          <a:bodyPr/>
          <a:lstStyle/>
          <a:p>
            <a:endParaRPr lang="en-US"/>
          </a:p>
        </p:txBody>
      </p:sp>
      <p:sp>
        <p:nvSpPr>
          <p:cNvPr id="170" name="field cell 162">
            <a:extLst>
              <a:ext uri="{FF2B5EF4-FFF2-40B4-BE49-F238E27FC236}">
                <a16:creationId xmlns:a16="http://schemas.microsoft.com/office/drawing/2014/main" id="{8E361E82-2812-4BB4-A4DC-BB8A7E15763B}"/>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C6371"/>
          </a:solidFill>
          <a:ln w="0">
            <a:noFill/>
          </a:ln>
        </p:spPr>
        <p:txBody>
          <a:bodyPr/>
          <a:lstStyle/>
          <a:p>
            <a:endParaRPr lang="en-US"/>
          </a:p>
        </p:txBody>
      </p:sp>
      <p:sp>
        <p:nvSpPr>
          <p:cNvPr id="171" name="field cell 163">
            <a:extLst>
              <a:ext uri="{FF2B5EF4-FFF2-40B4-BE49-F238E27FC236}">
                <a16:creationId xmlns:a16="http://schemas.microsoft.com/office/drawing/2014/main" id="{FD510F1C-5A73-47ED-BDFC-633FF3593F6D}"/>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C5B6B"/>
          </a:solidFill>
          <a:ln w="0">
            <a:noFill/>
          </a:ln>
        </p:spPr>
        <p:txBody>
          <a:bodyPr/>
          <a:lstStyle/>
          <a:p>
            <a:endParaRPr lang="en-US"/>
          </a:p>
        </p:txBody>
      </p:sp>
      <p:sp>
        <p:nvSpPr>
          <p:cNvPr id="172" name="field cell 164">
            <a:extLst>
              <a:ext uri="{FF2B5EF4-FFF2-40B4-BE49-F238E27FC236}">
                <a16:creationId xmlns:a16="http://schemas.microsoft.com/office/drawing/2014/main" id="{2C1050E3-4C87-4F06-87D3-07B20B086359}"/>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C5667"/>
          </a:solidFill>
          <a:ln w="0">
            <a:noFill/>
          </a:ln>
        </p:spPr>
        <p:txBody>
          <a:bodyPr/>
          <a:lstStyle/>
          <a:p>
            <a:endParaRPr lang="en-US"/>
          </a:p>
        </p:txBody>
      </p:sp>
      <p:sp>
        <p:nvSpPr>
          <p:cNvPr id="173" name="field cell 165">
            <a:extLst>
              <a:ext uri="{FF2B5EF4-FFF2-40B4-BE49-F238E27FC236}">
                <a16:creationId xmlns:a16="http://schemas.microsoft.com/office/drawing/2014/main" id="{4B12B463-A47F-4002-B121-61CEAB122440}"/>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1C616F"/>
          </a:solidFill>
          <a:ln w="0">
            <a:noFill/>
          </a:ln>
        </p:spPr>
        <p:txBody>
          <a:bodyPr/>
          <a:lstStyle/>
          <a:p>
            <a:endParaRPr lang="en-US"/>
          </a:p>
        </p:txBody>
      </p:sp>
      <p:sp>
        <p:nvSpPr>
          <p:cNvPr id="174" name="field cell 166">
            <a:extLst>
              <a:ext uri="{FF2B5EF4-FFF2-40B4-BE49-F238E27FC236}">
                <a16:creationId xmlns:a16="http://schemas.microsoft.com/office/drawing/2014/main" id="{9A783032-BF24-4DCC-ADE4-E56AABCC4898}"/>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1D6976"/>
          </a:solidFill>
          <a:ln w="0">
            <a:noFill/>
          </a:ln>
        </p:spPr>
        <p:txBody>
          <a:bodyPr/>
          <a:lstStyle/>
          <a:p>
            <a:endParaRPr lang="en-US"/>
          </a:p>
        </p:txBody>
      </p:sp>
      <p:sp>
        <p:nvSpPr>
          <p:cNvPr id="175" name="field cell 167">
            <a:extLst>
              <a:ext uri="{FF2B5EF4-FFF2-40B4-BE49-F238E27FC236}">
                <a16:creationId xmlns:a16="http://schemas.microsoft.com/office/drawing/2014/main" id="{BE2B5B3C-7DBD-4BBF-A0F6-CC1B0BA2D28D}"/>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C616F"/>
          </a:solidFill>
          <a:ln w="0">
            <a:noFill/>
          </a:ln>
        </p:spPr>
        <p:txBody>
          <a:bodyPr/>
          <a:lstStyle/>
          <a:p>
            <a:endParaRPr lang="en-US"/>
          </a:p>
        </p:txBody>
      </p:sp>
      <p:sp>
        <p:nvSpPr>
          <p:cNvPr id="176" name="field cell 168">
            <a:extLst>
              <a:ext uri="{FF2B5EF4-FFF2-40B4-BE49-F238E27FC236}">
                <a16:creationId xmlns:a16="http://schemas.microsoft.com/office/drawing/2014/main" id="{C567EF34-3009-46FB-8AFF-AB0CA17E541C}"/>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A4359"/>
          </a:solidFill>
          <a:ln w="0">
            <a:noFill/>
          </a:ln>
        </p:spPr>
        <p:txBody>
          <a:bodyPr/>
          <a:lstStyle/>
          <a:p>
            <a:endParaRPr lang="en-US"/>
          </a:p>
        </p:txBody>
      </p:sp>
      <p:sp>
        <p:nvSpPr>
          <p:cNvPr id="177" name="field cell 169">
            <a:extLst>
              <a:ext uri="{FF2B5EF4-FFF2-40B4-BE49-F238E27FC236}">
                <a16:creationId xmlns:a16="http://schemas.microsoft.com/office/drawing/2014/main" id="{D1B51D0D-8285-428F-9EBD-F90EC4541F6B}"/>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A374F"/>
          </a:solidFill>
          <a:ln w="0">
            <a:noFill/>
          </a:ln>
        </p:spPr>
        <p:txBody>
          <a:bodyPr/>
          <a:lstStyle/>
          <a:p>
            <a:endParaRPr lang="en-US"/>
          </a:p>
        </p:txBody>
      </p:sp>
      <p:sp>
        <p:nvSpPr>
          <p:cNvPr id="178" name="field cell 170">
            <a:extLst>
              <a:ext uri="{FF2B5EF4-FFF2-40B4-BE49-F238E27FC236}">
                <a16:creationId xmlns:a16="http://schemas.microsoft.com/office/drawing/2014/main" id="{A5078A78-718B-4A07-A45A-628F76526A8C}"/>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354D"/>
          </a:solidFill>
          <a:ln w="0">
            <a:noFill/>
          </a:ln>
        </p:spPr>
        <p:txBody>
          <a:bodyPr/>
          <a:lstStyle/>
          <a:p>
            <a:endParaRPr lang="en-US"/>
          </a:p>
        </p:txBody>
      </p:sp>
      <p:sp>
        <p:nvSpPr>
          <p:cNvPr id="179" name="field cell 171">
            <a:extLst>
              <a:ext uri="{FF2B5EF4-FFF2-40B4-BE49-F238E27FC236}">
                <a16:creationId xmlns:a16="http://schemas.microsoft.com/office/drawing/2014/main" id="{CE32AC68-3C8B-4AC2-B4DA-9D472E836A3D}"/>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80" name="field cell 172">
            <a:extLst>
              <a:ext uri="{FF2B5EF4-FFF2-40B4-BE49-F238E27FC236}">
                <a16:creationId xmlns:a16="http://schemas.microsoft.com/office/drawing/2014/main" id="{5BB51A47-F501-499B-BAE6-BF26871D241B}"/>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D0EAED"/>
          </a:solidFill>
          <a:ln w="0">
            <a:noFill/>
          </a:ln>
        </p:spPr>
        <p:txBody>
          <a:bodyPr/>
          <a:lstStyle/>
          <a:p>
            <a:endParaRPr lang="en-US"/>
          </a:p>
        </p:txBody>
      </p:sp>
      <p:sp>
        <p:nvSpPr>
          <p:cNvPr id="181" name="field cell 173">
            <a:extLst>
              <a:ext uri="{FF2B5EF4-FFF2-40B4-BE49-F238E27FC236}">
                <a16:creationId xmlns:a16="http://schemas.microsoft.com/office/drawing/2014/main" id="{658F5A1B-F623-44D5-8481-0F7EE6023F3D}"/>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B2DDE0"/>
          </a:solidFill>
          <a:ln w="0">
            <a:noFill/>
          </a:ln>
        </p:spPr>
        <p:txBody>
          <a:bodyPr/>
          <a:lstStyle/>
          <a:p>
            <a:endParaRPr lang="en-US"/>
          </a:p>
        </p:txBody>
      </p:sp>
      <p:sp>
        <p:nvSpPr>
          <p:cNvPr id="182" name="field cell 174">
            <a:extLst>
              <a:ext uri="{FF2B5EF4-FFF2-40B4-BE49-F238E27FC236}">
                <a16:creationId xmlns:a16="http://schemas.microsoft.com/office/drawing/2014/main" id="{BBBCF518-21A4-4400-A26D-13BA4F73168D}"/>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83C5C9"/>
          </a:solidFill>
          <a:ln w="0">
            <a:noFill/>
          </a:ln>
        </p:spPr>
        <p:txBody>
          <a:bodyPr/>
          <a:lstStyle/>
          <a:p>
            <a:endParaRPr lang="en-US"/>
          </a:p>
        </p:txBody>
      </p:sp>
      <p:sp>
        <p:nvSpPr>
          <p:cNvPr id="183" name="field cell 175">
            <a:extLst>
              <a:ext uri="{FF2B5EF4-FFF2-40B4-BE49-F238E27FC236}">
                <a16:creationId xmlns:a16="http://schemas.microsoft.com/office/drawing/2014/main" id="{F9C8DC2D-EAAC-497D-8E2E-548AAEC7A408}"/>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7ABFC3"/>
          </a:solidFill>
          <a:ln w="0">
            <a:noFill/>
          </a:ln>
        </p:spPr>
        <p:txBody>
          <a:bodyPr/>
          <a:lstStyle/>
          <a:p>
            <a:endParaRPr lang="en-US"/>
          </a:p>
        </p:txBody>
      </p:sp>
      <p:sp>
        <p:nvSpPr>
          <p:cNvPr id="184" name="field cell 176">
            <a:extLst>
              <a:ext uri="{FF2B5EF4-FFF2-40B4-BE49-F238E27FC236}">
                <a16:creationId xmlns:a16="http://schemas.microsoft.com/office/drawing/2014/main" id="{6BECB997-2FC6-4F48-975C-178CB2B895DC}"/>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C0E3E6"/>
          </a:solidFill>
          <a:ln w="0">
            <a:noFill/>
          </a:ln>
        </p:spPr>
        <p:txBody>
          <a:bodyPr/>
          <a:lstStyle/>
          <a:p>
            <a:endParaRPr lang="en-US"/>
          </a:p>
        </p:txBody>
      </p:sp>
      <p:sp>
        <p:nvSpPr>
          <p:cNvPr id="185" name="field cell 177">
            <a:extLst>
              <a:ext uri="{FF2B5EF4-FFF2-40B4-BE49-F238E27FC236}">
                <a16:creationId xmlns:a16="http://schemas.microsoft.com/office/drawing/2014/main" id="{F97FD65D-45D7-47BD-8436-FEAB24EA2866}"/>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D4EBEE"/>
          </a:solidFill>
          <a:ln w="0">
            <a:noFill/>
          </a:ln>
        </p:spPr>
        <p:txBody>
          <a:bodyPr/>
          <a:lstStyle/>
          <a:p>
            <a:endParaRPr lang="en-US"/>
          </a:p>
        </p:txBody>
      </p:sp>
      <p:sp>
        <p:nvSpPr>
          <p:cNvPr id="186" name="field cell 178">
            <a:extLst>
              <a:ext uri="{FF2B5EF4-FFF2-40B4-BE49-F238E27FC236}">
                <a16:creationId xmlns:a16="http://schemas.microsoft.com/office/drawing/2014/main" id="{8FA5C016-C04B-4D25-8925-2992ABD246D4}"/>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A3D7DA"/>
          </a:solidFill>
          <a:ln w="0">
            <a:noFill/>
          </a:ln>
        </p:spPr>
        <p:txBody>
          <a:bodyPr/>
          <a:lstStyle/>
          <a:p>
            <a:endParaRPr lang="en-US"/>
          </a:p>
        </p:txBody>
      </p:sp>
      <p:sp>
        <p:nvSpPr>
          <p:cNvPr id="187" name="field cell 179">
            <a:extLst>
              <a:ext uri="{FF2B5EF4-FFF2-40B4-BE49-F238E27FC236}">
                <a16:creationId xmlns:a16="http://schemas.microsoft.com/office/drawing/2014/main" id="{A1C0AA03-4595-4243-8175-E06BA1DF2159}"/>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91CFD2"/>
          </a:solidFill>
          <a:ln w="0">
            <a:noFill/>
          </a:ln>
        </p:spPr>
        <p:txBody>
          <a:bodyPr/>
          <a:lstStyle/>
          <a:p>
            <a:endParaRPr lang="en-US"/>
          </a:p>
        </p:txBody>
      </p:sp>
      <p:sp>
        <p:nvSpPr>
          <p:cNvPr id="188" name="field cell 180">
            <a:extLst>
              <a:ext uri="{FF2B5EF4-FFF2-40B4-BE49-F238E27FC236}">
                <a16:creationId xmlns:a16="http://schemas.microsoft.com/office/drawing/2014/main" id="{8F446345-08CF-498E-A6FC-1FDA1B019403}"/>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354E"/>
          </a:solidFill>
          <a:ln w="0">
            <a:noFill/>
          </a:ln>
        </p:spPr>
        <p:txBody>
          <a:bodyPr/>
          <a:lstStyle/>
          <a:p>
            <a:endParaRPr lang="en-US"/>
          </a:p>
        </p:txBody>
      </p:sp>
      <p:sp>
        <p:nvSpPr>
          <p:cNvPr id="189" name="field cell 181">
            <a:extLst>
              <a:ext uri="{FF2B5EF4-FFF2-40B4-BE49-F238E27FC236}">
                <a16:creationId xmlns:a16="http://schemas.microsoft.com/office/drawing/2014/main" id="{0A908A52-5A91-49C3-9C00-24B70A5FF845}"/>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90" name="field cell 182">
            <a:extLst>
              <a:ext uri="{FF2B5EF4-FFF2-40B4-BE49-F238E27FC236}">
                <a16:creationId xmlns:a16="http://schemas.microsoft.com/office/drawing/2014/main" id="{B52CBD91-D34F-417F-9701-A355BEE77DA3}"/>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B4B5F"/>
          </a:solidFill>
          <a:ln w="0">
            <a:noFill/>
          </a:ln>
        </p:spPr>
        <p:txBody>
          <a:bodyPr/>
          <a:lstStyle/>
          <a:p>
            <a:endParaRPr lang="en-US"/>
          </a:p>
        </p:txBody>
      </p:sp>
      <p:sp>
        <p:nvSpPr>
          <p:cNvPr id="191" name="field cell 183">
            <a:extLst>
              <a:ext uri="{FF2B5EF4-FFF2-40B4-BE49-F238E27FC236}">
                <a16:creationId xmlns:a16="http://schemas.microsoft.com/office/drawing/2014/main" id="{E48D3B69-507F-4514-B7AB-6B3C9C4441AB}"/>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B465B"/>
          </a:solidFill>
          <a:ln w="0">
            <a:noFill/>
          </a:ln>
        </p:spPr>
        <p:txBody>
          <a:bodyPr/>
          <a:lstStyle/>
          <a:p>
            <a:endParaRPr lang="en-US"/>
          </a:p>
        </p:txBody>
      </p:sp>
      <p:sp>
        <p:nvSpPr>
          <p:cNvPr id="192" name="field cell 184">
            <a:extLst>
              <a:ext uri="{FF2B5EF4-FFF2-40B4-BE49-F238E27FC236}">
                <a16:creationId xmlns:a16="http://schemas.microsoft.com/office/drawing/2014/main" id="{2A67DA9C-EE0A-4A1E-A1A2-CF8704E08670}"/>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A364F"/>
          </a:solidFill>
          <a:ln w="0">
            <a:noFill/>
          </a:ln>
        </p:spPr>
        <p:txBody>
          <a:bodyPr/>
          <a:lstStyle/>
          <a:p>
            <a:endParaRPr lang="en-US"/>
          </a:p>
        </p:txBody>
      </p:sp>
      <p:sp>
        <p:nvSpPr>
          <p:cNvPr id="193" name="field cell 185">
            <a:extLst>
              <a:ext uri="{FF2B5EF4-FFF2-40B4-BE49-F238E27FC236}">
                <a16:creationId xmlns:a16="http://schemas.microsoft.com/office/drawing/2014/main" id="{8B8A1CDD-1E02-4AE1-B947-D25BBBE1146E}"/>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A3E54"/>
          </a:solidFill>
          <a:ln w="0">
            <a:noFill/>
          </a:ln>
        </p:spPr>
        <p:txBody>
          <a:bodyPr/>
          <a:lstStyle/>
          <a:p>
            <a:endParaRPr lang="en-US"/>
          </a:p>
        </p:txBody>
      </p:sp>
      <p:sp>
        <p:nvSpPr>
          <p:cNvPr id="194" name="field cell 186">
            <a:extLst>
              <a:ext uri="{FF2B5EF4-FFF2-40B4-BE49-F238E27FC236}">
                <a16:creationId xmlns:a16="http://schemas.microsoft.com/office/drawing/2014/main" id="{E9FD1FDB-B5F4-4E9B-B490-E92DBB9D62CE}"/>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B475C"/>
          </a:solidFill>
          <a:ln w="0">
            <a:noFill/>
          </a:ln>
        </p:spPr>
        <p:txBody>
          <a:bodyPr/>
          <a:lstStyle/>
          <a:p>
            <a:endParaRPr lang="en-US"/>
          </a:p>
        </p:txBody>
      </p:sp>
      <p:sp>
        <p:nvSpPr>
          <p:cNvPr id="195" name="field cell 187">
            <a:extLst>
              <a:ext uri="{FF2B5EF4-FFF2-40B4-BE49-F238E27FC236}">
                <a16:creationId xmlns:a16="http://schemas.microsoft.com/office/drawing/2014/main" id="{F568482E-32C4-4D36-9B75-1F55052F3181}"/>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96" name="field cell 188">
            <a:extLst>
              <a:ext uri="{FF2B5EF4-FFF2-40B4-BE49-F238E27FC236}">
                <a16:creationId xmlns:a16="http://schemas.microsoft.com/office/drawing/2014/main" id="{6DB80BFC-5B62-4913-A5DB-23EE66A750B5}"/>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7" name="field cell 189">
            <a:extLst>
              <a:ext uri="{FF2B5EF4-FFF2-40B4-BE49-F238E27FC236}">
                <a16:creationId xmlns:a16="http://schemas.microsoft.com/office/drawing/2014/main" id="{D9B418C9-60FE-49C1-8D24-DCC0F1C90428}"/>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8" name="field cell 190">
            <a:extLst>
              <a:ext uri="{FF2B5EF4-FFF2-40B4-BE49-F238E27FC236}">
                <a16:creationId xmlns:a16="http://schemas.microsoft.com/office/drawing/2014/main" id="{50B9025E-209E-42A6-AFEE-A075624C7DA2}"/>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9" name="field cell 191">
            <a:extLst>
              <a:ext uri="{FF2B5EF4-FFF2-40B4-BE49-F238E27FC236}">
                <a16:creationId xmlns:a16="http://schemas.microsoft.com/office/drawing/2014/main" id="{289A951B-E468-449A-A471-3742354C9F23}"/>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200" name="field cell 192">
            <a:extLst>
              <a:ext uri="{FF2B5EF4-FFF2-40B4-BE49-F238E27FC236}">
                <a16:creationId xmlns:a16="http://schemas.microsoft.com/office/drawing/2014/main" id="{01E9BECD-D7BE-4AD6-9FD1-61E9F43ACC12}"/>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A3E55"/>
          </a:solidFill>
          <a:ln w="0">
            <a:noFill/>
          </a:ln>
        </p:spPr>
        <p:txBody>
          <a:bodyPr/>
          <a:lstStyle/>
          <a:p>
            <a:endParaRPr lang="en-US"/>
          </a:p>
        </p:txBody>
      </p:sp>
      <p:sp>
        <p:nvSpPr>
          <p:cNvPr id="201" name="field cell 193">
            <a:extLst>
              <a:ext uri="{FF2B5EF4-FFF2-40B4-BE49-F238E27FC236}">
                <a16:creationId xmlns:a16="http://schemas.microsoft.com/office/drawing/2014/main" id="{EC1FD92A-F63D-41D9-BCF1-993C8148C549}"/>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34C"/>
          </a:solidFill>
          <a:ln w="0">
            <a:noFill/>
          </a:ln>
        </p:spPr>
        <p:txBody>
          <a:bodyPr/>
          <a:lstStyle/>
          <a:p>
            <a:endParaRPr lang="en-US"/>
          </a:p>
        </p:txBody>
      </p:sp>
      <p:sp>
        <p:nvSpPr>
          <p:cNvPr id="202" name="field cell 194">
            <a:extLst>
              <a:ext uri="{FF2B5EF4-FFF2-40B4-BE49-F238E27FC236}">
                <a16:creationId xmlns:a16="http://schemas.microsoft.com/office/drawing/2014/main" id="{BF35939F-7020-4853-83E1-F2D4802762C6}"/>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A3E54"/>
          </a:solidFill>
          <a:ln w="0">
            <a:noFill/>
          </a:ln>
        </p:spPr>
        <p:txBody>
          <a:bodyPr/>
          <a:lstStyle/>
          <a:p>
            <a:endParaRPr lang="en-US"/>
          </a:p>
        </p:txBody>
      </p:sp>
      <p:sp>
        <p:nvSpPr>
          <p:cNvPr id="203" name="field cell 195">
            <a:extLst>
              <a:ext uri="{FF2B5EF4-FFF2-40B4-BE49-F238E27FC236}">
                <a16:creationId xmlns:a16="http://schemas.microsoft.com/office/drawing/2014/main" id="{1735984F-2B48-46F5-9B20-A2A8D016C334}"/>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344D"/>
          </a:solidFill>
          <a:ln w="0">
            <a:noFill/>
          </a:ln>
        </p:spPr>
        <p:txBody>
          <a:bodyPr/>
          <a:lstStyle/>
          <a:p>
            <a:endParaRPr lang="en-US"/>
          </a:p>
        </p:txBody>
      </p:sp>
      <p:sp>
        <p:nvSpPr>
          <p:cNvPr id="204" name="triangle">
            <a:extLst>
              <a:ext uri="{FF2B5EF4-FFF2-40B4-BE49-F238E27FC236}">
                <a16:creationId xmlns:a16="http://schemas.microsoft.com/office/drawing/2014/main" id="{D00F8E34-F188-436B-ABE3-2E39769DD1EA}"/>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5" name="point">
            <a:extLst>
              <a:ext uri="{FF2B5EF4-FFF2-40B4-BE49-F238E27FC236}">
                <a16:creationId xmlns:a16="http://schemas.microsoft.com/office/drawing/2014/main" id="{651966A5-DBAB-419A-A7A0-933B14F4D0E2}"/>
              </a:ext>
            </a:extLst>
          </p:cNvPr>
          <p:cNvSpPr>
            <a:spLocks noGrp="1"/>
          </p:cNvSpPr>
          <p:nvPr/>
        </p:nvSpPr>
        <p:spPr>
          <a:xfrm>
            <a:off x="2456324" y="4513757"/>
            <a:ext cx="152400" cy="152400"/>
          </a:xfrm>
          <a:prstGeom prst="ellipse">
            <a:avLst/>
          </a:prstGeom>
          <a:solidFill>
            <a:srgbClr val="D74E72"/>
          </a:solidFill>
          <a:ln w="19050">
            <a:solidFill>
              <a:srgbClr val="F8FAFC"/>
            </a:solidFill>
          </a:ln>
        </p:spPr>
        <p:txBody>
          <a:bodyPr/>
          <a:lstStyle/>
          <a:p>
            <a:endParaRPr lang="en-US"/>
          </a:p>
        </p:txBody>
      </p:sp>
      <p:sp>
        <p:nvSpPr>
          <p:cNvPr id="206" name="line">
            <a:extLst>
              <a:ext uri="{FF2B5EF4-FFF2-40B4-BE49-F238E27FC236}">
                <a16:creationId xmlns:a16="http://schemas.microsoft.com/office/drawing/2014/main" id="{75BC50BC-568D-426D-82B8-019FA9F6E5D3}"/>
              </a:ext>
            </a:extLst>
          </p:cNvPr>
          <p:cNvSpPr>
            <a:spLocks noGrp="1"/>
          </p:cNvSpPr>
          <p:nvPr/>
        </p:nvSpPr>
        <p:spPr>
          <a:xfrm>
            <a:off x="1951038" y="4013200"/>
            <a:ext cx="4763" cy="809625"/>
          </a:xfrm>
          <a:custGeom>
            <a:avLst/>
            <a:gdLst/>
            <a:ahLst/>
            <a:cxnLst/>
            <a:rect l="0" t="0" r="0" b="0"/>
            <a:pathLst>
              <a:path w="4763" h="809625">
                <a:moveTo>
                  <a:pt x="0" y="0"/>
                </a:moveTo>
                <a:lnTo>
                  <a:pt x="0" y="809625"/>
                </a:lnTo>
              </a:path>
            </a:pathLst>
          </a:custGeom>
          <a:noFill/>
          <a:ln w="38100">
            <a:solidFill>
              <a:srgbClr val="D74E72"/>
            </a:solidFill>
          </a:ln>
        </p:spPr>
        <p:txBody>
          <a:bodyPr/>
          <a:lstStyle/>
          <a:p>
            <a:endParaRPr lang="en-US"/>
          </a:p>
        </p:txBody>
      </p:sp>
      <p:sp>
        <p:nvSpPr>
          <p:cNvPr id="207" name="arrow">
            <a:extLst>
              <a:ext uri="{FF2B5EF4-FFF2-40B4-BE49-F238E27FC236}">
                <a16:creationId xmlns:a16="http://schemas.microsoft.com/office/drawing/2014/main" id="{80F8FCAA-1861-4F92-988C-D9BD30C227EA}"/>
              </a:ext>
            </a:extLst>
          </p:cNvPr>
          <p:cNvSpPr>
            <a:spLocks noGrp="1"/>
          </p:cNvSpPr>
          <p:nvPr/>
        </p:nvSpPr>
        <p:spPr>
          <a:xfrm>
            <a:off x="1902046" y="4688612"/>
            <a:ext cx="97983" cy="134213"/>
          </a:xfrm>
          <a:custGeom>
            <a:avLst/>
            <a:gdLst/>
            <a:ahLst/>
            <a:cxnLst/>
            <a:rect l="0" t="0" r="0" b="0"/>
            <a:pathLst>
              <a:path w="97983" h="134213">
                <a:moveTo>
                  <a:pt x="0" y="0"/>
                </a:moveTo>
                <a:lnTo>
                  <a:pt x="48992" y="134213"/>
                </a:lnTo>
                <a:lnTo>
                  <a:pt x="97983" y="0"/>
                </a:lnTo>
              </a:path>
            </a:pathLst>
          </a:custGeom>
          <a:noFill/>
          <a:ln w="38100">
            <a:solidFill>
              <a:srgbClr val="D74E72"/>
            </a:solidFill>
          </a:ln>
        </p:spPr>
        <p:txBody>
          <a:bodyPr/>
          <a:lstStyle/>
          <a:p>
            <a:endParaRPr lang="en-US"/>
          </a:p>
        </p:txBody>
      </p:sp>
      <p:sp>
        <p:nvSpPr>
          <p:cNvPr id="208" name="line">
            <a:extLst>
              <a:ext uri="{FF2B5EF4-FFF2-40B4-BE49-F238E27FC236}">
                <a16:creationId xmlns:a16="http://schemas.microsoft.com/office/drawing/2014/main" id="{B6619D4A-74C0-4239-B905-D13862DCD7EF}"/>
              </a:ext>
            </a:extLst>
          </p:cNvPr>
          <p:cNvSpPr>
            <a:spLocks noGrp="1"/>
          </p:cNvSpPr>
          <p:nvPr/>
        </p:nvSpPr>
        <p:spPr>
          <a:xfrm>
            <a:off x="2890838" y="4365625"/>
            <a:ext cx="4763" cy="809625"/>
          </a:xfrm>
          <a:custGeom>
            <a:avLst/>
            <a:gdLst/>
            <a:ahLst/>
            <a:cxnLst/>
            <a:rect l="0" t="0" r="0" b="0"/>
            <a:pathLst>
              <a:path w="4763" h="809625">
                <a:moveTo>
                  <a:pt x="0" y="0"/>
                </a:moveTo>
                <a:lnTo>
                  <a:pt x="0" y="809625"/>
                </a:lnTo>
              </a:path>
            </a:pathLst>
          </a:custGeom>
          <a:noFill/>
          <a:ln w="38100">
            <a:solidFill>
              <a:srgbClr val="D74E72"/>
            </a:solidFill>
          </a:ln>
        </p:spPr>
        <p:txBody>
          <a:bodyPr/>
          <a:lstStyle/>
          <a:p>
            <a:endParaRPr lang="en-US"/>
          </a:p>
        </p:txBody>
      </p:sp>
      <p:sp>
        <p:nvSpPr>
          <p:cNvPr id="209" name="arrow">
            <a:extLst>
              <a:ext uri="{FF2B5EF4-FFF2-40B4-BE49-F238E27FC236}">
                <a16:creationId xmlns:a16="http://schemas.microsoft.com/office/drawing/2014/main" id="{3C9E9055-E144-4C0D-99C2-829536DAA316}"/>
              </a:ext>
            </a:extLst>
          </p:cNvPr>
          <p:cNvSpPr>
            <a:spLocks noGrp="1"/>
          </p:cNvSpPr>
          <p:nvPr/>
        </p:nvSpPr>
        <p:spPr>
          <a:xfrm>
            <a:off x="2841846" y="5041037"/>
            <a:ext cx="97983" cy="134213"/>
          </a:xfrm>
          <a:custGeom>
            <a:avLst/>
            <a:gdLst/>
            <a:ahLst/>
            <a:cxnLst/>
            <a:rect l="0" t="0" r="0" b="0"/>
            <a:pathLst>
              <a:path w="97983" h="134213">
                <a:moveTo>
                  <a:pt x="0" y="0"/>
                </a:moveTo>
                <a:lnTo>
                  <a:pt x="48992" y="134213"/>
                </a:lnTo>
                <a:lnTo>
                  <a:pt x="97983" y="0"/>
                </a:lnTo>
              </a:path>
            </a:pathLst>
          </a:custGeom>
          <a:noFill/>
          <a:ln w="38100">
            <a:solidFill>
              <a:srgbClr val="D74E72"/>
            </a:solidFill>
          </a:ln>
        </p:spPr>
        <p:txBody>
          <a:bodyPr/>
          <a:lstStyle/>
          <a:p>
            <a:endParaRPr lang="en-US"/>
          </a:p>
        </p:txBody>
      </p:sp>
      <p:sp>
        <p:nvSpPr>
          <p:cNvPr id="210" name="line">
            <a:extLst>
              <a:ext uri="{FF2B5EF4-FFF2-40B4-BE49-F238E27FC236}">
                <a16:creationId xmlns:a16="http://schemas.microsoft.com/office/drawing/2014/main" id="{B8011D89-7A64-4B0D-84EE-5891FDBB22A6}"/>
              </a:ext>
            </a:extLst>
          </p:cNvPr>
          <p:cNvSpPr>
            <a:spLocks noGrp="1"/>
          </p:cNvSpPr>
          <p:nvPr/>
        </p:nvSpPr>
        <p:spPr>
          <a:xfrm>
            <a:off x="1833563" y="2955925"/>
            <a:ext cx="4763" cy="809625"/>
          </a:xfrm>
          <a:custGeom>
            <a:avLst/>
            <a:gdLst/>
            <a:ahLst/>
            <a:cxnLst/>
            <a:rect l="0" t="0" r="0" b="0"/>
            <a:pathLst>
              <a:path w="4763" h="809625">
                <a:moveTo>
                  <a:pt x="0" y="0"/>
                </a:moveTo>
                <a:lnTo>
                  <a:pt x="0" y="809625"/>
                </a:lnTo>
              </a:path>
            </a:pathLst>
          </a:custGeom>
          <a:noFill/>
          <a:ln w="38100">
            <a:solidFill>
              <a:srgbClr val="D74E72"/>
            </a:solidFill>
          </a:ln>
        </p:spPr>
        <p:txBody>
          <a:bodyPr/>
          <a:lstStyle/>
          <a:p>
            <a:endParaRPr lang="en-US"/>
          </a:p>
        </p:txBody>
      </p:sp>
      <p:sp>
        <p:nvSpPr>
          <p:cNvPr id="211" name="arrow">
            <a:extLst>
              <a:ext uri="{FF2B5EF4-FFF2-40B4-BE49-F238E27FC236}">
                <a16:creationId xmlns:a16="http://schemas.microsoft.com/office/drawing/2014/main" id="{832FF3CF-67FC-469D-94BC-E2FCBAB72A34}"/>
              </a:ext>
            </a:extLst>
          </p:cNvPr>
          <p:cNvSpPr>
            <a:spLocks noGrp="1"/>
          </p:cNvSpPr>
          <p:nvPr/>
        </p:nvSpPr>
        <p:spPr>
          <a:xfrm>
            <a:off x="1784571" y="3631337"/>
            <a:ext cx="97983" cy="134213"/>
          </a:xfrm>
          <a:custGeom>
            <a:avLst/>
            <a:gdLst/>
            <a:ahLst/>
            <a:cxnLst/>
            <a:rect l="0" t="0" r="0" b="0"/>
            <a:pathLst>
              <a:path w="97983" h="134213">
                <a:moveTo>
                  <a:pt x="0" y="0"/>
                </a:moveTo>
                <a:lnTo>
                  <a:pt x="48992" y="134213"/>
                </a:lnTo>
                <a:lnTo>
                  <a:pt x="97983" y="0"/>
                </a:lnTo>
              </a:path>
            </a:pathLst>
          </a:custGeom>
          <a:noFill/>
          <a:ln w="38100">
            <a:solidFill>
              <a:srgbClr val="D74E72"/>
            </a:solidFill>
          </a:ln>
        </p:spPr>
        <p:txBody>
          <a:bodyPr/>
          <a:lstStyle/>
          <a:p>
            <a:endParaRPr lang="en-US"/>
          </a:p>
        </p:txBody>
      </p:sp>
      <p:sp>
        <p:nvSpPr>
          <p:cNvPr id="212" name="text">
            <a:extLst>
              <a:ext uri="{FF2B5EF4-FFF2-40B4-BE49-F238E27FC236}">
                <a16:creationId xmlns:a16="http://schemas.microsoft.com/office/drawing/2014/main" id="{A33E81BE-F7C6-4078-B9BC-7DB1C44C49DD}"/>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Fixed boundary · uniform load</a:t>
            </a:r>
          </a:p>
        </p:txBody>
      </p:sp>
      <p:sp>
        <p:nvSpPr>
          <p:cNvPr id="213" name="visible explanation">
            <a:extLst>
              <a:ext uri="{FF2B5EF4-FFF2-40B4-BE49-F238E27FC236}">
                <a16:creationId xmlns:a16="http://schemas.microsoft.com/office/drawing/2014/main" id="{209FCC85-0EC8-408E-8EC9-6BE6AD9FC367}"/>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Lecture 3</a:t>
            </a:r>
          </a:p>
          <a:p>
            <a:pPr>
              <a:defRPr sz="2100" b="0">
                <a:solidFill>
                  <a:srgbClr val="13283C"/>
                </a:solidFill>
                <a:latin typeface="Arial"/>
                <a:ea typeface="Arial"/>
                <a:cs typeface="Arial"/>
              </a:defRPr>
            </a:pPr>
            <a:r>
              <a:rPr sz="2100" b="0">
                <a:solidFill>
                  <a:srgbClr val="13283C"/>
                </a:solidFill>
                <a:latin typeface="Arial"/>
                <a:ea typeface="Arial"/>
                <a:cs typeface="Arial"/>
              </a:rPr>
              <a:t>Energy, force balance and shared equations</a:t>
            </a:r>
          </a:p>
        </p:txBody>
      </p:sp>
      <p:sp>
        <p:nvSpPr>
          <p:cNvPr id="214" name="text">
            <a:extLst>
              <a:ext uri="{FF2B5EF4-FFF2-40B4-BE49-F238E27FC236}">
                <a16:creationId xmlns:a16="http://schemas.microsoft.com/office/drawing/2014/main" id="{589C2EA8-85EF-43AC-B091-3C4F99DF3AFB}"/>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5" name="text">
            <a:extLst>
              <a:ext uri="{FF2B5EF4-FFF2-40B4-BE49-F238E27FC236}">
                <a16:creationId xmlns:a16="http://schemas.microsoft.com/office/drawing/2014/main" id="{00A4F363-5E91-4979-8901-4C5B09B1246B}"/>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31</a:t>
            </a:r>
          </a:p>
        </p:txBody>
      </p:sp>
    </p:spTree>
    <p:extLst>
      <p:ext uri="{BB962C8B-B14F-4D97-AF65-F5344CB8AC3E}">
        <p14:creationId xmlns:p14="http://schemas.microsoft.com/office/powerpoint/2010/main" val="78800741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7" name="text">
            <a:extLst>
              <a:ext uri="{FF2B5EF4-FFF2-40B4-BE49-F238E27FC236}">
                <a16:creationId xmlns:a16="http://schemas.microsoft.com/office/drawing/2014/main" id="{121F45C0-6386-4CB0-8988-1A32C8991AC7}"/>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FD009C93-1736-4AA8-AF25-E4A54F66CFCC}"/>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stretched membrane under gravity</a:t>
            </a:r>
          </a:p>
        </p:txBody>
      </p:sp>
      <p:sp>
        <p:nvSpPr>
          <p:cNvPr id="3" name="line">
            <a:extLst>
              <a:ext uri="{FF2B5EF4-FFF2-40B4-BE49-F238E27FC236}">
                <a16:creationId xmlns:a16="http://schemas.microsoft.com/office/drawing/2014/main" id="{F5361843-945F-4E47-931E-6C3A76C88BB4}"/>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6EF5F08C-15EC-48FC-9EEB-E14FC002F1A1}"/>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1F8E870C-03E0-4BA4-8988-4D47102DCBE3}"/>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1A8D37BA-901B-4951-8DD6-20BD26969DA4}"/>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5BA7B252-F17F-4813-8A0E-7036D192006A}"/>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field cell 0">
            <a:extLst>
              <a:ext uri="{FF2B5EF4-FFF2-40B4-BE49-F238E27FC236}">
                <a16:creationId xmlns:a16="http://schemas.microsoft.com/office/drawing/2014/main" id="{289CBB7F-292E-4AF9-A3B5-2BF33CDCBC15}"/>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DAEEF1"/>
          </a:solidFill>
          <a:ln w="0">
            <a:noFill/>
          </a:ln>
        </p:spPr>
        <p:txBody>
          <a:bodyPr/>
          <a:lstStyle/>
          <a:p>
            <a:endParaRPr lang="en-US"/>
          </a:p>
        </p:txBody>
      </p:sp>
      <p:sp>
        <p:nvSpPr>
          <p:cNvPr id="9" name="field cell 1">
            <a:extLst>
              <a:ext uri="{FF2B5EF4-FFF2-40B4-BE49-F238E27FC236}">
                <a16:creationId xmlns:a16="http://schemas.microsoft.com/office/drawing/2014/main" id="{CC741453-7E5A-4DAB-9548-A9CA161EE7ED}"/>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CBE8EB"/>
          </a:solidFill>
          <a:ln w="0">
            <a:noFill/>
          </a:ln>
        </p:spPr>
        <p:txBody>
          <a:bodyPr/>
          <a:lstStyle/>
          <a:p>
            <a:endParaRPr lang="en-US"/>
          </a:p>
        </p:txBody>
      </p:sp>
      <p:sp>
        <p:nvSpPr>
          <p:cNvPr id="10" name="field cell 2">
            <a:extLst>
              <a:ext uri="{FF2B5EF4-FFF2-40B4-BE49-F238E27FC236}">
                <a16:creationId xmlns:a16="http://schemas.microsoft.com/office/drawing/2014/main" id="{FE745F7B-5938-4BEF-A988-7FF09D03A38C}"/>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CAE7EA"/>
          </a:solidFill>
          <a:ln w="0">
            <a:noFill/>
          </a:ln>
        </p:spPr>
        <p:txBody>
          <a:bodyPr/>
          <a:lstStyle/>
          <a:p>
            <a:endParaRPr lang="en-US"/>
          </a:p>
        </p:txBody>
      </p:sp>
      <p:sp>
        <p:nvSpPr>
          <p:cNvPr id="11" name="field cell 3">
            <a:extLst>
              <a:ext uri="{FF2B5EF4-FFF2-40B4-BE49-F238E27FC236}">
                <a16:creationId xmlns:a16="http://schemas.microsoft.com/office/drawing/2014/main" id="{6CC3287B-4155-4353-B717-3B8B971116E3}"/>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1F1F4"/>
          </a:solidFill>
          <a:ln w="0">
            <a:noFill/>
          </a:ln>
        </p:spPr>
        <p:txBody>
          <a:bodyPr/>
          <a:lstStyle/>
          <a:p>
            <a:endParaRPr lang="en-US"/>
          </a:p>
        </p:txBody>
      </p:sp>
      <p:sp>
        <p:nvSpPr>
          <p:cNvPr id="12" name="field cell 4">
            <a:extLst>
              <a:ext uri="{FF2B5EF4-FFF2-40B4-BE49-F238E27FC236}">
                <a16:creationId xmlns:a16="http://schemas.microsoft.com/office/drawing/2014/main" id="{C0E513C2-7EFB-43A7-A6C8-984B42FF532E}"/>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D0EAED"/>
          </a:solidFill>
          <a:ln w="0">
            <a:noFill/>
          </a:ln>
        </p:spPr>
        <p:txBody>
          <a:bodyPr/>
          <a:lstStyle/>
          <a:p>
            <a:endParaRPr lang="en-US"/>
          </a:p>
        </p:txBody>
      </p:sp>
      <p:sp>
        <p:nvSpPr>
          <p:cNvPr id="13" name="field cell 5">
            <a:extLst>
              <a:ext uri="{FF2B5EF4-FFF2-40B4-BE49-F238E27FC236}">
                <a16:creationId xmlns:a16="http://schemas.microsoft.com/office/drawing/2014/main" id="{D6DCE79E-5847-43EE-8E9A-FED7BC65A29A}"/>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6F3F6"/>
          </a:solidFill>
          <a:ln w="0">
            <a:noFill/>
          </a:ln>
        </p:spPr>
        <p:txBody>
          <a:bodyPr/>
          <a:lstStyle/>
          <a:p>
            <a:endParaRPr lang="en-US"/>
          </a:p>
        </p:txBody>
      </p:sp>
      <p:sp>
        <p:nvSpPr>
          <p:cNvPr id="14" name="field cell 6">
            <a:extLst>
              <a:ext uri="{FF2B5EF4-FFF2-40B4-BE49-F238E27FC236}">
                <a16:creationId xmlns:a16="http://schemas.microsoft.com/office/drawing/2014/main" id="{E6E11E2F-455D-4210-AD2A-1B5F4B700FBA}"/>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5" name="field cell 7">
            <a:extLst>
              <a:ext uri="{FF2B5EF4-FFF2-40B4-BE49-F238E27FC236}">
                <a16:creationId xmlns:a16="http://schemas.microsoft.com/office/drawing/2014/main" id="{8C56A310-E7BA-4021-9337-972D5408AAA3}"/>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D1EAED"/>
          </a:solidFill>
          <a:ln w="0">
            <a:noFill/>
          </a:ln>
        </p:spPr>
        <p:txBody>
          <a:bodyPr/>
          <a:lstStyle/>
          <a:p>
            <a:endParaRPr lang="en-US"/>
          </a:p>
        </p:txBody>
      </p:sp>
      <p:sp>
        <p:nvSpPr>
          <p:cNvPr id="16" name="field cell 8">
            <a:extLst>
              <a:ext uri="{FF2B5EF4-FFF2-40B4-BE49-F238E27FC236}">
                <a16:creationId xmlns:a16="http://schemas.microsoft.com/office/drawing/2014/main" id="{F1A00416-FA67-4414-9C4B-71716579A153}"/>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7" name="field cell 9">
            <a:extLst>
              <a:ext uri="{FF2B5EF4-FFF2-40B4-BE49-F238E27FC236}">
                <a16:creationId xmlns:a16="http://schemas.microsoft.com/office/drawing/2014/main" id="{52283BAE-16C2-4C13-83BF-0D5918875B62}"/>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8" name="field cell 10">
            <a:extLst>
              <a:ext uri="{FF2B5EF4-FFF2-40B4-BE49-F238E27FC236}">
                <a16:creationId xmlns:a16="http://schemas.microsoft.com/office/drawing/2014/main" id="{7CB2565D-CA26-43FC-9351-4EE6F947DE40}"/>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D8EDF0"/>
          </a:solidFill>
          <a:ln w="0">
            <a:noFill/>
          </a:ln>
        </p:spPr>
        <p:txBody>
          <a:bodyPr/>
          <a:lstStyle/>
          <a:p>
            <a:endParaRPr lang="en-US"/>
          </a:p>
        </p:txBody>
      </p:sp>
      <p:sp>
        <p:nvSpPr>
          <p:cNvPr id="19" name="field cell 11">
            <a:extLst>
              <a:ext uri="{FF2B5EF4-FFF2-40B4-BE49-F238E27FC236}">
                <a16:creationId xmlns:a16="http://schemas.microsoft.com/office/drawing/2014/main" id="{3E0AFFB2-1B23-4D69-83C3-6020409F2F86}"/>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CCE8EB"/>
          </a:solidFill>
          <a:ln w="0">
            <a:noFill/>
          </a:ln>
        </p:spPr>
        <p:txBody>
          <a:bodyPr/>
          <a:lstStyle/>
          <a:p>
            <a:endParaRPr lang="en-US"/>
          </a:p>
        </p:txBody>
      </p:sp>
      <p:sp>
        <p:nvSpPr>
          <p:cNvPr id="20" name="field cell 12">
            <a:extLst>
              <a:ext uri="{FF2B5EF4-FFF2-40B4-BE49-F238E27FC236}">
                <a16:creationId xmlns:a16="http://schemas.microsoft.com/office/drawing/2014/main" id="{D67F1DB9-2125-4E1B-80E5-228836D97A1B}"/>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D4ECEF"/>
          </a:solidFill>
          <a:ln w="0">
            <a:noFill/>
          </a:ln>
        </p:spPr>
        <p:txBody>
          <a:bodyPr/>
          <a:lstStyle/>
          <a:p>
            <a:endParaRPr lang="en-US"/>
          </a:p>
        </p:txBody>
      </p:sp>
      <p:sp>
        <p:nvSpPr>
          <p:cNvPr id="21" name="field cell 13">
            <a:extLst>
              <a:ext uri="{FF2B5EF4-FFF2-40B4-BE49-F238E27FC236}">
                <a16:creationId xmlns:a16="http://schemas.microsoft.com/office/drawing/2014/main" id="{AB42EBA0-2519-4EF0-A847-E3CB7DA25134}"/>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0F1F4"/>
          </a:solidFill>
          <a:ln w="0">
            <a:noFill/>
          </a:ln>
        </p:spPr>
        <p:txBody>
          <a:bodyPr/>
          <a:lstStyle/>
          <a:p>
            <a:endParaRPr lang="en-US"/>
          </a:p>
        </p:txBody>
      </p:sp>
      <p:sp>
        <p:nvSpPr>
          <p:cNvPr id="22" name="field cell 14">
            <a:extLst>
              <a:ext uri="{FF2B5EF4-FFF2-40B4-BE49-F238E27FC236}">
                <a16:creationId xmlns:a16="http://schemas.microsoft.com/office/drawing/2014/main" id="{B04A345F-A033-4735-BBA6-6CC4B84562C4}"/>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4F2F5"/>
          </a:solidFill>
          <a:ln w="0">
            <a:noFill/>
          </a:ln>
        </p:spPr>
        <p:txBody>
          <a:bodyPr/>
          <a:lstStyle/>
          <a:p>
            <a:endParaRPr lang="en-US"/>
          </a:p>
        </p:txBody>
      </p:sp>
      <p:sp>
        <p:nvSpPr>
          <p:cNvPr id="23" name="field cell 15">
            <a:extLst>
              <a:ext uri="{FF2B5EF4-FFF2-40B4-BE49-F238E27FC236}">
                <a16:creationId xmlns:a16="http://schemas.microsoft.com/office/drawing/2014/main" id="{FAEFA30F-48B1-4771-8C8C-CAF2CCF17EFE}"/>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CDE8EB"/>
          </a:solidFill>
          <a:ln w="0">
            <a:noFill/>
          </a:ln>
        </p:spPr>
        <p:txBody>
          <a:bodyPr/>
          <a:lstStyle/>
          <a:p>
            <a:endParaRPr lang="en-US"/>
          </a:p>
        </p:txBody>
      </p:sp>
      <p:sp>
        <p:nvSpPr>
          <p:cNvPr id="24" name="field cell 16">
            <a:extLst>
              <a:ext uri="{FF2B5EF4-FFF2-40B4-BE49-F238E27FC236}">
                <a16:creationId xmlns:a16="http://schemas.microsoft.com/office/drawing/2014/main" id="{98F41745-CECD-40D9-8916-F3216CA12286}"/>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CEE9EC"/>
          </a:solidFill>
          <a:ln w="0">
            <a:noFill/>
          </a:ln>
        </p:spPr>
        <p:txBody>
          <a:bodyPr/>
          <a:lstStyle/>
          <a:p>
            <a:endParaRPr lang="en-US"/>
          </a:p>
        </p:txBody>
      </p:sp>
      <p:sp>
        <p:nvSpPr>
          <p:cNvPr id="25" name="field cell 17">
            <a:extLst>
              <a:ext uri="{FF2B5EF4-FFF2-40B4-BE49-F238E27FC236}">
                <a16:creationId xmlns:a16="http://schemas.microsoft.com/office/drawing/2014/main" id="{71C7A766-85B8-4827-87EF-234E770C2DDA}"/>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26" name="field cell 18">
            <a:extLst>
              <a:ext uri="{FF2B5EF4-FFF2-40B4-BE49-F238E27FC236}">
                <a16:creationId xmlns:a16="http://schemas.microsoft.com/office/drawing/2014/main" id="{B8796D7E-D0B7-4B75-ACDC-44231A8C87E3}"/>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A8D9DC"/>
          </a:solidFill>
          <a:ln w="0">
            <a:noFill/>
          </a:ln>
        </p:spPr>
        <p:txBody>
          <a:bodyPr/>
          <a:lstStyle/>
          <a:p>
            <a:endParaRPr lang="en-US"/>
          </a:p>
        </p:txBody>
      </p:sp>
      <p:sp>
        <p:nvSpPr>
          <p:cNvPr id="27" name="field cell 19">
            <a:extLst>
              <a:ext uri="{FF2B5EF4-FFF2-40B4-BE49-F238E27FC236}">
                <a16:creationId xmlns:a16="http://schemas.microsoft.com/office/drawing/2014/main" id="{FE478144-1D76-4B48-AF3C-FFD76A7A8455}"/>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63AEB3"/>
          </a:solidFill>
          <a:ln w="0">
            <a:noFill/>
          </a:ln>
        </p:spPr>
        <p:txBody>
          <a:bodyPr/>
          <a:lstStyle/>
          <a:p>
            <a:endParaRPr lang="en-US"/>
          </a:p>
        </p:txBody>
      </p:sp>
      <p:sp>
        <p:nvSpPr>
          <p:cNvPr id="28" name="field cell 20">
            <a:extLst>
              <a:ext uri="{FF2B5EF4-FFF2-40B4-BE49-F238E27FC236}">
                <a16:creationId xmlns:a16="http://schemas.microsoft.com/office/drawing/2014/main" id="{025F6F02-707F-4711-AF06-2880D9C6AABA}"/>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C1E4E7"/>
          </a:solidFill>
          <a:ln w="0">
            <a:noFill/>
          </a:ln>
        </p:spPr>
        <p:txBody>
          <a:bodyPr/>
          <a:lstStyle/>
          <a:p>
            <a:endParaRPr lang="en-US"/>
          </a:p>
        </p:txBody>
      </p:sp>
      <p:sp>
        <p:nvSpPr>
          <p:cNvPr id="29" name="field cell 21">
            <a:extLst>
              <a:ext uri="{FF2B5EF4-FFF2-40B4-BE49-F238E27FC236}">
                <a16:creationId xmlns:a16="http://schemas.microsoft.com/office/drawing/2014/main" id="{C11D9EE4-B878-4145-82BE-4E48108B2DE3}"/>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30" name="field cell 22">
            <a:extLst>
              <a:ext uri="{FF2B5EF4-FFF2-40B4-BE49-F238E27FC236}">
                <a16:creationId xmlns:a16="http://schemas.microsoft.com/office/drawing/2014/main" id="{4B0DDACE-EBC2-4CCC-B408-25FD14A987DF}"/>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D6ECEF"/>
          </a:solidFill>
          <a:ln w="0">
            <a:noFill/>
          </a:ln>
        </p:spPr>
        <p:txBody>
          <a:bodyPr/>
          <a:lstStyle/>
          <a:p>
            <a:endParaRPr lang="en-US"/>
          </a:p>
        </p:txBody>
      </p:sp>
      <p:sp>
        <p:nvSpPr>
          <p:cNvPr id="31" name="field cell 23">
            <a:extLst>
              <a:ext uri="{FF2B5EF4-FFF2-40B4-BE49-F238E27FC236}">
                <a16:creationId xmlns:a16="http://schemas.microsoft.com/office/drawing/2014/main" id="{6C797293-E303-452A-A39D-D9C0DB5A1BA8}"/>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CCE8EB"/>
          </a:solidFill>
          <a:ln w="0">
            <a:noFill/>
          </a:ln>
        </p:spPr>
        <p:txBody>
          <a:bodyPr/>
          <a:lstStyle/>
          <a:p>
            <a:endParaRPr lang="en-US"/>
          </a:p>
        </p:txBody>
      </p:sp>
      <p:sp>
        <p:nvSpPr>
          <p:cNvPr id="32" name="field cell 24">
            <a:extLst>
              <a:ext uri="{FF2B5EF4-FFF2-40B4-BE49-F238E27FC236}">
                <a16:creationId xmlns:a16="http://schemas.microsoft.com/office/drawing/2014/main" id="{B1F656CD-8BDD-43D4-9858-ECC8FA329ADB}"/>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33" name="field cell 25">
            <a:extLst>
              <a:ext uri="{FF2B5EF4-FFF2-40B4-BE49-F238E27FC236}">
                <a16:creationId xmlns:a16="http://schemas.microsoft.com/office/drawing/2014/main" id="{E1A1DE94-70F4-4BB0-B04E-9D6C8B84DCB2}"/>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B3DEE1"/>
          </a:solidFill>
          <a:ln w="0">
            <a:noFill/>
          </a:ln>
        </p:spPr>
        <p:txBody>
          <a:bodyPr/>
          <a:lstStyle/>
          <a:p>
            <a:endParaRPr lang="en-US"/>
          </a:p>
        </p:txBody>
      </p:sp>
      <p:sp>
        <p:nvSpPr>
          <p:cNvPr id="34" name="field cell 26">
            <a:extLst>
              <a:ext uri="{FF2B5EF4-FFF2-40B4-BE49-F238E27FC236}">
                <a16:creationId xmlns:a16="http://schemas.microsoft.com/office/drawing/2014/main" id="{EBF8DB8A-512E-416C-9143-F66EF2F67AAD}"/>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C6E5E8"/>
          </a:solidFill>
          <a:ln w="0">
            <a:noFill/>
          </a:ln>
        </p:spPr>
        <p:txBody>
          <a:bodyPr/>
          <a:lstStyle/>
          <a:p>
            <a:endParaRPr lang="en-US"/>
          </a:p>
        </p:txBody>
      </p:sp>
      <p:sp>
        <p:nvSpPr>
          <p:cNvPr id="35" name="field cell 27">
            <a:extLst>
              <a:ext uri="{FF2B5EF4-FFF2-40B4-BE49-F238E27FC236}">
                <a16:creationId xmlns:a16="http://schemas.microsoft.com/office/drawing/2014/main" id="{6D600A7F-3CC6-40BC-99FD-648A7FA6899C}"/>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A9D9DC"/>
          </a:solidFill>
          <a:ln w="0">
            <a:noFill/>
          </a:ln>
        </p:spPr>
        <p:txBody>
          <a:bodyPr/>
          <a:lstStyle/>
          <a:p>
            <a:endParaRPr lang="en-US"/>
          </a:p>
        </p:txBody>
      </p:sp>
      <p:sp>
        <p:nvSpPr>
          <p:cNvPr id="36" name="field cell 28">
            <a:extLst>
              <a:ext uri="{FF2B5EF4-FFF2-40B4-BE49-F238E27FC236}">
                <a16:creationId xmlns:a16="http://schemas.microsoft.com/office/drawing/2014/main" id="{11399E82-9080-4DE0-9485-2F2A51F2F716}"/>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59A7AD"/>
          </a:solidFill>
          <a:ln w="0">
            <a:noFill/>
          </a:ln>
        </p:spPr>
        <p:txBody>
          <a:bodyPr/>
          <a:lstStyle/>
          <a:p>
            <a:endParaRPr lang="en-US"/>
          </a:p>
        </p:txBody>
      </p:sp>
      <p:sp>
        <p:nvSpPr>
          <p:cNvPr id="37" name="field cell 29">
            <a:extLst>
              <a:ext uri="{FF2B5EF4-FFF2-40B4-BE49-F238E27FC236}">
                <a16:creationId xmlns:a16="http://schemas.microsoft.com/office/drawing/2014/main" id="{2702E90A-3544-4922-8019-ED800A85CA34}"/>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378F96"/>
          </a:solidFill>
          <a:ln w="0">
            <a:noFill/>
          </a:ln>
        </p:spPr>
        <p:txBody>
          <a:bodyPr/>
          <a:lstStyle/>
          <a:p>
            <a:endParaRPr lang="en-US"/>
          </a:p>
        </p:txBody>
      </p:sp>
      <p:sp>
        <p:nvSpPr>
          <p:cNvPr id="38" name="field cell 30">
            <a:extLst>
              <a:ext uri="{FF2B5EF4-FFF2-40B4-BE49-F238E27FC236}">
                <a16:creationId xmlns:a16="http://schemas.microsoft.com/office/drawing/2014/main" id="{6F794CDB-C095-4786-A7E2-B2E27D94E4BB}"/>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BBE1E4"/>
          </a:solidFill>
          <a:ln w="0">
            <a:noFill/>
          </a:ln>
        </p:spPr>
        <p:txBody>
          <a:bodyPr/>
          <a:lstStyle/>
          <a:p>
            <a:endParaRPr lang="en-US"/>
          </a:p>
        </p:txBody>
      </p:sp>
      <p:sp>
        <p:nvSpPr>
          <p:cNvPr id="39" name="field cell 31">
            <a:extLst>
              <a:ext uri="{FF2B5EF4-FFF2-40B4-BE49-F238E27FC236}">
                <a16:creationId xmlns:a16="http://schemas.microsoft.com/office/drawing/2014/main" id="{C8382181-BA11-44F9-BE11-81D71E566C2B}"/>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90CFD2"/>
          </a:solidFill>
          <a:ln w="0">
            <a:noFill/>
          </a:ln>
        </p:spPr>
        <p:txBody>
          <a:bodyPr/>
          <a:lstStyle/>
          <a:p>
            <a:endParaRPr lang="en-US"/>
          </a:p>
        </p:txBody>
      </p:sp>
      <p:sp>
        <p:nvSpPr>
          <p:cNvPr id="40" name="field cell 32">
            <a:extLst>
              <a:ext uri="{FF2B5EF4-FFF2-40B4-BE49-F238E27FC236}">
                <a16:creationId xmlns:a16="http://schemas.microsoft.com/office/drawing/2014/main" id="{E1E82E78-176A-4ACD-A2CD-622D076E8CE7}"/>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3E949B"/>
          </a:solidFill>
          <a:ln w="0">
            <a:noFill/>
          </a:ln>
        </p:spPr>
        <p:txBody>
          <a:bodyPr/>
          <a:lstStyle/>
          <a:p>
            <a:endParaRPr lang="en-US"/>
          </a:p>
        </p:txBody>
      </p:sp>
      <p:sp>
        <p:nvSpPr>
          <p:cNvPr id="41" name="field cell 33">
            <a:extLst>
              <a:ext uri="{FF2B5EF4-FFF2-40B4-BE49-F238E27FC236}">
                <a16:creationId xmlns:a16="http://schemas.microsoft.com/office/drawing/2014/main" id="{57C1689F-D0B4-48CE-BD1C-9688A6AE7F6E}"/>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1E7982"/>
          </a:solidFill>
          <a:ln w="0">
            <a:noFill/>
          </a:ln>
        </p:spPr>
        <p:txBody>
          <a:bodyPr/>
          <a:lstStyle/>
          <a:p>
            <a:endParaRPr lang="en-US"/>
          </a:p>
        </p:txBody>
      </p:sp>
      <p:sp>
        <p:nvSpPr>
          <p:cNvPr id="42" name="field cell 34">
            <a:extLst>
              <a:ext uri="{FF2B5EF4-FFF2-40B4-BE49-F238E27FC236}">
                <a16:creationId xmlns:a16="http://schemas.microsoft.com/office/drawing/2014/main" id="{EA5A69A6-D5D9-4570-8977-A5DAF57DF740}"/>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43" name="field cell 35">
            <a:extLst>
              <a:ext uri="{FF2B5EF4-FFF2-40B4-BE49-F238E27FC236}">
                <a16:creationId xmlns:a16="http://schemas.microsoft.com/office/drawing/2014/main" id="{EC1EEB3D-0B0C-46DE-B352-056FCB03249A}"/>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85C7CB"/>
          </a:solidFill>
          <a:ln w="0">
            <a:noFill/>
          </a:ln>
        </p:spPr>
        <p:txBody>
          <a:bodyPr/>
          <a:lstStyle/>
          <a:p>
            <a:endParaRPr lang="en-US"/>
          </a:p>
        </p:txBody>
      </p:sp>
      <p:sp>
        <p:nvSpPr>
          <p:cNvPr id="44" name="field cell 36">
            <a:extLst>
              <a:ext uri="{FF2B5EF4-FFF2-40B4-BE49-F238E27FC236}">
                <a16:creationId xmlns:a16="http://schemas.microsoft.com/office/drawing/2014/main" id="{0181D899-46F1-4450-AF7A-9D7564E57F63}"/>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B6DFE2"/>
          </a:solidFill>
          <a:ln w="0">
            <a:noFill/>
          </a:ln>
        </p:spPr>
        <p:txBody>
          <a:bodyPr/>
          <a:lstStyle/>
          <a:p>
            <a:endParaRPr lang="en-US"/>
          </a:p>
        </p:txBody>
      </p:sp>
      <p:sp>
        <p:nvSpPr>
          <p:cNvPr id="45" name="field cell 37">
            <a:extLst>
              <a:ext uri="{FF2B5EF4-FFF2-40B4-BE49-F238E27FC236}">
                <a16:creationId xmlns:a16="http://schemas.microsoft.com/office/drawing/2014/main" id="{E53D817B-619E-4596-B3B4-06B336773E0D}"/>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83C5C9"/>
          </a:solidFill>
          <a:ln w="0">
            <a:noFill/>
          </a:ln>
        </p:spPr>
        <p:txBody>
          <a:bodyPr/>
          <a:lstStyle/>
          <a:p>
            <a:endParaRPr lang="en-US"/>
          </a:p>
        </p:txBody>
      </p:sp>
      <p:sp>
        <p:nvSpPr>
          <p:cNvPr id="46" name="field cell 38">
            <a:extLst>
              <a:ext uri="{FF2B5EF4-FFF2-40B4-BE49-F238E27FC236}">
                <a16:creationId xmlns:a16="http://schemas.microsoft.com/office/drawing/2014/main" id="{B73B006C-8CA0-4970-8312-882B0F86C884}"/>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6F3F6"/>
          </a:solidFill>
          <a:ln w="0">
            <a:noFill/>
          </a:ln>
        </p:spPr>
        <p:txBody>
          <a:bodyPr/>
          <a:lstStyle/>
          <a:p>
            <a:endParaRPr lang="en-US"/>
          </a:p>
        </p:txBody>
      </p:sp>
      <p:sp>
        <p:nvSpPr>
          <p:cNvPr id="47" name="field cell 39">
            <a:extLst>
              <a:ext uri="{FF2B5EF4-FFF2-40B4-BE49-F238E27FC236}">
                <a16:creationId xmlns:a16="http://schemas.microsoft.com/office/drawing/2014/main" id="{BE7A65D7-0FE2-4BA0-B693-93BEDAF5DF42}"/>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7F3F6"/>
          </a:solidFill>
          <a:ln w="0">
            <a:noFill/>
          </a:ln>
        </p:spPr>
        <p:txBody>
          <a:bodyPr/>
          <a:lstStyle/>
          <a:p>
            <a:endParaRPr lang="en-US"/>
          </a:p>
        </p:txBody>
      </p:sp>
      <p:sp>
        <p:nvSpPr>
          <p:cNvPr id="48" name="field cell 40">
            <a:extLst>
              <a:ext uri="{FF2B5EF4-FFF2-40B4-BE49-F238E27FC236}">
                <a16:creationId xmlns:a16="http://schemas.microsoft.com/office/drawing/2014/main" id="{2753FADC-0469-4640-8B8B-E45D7AE5908E}"/>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3E4E7"/>
          </a:solidFill>
          <a:ln w="0">
            <a:noFill/>
          </a:ln>
        </p:spPr>
        <p:txBody>
          <a:bodyPr/>
          <a:lstStyle/>
          <a:p>
            <a:endParaRPr lang="en-US"/>
          </a:p>
        </p:txBody>
      </p:sp>
      <p:sp>
        <p:nvSpPr>
          <p:cNvPr id="49" name="field cell 41">
            <a:extLst>
              <a:ext uri="{FF2B5EF4-FFF2-40B4-BE49-F238E27FC236}">
                <a16:creationId xmlns:a16="http://schemas.microsoft.com/office/drawing/2014/main" id="{0CF5E6C1-EA9D-4704-94CA-DF622B168797}"/>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9DD4D7"/>
          </a:solidFill>
          <a:ln w="0">
            <a:noFill/>
          </a:ln>
        </p:spPr>
        <p:txBody>
          <a:bodyPr/>
          <a:lstStyle/>
          <a:p>
            <a:endParaRPr lang="en-US"/>
          </a:p>
        </p:txBody>
      </p:sp>
      <p:sp>
        <p:nvSpPr>
          <p:cNvPr id="50" name="field cell 42">
            <a:extLst>
              <a:ext uri="{FF2B5EF4-FFF2-40B4-BE49-F238E27FC236}">
                <a16:creationId xmlns:a16="http://schemas.microsoft.com/office/drawing/2014/main" id="{C14415D8-763E-4FC3-B69B-0509AAAA7F3F}"/>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C8E7EA"/>
          </a:solidFill>
          <a:ln w="0">
            <a:noFill/>
          </a:ln>
        </p:spPr>
        <p:txBody>
          <a:bodyPr/>
          <a:lstStyle/>
          <a:p>
            <a:endParaRPr lang="en-US"/>
          </a:p>
        </p:txBody>
      </p:sp>
      <p:sp>
        <p:nvSpPr>
          <p:cNvPr id="51" name="field cell 43">
            <a:extLst>
              <a:ext uri="{FF2B5EF4-FFF2-40B4-BE49-F238E27FC236}">
                <a16:creationId xmlns:a16="http://schemas.microsoft.com/office/drawing/2014/main" id="{290248B9-C9C7-4C2C-967D-EE5EC30C1665}"/>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A2D6D9"/>
          </a:solidFill>
          <a:ln w="0">
            <a:noFill/>
          </a:ln>
        </p:spPr>
        <p:txBody>
          <a:bodyPr/>
          <a:lstStyle/>
          <a:p>
            <a:endParaRPr lang="en-US"/>
          </a:p>
        </p:txBody>
      </p:sp>
      <p:sp>
        <p:nvSpPr>
          <p:cNvPr id="52" name="field cell 44">
            <a:extLst>
              <a:ext uri="{FF2B5EF4-FFF2-40B4-BE49-F238E27FC236}">
                <a16:creationId xmlns:a16="http://schemas.microsoft.com/office/drawing/2014/main" id="{5004B5FB-F4A8-418A-9AE2-DC9665384EDB}"/>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2E4E7"/>
          </a:solidFill>
          <a:ln w="0">
            <a:noFill/>
          </a:ln>
        </p:spPr>
        <p:txBody>
          <a:bodyPr/>
          <a:lstStyle/>
          <a:p>
            <a:endParaRPr lang="en-US"/>
          </a:p>
        </p:txBody>
      </p:sp>
      <p:sp>
        <p:nvSpPr>
          <p:cNvPr id="53" name="field cell 45">
            <a:extLst>
              <a:ext uri="{FF2B5EF4-FFF2-40B4-BE49-F238E27FC236}">
                <a16:creationId xmlns:a16="http://schemas.microsoft.com/office/drawing/2014/main" id="{273F72B9-7509-4A8D-9093-49E0BE3EEB9B}"/>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54" name="field cell 46">
            <a:extLst>
              <a:ext uri="{FF2B5EF4-FFF2-40B4-BE49-F238E27FC236}">
                <a16:creationId xmlns:a16="http://schemas.microsoft.com/office/drawing/2014/main" id="{8E2C6B6C-1BA1-4117-89DE-4768EB99DE9E}"/>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3E4E7"/>
          </a:solidFill>
          <a:ln w="0">
            <a:noFill/>
          </a:ln>
        </p:spPr>
        <p:txBody>
          <a:bodyPr/>
          <a:lstStyle/>
          <a:p>
            <a:endParaRPr lang="en-US"/>
          </a:p>
        </p:txBody>
      </p:sp>
      <p:sp>
        <p:nvSpPr>
          <p:cNvPr id="55" name="field cell 47">
            <a:extLst>
              <a:ext uri="{FF2B5EF4-FFF2-40B4-BE49-F238E27FC236}">
                <a16:creationId xmlns:a16="http://schemas.microsoft.com/office/drawing/2014/main" id="{77C4C511-4C8C-4A0E-8269-5028867CF017}"/>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9CD4D7"/>
          </a:solidFill>
          <a:ln w="0">
            <a:noFill/>
          </a:ln>
        </p:spPr>
        <p:txBody>
          <a:bodyPr/>
          <a:lstStyle/>
          <a:p>
            <a:endParaRPr lang="en-US"/>
          </a:p>
        </p:txBody>
      </p:sp>
      <p:sp>
        <p:nvSpPr>
          <p:cNvPr id="56" name="field cell 48">
            <a:extLst>
              <a:ext uri="{FF2B5EF4-FFF2-40B4-BE49-F238E27FC236}">
                <a16:creationId xmlns:a16="http://schemas.microsoft.com/office/drawing/2014/main" id="{5A3074B7-3BA5-4F8F-B00B-BBBDB17BD2A3}"/>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6AB3B8"/>
          </a:solidFill>
          <a:ln w="0">
            <a:noFill/>
          </a:ln>
        </p:spPr>
        <p:txBody>
          <a:bodyPr/>
          <a:lstStyle/>
          <a:p>
            <a:endParaRPr lang="en-US"/>
          </a:p>
        </p:txBody>
      </p:sp>
      <p:sp>
        <p:nvSpPr>
          <p:cNvPr id="57" name="field cell 49">
            <a:extLst>
              <a:ext uri="{FF2B5EF4-FFF2-40B4-BE49-F238E27FC236}">
                <a16:creationId xmlns:a16="http://schemas.microsoft.com/office/drawing/2014/main" id="{A80F0AFE-BFC6-45D5-95C2-C2213412B5F0}"/>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AADADD"/>
          </a:solidFill>
          <a:ln w="0">
            <a:noFill/>
          </a:ln>
        </p:spPr>
        <p:txBody>
          <a:bodyPr/>
          <a:lstStyle/>
          <a:p>
            <a:endParaRPr lang="en-US"/>
          </a:p>
        </p:txBody>
      </p:sp>
      <p:sp>
        <p:nvSpPr>
          <p:cNvPr id="58" name="field cell 50">
            <a:extLst>
              <a:ext uri="{FF2B5EF4-FFF2-40B4-BE49-F238E27FC236}">
                <a16:creationId xmlns:a16="http://schemas.microsoft.com/office/drawing/2014/main" id="{05DA2A52-4736-4A79-86CC-D6D93B3BB51F}"/>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B1DDE0"/>
          </a:solidFill>
          <a:ln w="0">
            <a:noFill/>
          </a:ln>
        </p:spPr>
        <p:txBody>
          <a:bodyPr/>
          <a:lstStyle/>
          <a:p>
            <a:endParaRPr lang="en-US"/>
          </a:p>
        </p:txBody>
      </p:sp>
      <p:sp>
        <p:nvSpPr>
          <p:cNvPr id="59" name="field cell 51">
            <a:extLst>
              <a:ext uri="{FF2B5EF4-FFF2-40B4-BE49-F238E27FC236}">
                <a16:creationId xmlns:a16="http://schemas.microsoft.com/office/drawing/2014/main" id="{DDB31AB2-5F29-40CE-9C76-1DD057DA330A}"/>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7CC0C4"/>
          </a:solidFill>
          <a:ln w="0">
            <a:noFill/>
          </a:ln>
        </p:spPr>
        <p:txBody>
          <a:bodyPr/>
          <a:lstStyle/>
          <a:p>
            <a:endParaRPr lang="en-US"/>
          </a:p>
        </p:txBody>
      </p:sp>
      <p:sp>
        <p:nvSpPr>
          <p:cNvPr id="60" name="field cell 52">
            <a:extLst>
              <a:ext uri="{FF2B5EF4-FFF2-40B4-BE49-F238E27FC236}">
                <a16:creationId xmlns:a16="http://schemas.microsoft.com/office/drawing/2014/main" id="{BBCC587E-79E2-4F01-8B8E-480E688E61C6}"/>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61" name="field cell 53">
            <a:extLst>
              <a:ext uri="{FF2B5EF4-FFF2-40B4-BE49-F238E27FC236}">
                <a16:creationId xmlns:a16="http://schemas.microsoft.com/office/drawing/2014/main" id="{7666F9F9-7A65-4C1E-8870-4CFD083A775E}"/>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0F1F4"/>
          </a:solidFill>
          <a:ln w="0">
            <a:noFill/>
          </a:ln>
        </p:spPr>
        <p:txBody>
          <a:bodyPr/>
          <a:lstStyle/>
          <a:p>
            <a:endParaRPr lang="en-US"/>
          </a:p>
        </p:txBody>
      </p:sp>
      <p:sp>
        <p:nvSpPr>
          <p:cNvPr id="62" name="field cell 54">
            <a:extLst>
              <a:ext uri="{FF2B5EF4-FFF2-40B4-BE49-F238E27FC236}">
                <a16:creationId xmlns:a16="http://schemas.microsoft.com/office/drawing/2014/main" id="{0370F1F6-4514-41EB-BB9C-8DFC41CBAA60}"/>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389097"/>
          </a:solidFill>
          <a:ln w="0">
            <a:noFill/>
          </a:ln>
        </p:spPr>
        <p:txBody>
          <a:bodyPr/>
          <a:lstStyle/>
          <a:p>
            <a:endParaRPr lang="en-US"/>
          </a:p>
        </p:txBody>
      </p:sp>
      <p:sp>
        <p:nvSpPr>
          <p:cNvPr id="63" name="field cell 55">
            <a:extLst>
              <a:ext uri="{FF2B5EF4-FFF2-40B4-BE49-F238E27FC236}">
                <a16:creationId xmlns:a16="http://schemas.microsoft.com/office/drawing/2014/main" id="{4F22DD5C-833A-42D8-B2B6-8D891DB497DA}"/>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42979D"/>
          </a:solidFill>
          <a:ln w="0">
            <a:noFill/>
          </a:ln>
        </p:spPr>
        <p:txBody>
          <a:bodyPr/>
          <a:lstStyle/>
          <a:p>
            <a:endParaRPr lang="en-US"/>
          </a:p>
        </p:txBody>
      </p:sp>
      <p:sp>
        <p:nvSpPr>
          <p:cNvPr id="64" name="field cell 56">
            <a:extLst>
              <a:ext uri="{FF2B5EF4-FFF2-40B4-BE49-F238E27FC236}">
                <a16:creationId xmlns:a16="http://schemas.microsoft.com/office/drawing/2014/main" id="{D58C83FC-C1F5-48E6-9213-72F516B4699B}"/>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1E7C84"/>
          </a:solidFill>
          <a:ln w="0">
            <a:noFill/>
          </a:ln>
        </p:spPr>
        <p:txBody>
          <a:bodyPr/>
          <a:lstStyle/>
          <a:p>
            <a:endParaRPr lang="en-US"/>
          </a:p>
        </p:txBody>
      </p:sp>
      <p:sp>
        <p:nvSpPr>
          <p:cNvPr id="65" name="field cell 57">
            <a:extLst>
              <a:ext uri="{FF2B5EF4-FFF2-40B4-BE49-F238E27FC236}">
                <a16:creationId xmlns:a16="http://schemas.microsoft.com/office/drawing/2014/main" id="{B23CD9D5-3B65-42B8-B207-B3A0F87A7A3D}"/>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2E8990"/>
          </a:solidFill>
          <a:ln w="0">
            <a:noFill/>
          </a:ln>
        </p:spPr>
        <p:txBody>
          <a:bodyPr/>
          <a:lstStyle/>
          <a:p>
            <a:endParaRPr lang="en-US"/>
          </a:p>
        </p:txBody>
      </p:sp>
      <p:sp>
        <p:nvSpPr>
          <p:cNvPr id="66" name="field cell 58">
            <a:extLst>
              <a:ext uri="{FF2B5EF4-FFF2-40B4-BE49-F238E27FC236}">
                <a16:creationId xmlns:a16="http://schemas.microsoft.com/office/drawing/2014/main" id="{D40AE054-0825-474C-B5CD-944C8884FF6B}"/>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B8E0E3"/>
          </a:solidFill>
          <a:ln w="0">
            <a:noFill/>
          </a:ln>
        </p:spPr>
        <p:txBody>
          <a:bodyPr/>
          <a:lstStyle/>
          <a:p>
            <a:endParaRPr lang="en-US"/>
          </a:p>
        </p:txBody>
      </p:sp>
      <p:sp>
        <p:nvSpPr>
          <p:cNvPr id="67" name="field cell 59">
            <a:extLst>
              <a:ext uri="{FF2B5EF4-FFF2-40B4-BE49-F238E27FC236}">
                <a16:creationId xmlns:a16="http://schemas.microsoft.com/office/drawing/2014/main" id="{AB508AEF-875C-4CCF-818C-235E71C18E9C}"/>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CDE8EB"/>
          </a:solidFill>
          <a:ln w="0">
            <a:noFill/>
          </a:ln>
        </p:spPr>
        <p:txBody>
          <a:bodyPr/>
          <a:lstStyle/>
          <a:p>
            <a:endParaRPr lang="en-US"/>
          </a:p>
        </p:txBody>
      </p:sp>
      <p:sp>
        <p:nvSpPr>
          <p:cNvPr id="68" name="field cell 60">
            <a:extLst>
              <a:ext uri="{FF2B5EF4-FFF2-40B4-BE49-F238E27FC236}">
                <a16:creationId xmlns:a16="http://schemas.microsoft.com/office/drawing/2014/main" id="{62E3D8F3-BEE5-4837-819A-5D618AF2B34D}"/>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C0E3E6"/>
          </a:solidFill>
          <a:ln w="0">
            <a:noFill/>
          </a:ln>
        </p:spPr>
        <p:txBody>
          <a:bodyPr/>
          <a:lstStyle/>
          <a:p>
            <a:endParaRPr lang="en-US"/>
          </a:p>
        </p:txBody>
      </p:sp>
      <p:sp>
        <p:nvSpPr>
          <p:cNvPr id="69" name="field cell 61">
            <a:extLst>
              <a:ext uri="{FF2B5EF4-FFF2-40B4-BE49-F238E27FC236}">
                <a16:creationId xmlns:a16="http://schemas.microsoft.com/office/drawing/2014/main" id="{B9FF00B6-21C9-4C95-B8E9-3F4386370292}"/>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9DD4D7"/>
          </a:solidFill>
          <a:ln w="0">
            <a:noFill/>
          </a:ln>
        </p:spPr>
        <p:txBody>
          <a:bodyPr/>
          <a:lstStyle/>
          <a:p>
            <a:endParaRPr lang="en-US"/>
          </a:p>
        </p:txBody>
      </p:sp>
      <p:sp>
        <p:nvSpPr>
          <p:cNvPr id="70" name="field cell 62">
            <a:extLst>
              <a:ext uri="{FF2B5EF4-FFF2-40B4-BE49-F238E27FC236}">
                <a16:creationId xmlns:a16="http://schemas.microsoft.com/office/drawing/2014/main" id="{9BB38639-E5D0-421E-9493-63306F8B55F2}"/>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CFE9EC"/>
          </a:solidFill>
          <a:ln w="0">
            <a:noFill/>
          </a:ln>
        </p:spPr>
        <p:txBody>
          <a:bodyPr/>
          <a:lstStyle/>
          <a:p>
            <a:endParaRPr lang="en-US"/>
          </a:p>
        </p:txBody>
      </p:sp>
      <p:sp>
        <p:nvSpPr>
          <p:cNvPr id="71" name="field cell 63">
            <a:extLst>
              <a:ext uri="{FF2B5EF4-FFF2-40B4-BE49-F238E27FC236}">
                <a16:creationId xmlns:a16="http://schemas.microsoft.com/office/drawing/2014/main" id="{6D7F3AF6-0D1F-4200-8362-0729847456DE}"/>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ABDADD"/>
          </a:solidFill>
          <a:ln w="0">
            <a:noFill/>
          </a:ln>
        </p:spPr>
        <p:txBody>
          <a:bodyPr/>
          <a:lstStyle/>
          <a:p>
            <a:endParaRPr lang="en-US"/>
          </a:p>
        </p:txBody>
      </p:sp>
      <p:sp>
        <p:nvSpPr>
          <p:cNvPr id="72" name="field cell 64">
            <a:extLst>
              <a:ext uri="{FF2B5EF4-FFF2-40B4-BE49-F238E27FC236}">
                <a16:creationId xmlns:a16="http://schemas.microsoft.com/office/drawing/2014/main" id="{0AF623D3-1AC6-4CC2-A4F3-5D5DF8594501}"/>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AFDCDF"/>
          </a:solidFill>
          <a:ln w="0">
            <a:noFill/>
          </a:ln>
        </p:spPr>
        <p:txBody>
          <a:bodyPr/>
          <a:lstStyle/>
          <a:p>
            <a:endParaRPr lang="en-US"/>
          </a:p>
        </p:txBody>
      </p:sp>
      <p:sp>
        <p:nvSpPr>
          <p:cNvPr id="73" name="field cell 65">
            <a:extLst>
              <a:ext uri="{FF2B5EF4-FFF2-40B4-BE49-F238E27FC236}">
                <a16:creationId xmlns:a16="http://schemas.microsoft.com/office/drawing/2014/main" id="{B6779DF4-789C-4048-814B-9A096E26A95A}"/>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73BABE"/>
          </a:solidFill>
          <a:ln w="0">
            <a:noFill/>
          </a:ln>
        </p:spPr>
        <p:txBody>
          <a:bodyPr/>
          <a:lstStyle/>
          <a:p>
            <a:endParaRPr lang="en-US"/>
          </a:p>
        </p:txBody>
      </p:sp>
      <p:sp>
        <p:nvSpPr>
          <p:cNvPr id="74" name="field cell 66">
            <a:extLst>
              <a:ext uri="{FF2B5EF4-FFF2-40B4-BE49-F238E27FC236}">
                <a16:creationId xmlns:a16="http://schemas.microsoft.com/office/drawing/2014/main" id="{392157E5-BBF8-4AAA-82F0-9A0F9F411EAF}"/>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44989E"/>
          </a:solidFill>
          <a:ln w="0">
            <a:noFill/>
          </a:ln>
        </p:spPr>
        <p:txBody>
          <a:bodyPr/>
          <a:lstStyle/>
          <a:p>
            <a:endParaRPr lang="en-US"/>
          </a:p>
        </p:txBody>
      </p:sp>
      <p:sp>
        <p:nvSpPr>
          <p:cNvPr id="75" name="field cell 67">
            <a:extLst>
              <a:ext uri="{FF2B5EF4-FFF2-40B4-BE49-F238E27FC236}">
                <a16:creationId xmlns:a16="http://schemas.microsoft.com/office/drawing/2014/main" id="{F6334A3D-0880-4A72-B4C9-5E9494A210A3}"/>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4D9FA5"/>
          </a:solidFill>
          <a:ln w="0">
            <a:noFill/>
          </a:ln>
        </p:spPr>
        <p:txBody>
          <a:bodyPr/>
          <a:lstStyle/>
          <a:p>
            <a:endParaRPr lang="en-US"/>
          </a:p>
        </p:txBody>
      </p:sp>
      <p:sp>
        <p:nvSpPr>
          <p:cNvPr id="76" name="field cell 68">
            <a:extLst>
              <a:ext uri="{FF2B5EF4-FFF2-40B4-BE49-F238E27FC236}">
                <a16:creationId xmlns:a16="http://schemas.microsoft.com/office/drawing/2014/main" id="{83855550-5483-479D-B248-3F6401CA0C9B}"/>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86C8CC"/>
          </a:solidFill>
          <a:ln w="0">
            <a:noFill/>
          </a:ln>
        </p:spPr>
        <p:txBody>
          <a:bodyPr/>
          <a:lstStyle/>
          <a:p>
            <a:endParaRPr lang="en-US"/>
          </a:p>
        </p:txBody>
      </p:sp>
      <p:sp>
        <p:nvSpPr>
          <p:cNvPr id="77" name="field cell 69">
            <a:extLst>
              <a:ext uri="{FF2B5EF4-FFF2-40B4-BE49-F238E27FC236}">
                <a16:creationId xmlns:a16="http://schemas.microsoft.com/office/drawing/2014/main" id="{5EB1CDB1-1BA6-4024-8236-1846A1B4D56E}"/>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B7DFE2"/>
          </a:solidFill>
          <a:ln w="0">
            <a:noFill/>
          </a:ln>
        </p:spPr>
        <p:txBody>
          <a:bodyPr/>
          <a:lstStyle/>
          <a:p>
            <a:endParaRPr lang="en-US"/>
          </a:p>
        </p:txBody>
      </p:sp>
      <p:sp>
        <p:nvSpPr>
          <p:cNvPr id="78" name="field cell 70">
            <a:extLst>
              <a:ext uri="{FF2B5EF4-FFF2-40B4-BE49-F238E27FC236}">
                <a16:creationId xmlns:a16="http://schemas.microsoft.com/office/drawing/2014/main" id="{D70CE9CA-E3F4-48EE-86CA-167184FE22D0}"/>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2E8890"/>
          </a:solidFill>
          <a:ln w="0">
            <a:noFill/>
          </a:ln>
        </p:spPr>
        <p:txBody>
          <a:bodyPr/>
          <a:lstStyle/>
          <a:p>
            <a:endParaRPr lang="en-US"/>
          </a:p>
        </p:txBody>
      </p:sp>
      <p:sp>
        <p:nvSpPr>
          <p:cNvPr id="79" name="field cell 71">
            <a:extLst>
              <a:ext uri="{FF2B5EF4-FFF2-40B4-BE49-F238E27FC236}">
                <a16:creationId xmlns:a16="http://schemas.microsoft.com/office/drawing/2014/main" id="{88D0F2D9-0712-46C4-876E-E51EB9D6CED9}"/>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4B9EA4"/>
          </a:solidFill>
          <a:ln w="0">
            <a:noFill/>
          </a:ln>
        </p:spPr>
        <p:txBody>
          <a:bodyPr/>
          <a:lstStyle/>
          <a:p>
            <a:endParaRPr lang="en-US"/>
          </a:p>
        </p:txBody>
      </p:sp>
      <p:sp>
        <p:nvSpPr>
          <p:cNvPr id="80" name="field cell 72">
            <a:extLst>
              <a:ext uri="{FF2B5EF4-FFF2-40B4-BE49-F238E27FC236}">
                <a16:creationId xmlns:a16="http://schemas.microsoft.com/office/drawing/2014/main" id="{605CCA80-EF34-48E5-857D-218A55734420}"/>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D9EEF1"/>
          </a:solidFill>
          <a:ln w="0">
            <a:noFill/>
          </a:ln>
        </p:spPr>
        <p:txBody>
          <a:bodyPr/>
          <a:lstStyle/>
          <a:p>
            <a:endParaRPr lang="en-US"/>
          </a:p>
        </p:txBody>
      </p:sp>
      <p:sp>
        <p:nvSpPr>
          <p:cNvPr id="81" name="field cell 73">
            <a:extLst>
              <a:ext uri="{FF2B5EF4-FFF2-40B4-BE49-F238E27FC236}">
                <a16:creationId xmlns:a16="http://schemas.microsoft.com/office/drawing/2014/main" id="{A2684969-27D2-46A1-AC2F-34892E412BD3}"/>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82" name="field cell 74">
            <a:extLst>
              <a:ext uri="{FF2B5EF4-FFF2-40B4-BE49-F238E27FC236}">
                <a16:creationId xmlns:a16="http://schemas.microsoft.com/office/drawing/2014/main" id="{83CE30EB-AC54-4D31-8AAF-1979F6DFE903}"/>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DCEFF2"/>
          </a:solidFill>
          <a:ln w="0">
            <a:noFill/>
          </a:ln>
        </p:spPr>
        <p:txBody>
          <a:bodyPr/>
          <a:lstStyle/>
          <a:p>
            <a:endParaRPr lang="en-US"/>
          </a:p>
        </p:txBody>
      </p:sp>
      <p:sp>
        <p:nvSpPr>
          <p:cNvPr id="83" name="field cell 75">
            <a:extLst>
              <a:ext uri="{FF2B5EF4-FFF2-40B4-BE49-F238E27FC236}">
                <a16:creationId xmlns:a16="http://schemas.microsoft.com/office/drawing/2014/main" id="{BEBE3D1B-EE29-429B-91CB-EA8431D7C5AE}"/>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C9E7EA"/>
          </a:solidFill>
          <a:ln w="0">
            <a:noFill/>
          </a:ln>
        </p:spPr>
        <p:txBody>
          <a:bodyPr/>
          <a:lstStyle/>
          <a:p>
            <a:endParaRPr lang="en-US"/>
          </a:p>
        </p:txBody>
      </p:sp>
      <p:sp>
        <p:nvSpPr>
          <p:cNvPr id="84" name="field cell 76">
            <a:extLst>
              <a:ext uri="{FF2B5EF4-FFF2-40B4-BE49-F238E27FC236}">
                <a16:creationId xmlns:a16="http://schemas.microsoft.com/office/drawing/2014/main" id="{3C5118B1-E477-473E-AF03-897F94239BD2}"/>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A0D6D9"/>
          </a:solidFill>
          <a:ln w="0">
            <a:noFill/>
          </a:ln>
        </p:spPr>
        <p:txBody>
          <a:bodyPr/>
          <a:lstStyle/>
          <a:p>
            <a:endParaRPr lang="en-US"/>
          </a:p>
        </p:txBody>
      </p:sp>
      <p:sp>
        <p:nvSpPr>
          <p:cNvPr id="85" name="field cell 77">
            <a:extLst>
              <a:ext uri="{FF2B5EF4-FFF2-40B4-BE49-F238E27FC236}">
                <a16:creationId xmlns:a16="http://schemas.microsoft.com/office/drawing/2014/main" id="{19131B4E-8F8E-4A34-A52E-7603F9D4DFCD}"/>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C7E6E9"/>
          </a:solidFill>
          <a:ln w="0">
            <a:noFill/>
          </a:ln>
        </p:spPr>
        <p:txBody>
          <a:bodyPr/>
          <a:lstStyle/>
          <a:p>
            <a:endParaRPr lang="en-US"/>
          </a:p>
        </p:txBody>
      </p:sp>
      <p:sp>
        <p:nvSpPr>
          <p:cNvPr id="86" name="field cell 78">
            <a:extLst>
              <a:ext uri="{FF2B5EF4-FFF2-40B4-BE49-F238E27FC236}">
                <a16:creationId xmlns:a16="http://schemas.microsoft.com/office/drawing/2014/main" id="{8BA96203-588B-4D09-B782-E526A372F394}"/>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7CC1C5"/>
          </a:solidFill>
          <a:ln w="0">
            <a:noFill/>
          </a:ln>
        </p:spPr>
        <p:txBody>
          <a:bodyPr/>
          <a:lstStyle/>
          <a:p>
            <a:endParaRPr lang="en-US"/>
          </a:p>
        </p:txBody>
      </p:sp>
      <p:sp>
        <p:nvSpPr>
          <p:cNvPr id="87" name="field cell 79">
            <a:extLst>
              <a:ext uri="{FF2B5EF4-FFF2-40B4-BE49-F238E27FC236}">
                <a16:creationId xmlns:a16="http://schemas.microsoft.com/office/drawing/2014/main" id="{54E31126-CB9F-4C48-BFE9-6759C6224CBD}"/>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79BFC3"/>
          </a:solidFill>
          <a:ln w="0">
            <a:noFill/>
          </a:ln>
        </p:spPr>
        <p:txBody>
          <a:bodyPr/>
          <a:lstStyle/>
          <a:p>
            <a:endParaRPr lang="en-US"/>
          </a:p>
        </p:txBody>
      </p:sp>
      <p:sp>
        <p:nvSpPr>
          <p:cNvPr id="88" name="field cell 80">
            <a:extLst>
              <a:ext uri="{FF2B5EF4-FFF2-40B4-BE49-F238E27FC236}">
                <a16:creationId xmlns:a16="http://schemas.microsoft.com/office/drawing/2014/main" id="{D133AE3D-09FB-4F0E-83F2-468832568C24}"/>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59A8AD"/>
          </a:solidFill>
          <a:ln w="0">
            <a:noFill/>
          </a:ln>
        </p:spPr>
        <p:txBody>
          <a:bodyPr/>
          <a:lstStyle/>
          <a:p>
            <a:endParaRPr lang="en-US"/>
          </a:p>
        </p:txBody>
      </p:sp>
      <p:sp>
        <p:nvSpPr>
          <p:cNvPr id="89" name="field cell 81">
            <a:extLst>
              <a:ext uri="{FF2B5EF4-FFF2-40B4-BE49-F238E27FC236}">
                <a16:creationId xmlns:a16="http://schemas.microsoft.com/office/drawing/2014/main" id="{8773F6A6-D452-4DB6-8958-C75AE54CEED6}"/>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45999F"/>
          </a:solidFill>
          <a:ln w="0">
            <a:noFill/>
          </a:ln>
        </p:spPr>
        <p:txBody>
          <a:bodyPr/>
          <a:lstStyle/>
          <a:p>
            <a:endParaRPr lang="en-US"/>
          </a:p>
        </p:txBody>
      </p:sp>
      <p:sp>
        <p:nvSpPr>
          <p:cNvPr id="90" name="field cell 82">
            <a:extLst>
              <a:ext uri="{FF2B5EF4-FFF2-40B4-BE49-F238E27FC236}">
                <a16:creationId xmlns:a16="http://schemas.microsoft.com/office/drawing/2014/main" id="{DD9BB9D6-3AE9-4567-ACE3-81B9B5FCB05A}"/>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27848B"/>
          </a:solidFill>
          <a:ln w="0">
            <a:noFill/>
          </a:ln>
        </p:spPr>
        <p:txBody>
          <a:bodyPr/>
          <a:lstStyle/>
          <a:p>
            <a:endParaRPr lang="en-US"/>
          </a:p>
        </p:txBody>
      </p:sp>
      <p:sp>
        <p:nvSpPr>
          <p:cNvPr id="91" name="field cell 83">
            <a:extLst>
              <a:ext uri="{FF2B5EF4-FFF2-40B4-BE49-F238E27FC236}">
                <a16:creationId xmlns:a16="http://schemas.microsoft.com/office/drawing/2014/main" id="{464C9D83-7106-41E8-AA4A-106D7FCBDF9E}"/>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2B878E"/>
          </a:solidFill>
          <a:ln w="0">
            <a:noFill/>
          </a:ln>
        </p:spPr>
        <p:txBody>
          <a:bodyPr/>
          <a:lstStyle/>
          <a:p>
            <a:endParaRPr lang="en-US"/>
          </a:p>
        </p:txBody>
      </p:sp>
      <p:sp>
        <p:nvSpPr>
          <p:cNvPr id="92" name="field cell 84">
            <a:extLst>
              <a:ext uri="{FF2B5EF4-FFF2-40B4-BE49-F238E27FC236}">
                <a16:creationId xmlns:a16="http://schemas.microsoft.com/office/drawing/2014/main" id="{C715929C-05FF-4B5E-B826-A5E758C1807B}"/>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7BC0C4"/>
          </a:solidFill>
          <a:ln w="0">
            <a:noFill/>
          </a:ln>
        </p:spPr>
        <p:txBody>
          <a:bodyPr/>
          <a:lstStyle/>
          <a:p>
            <a:endParaRPr lang="en-US"/>
          </a:p>
        </p:txBody>
      </p:sp>
      <p:sp>
        <p:nvSpPr>
          <p:cNvPr id="93" name="field cell 85">
            <a:extLst>
              <a:ext uri="{FF2B5EF4-FFF2-40B4-BE49-F238E27FC236}">
                <a16:creationId xmlns:a16="http://schemas.microsoft.com/office/drawing/2014/main" id="{0DA5230E-E6EB-415D-B717-EB201398DE12}"/>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94" name="field cell 86">
            <a:extLst>
              <a:ext uri="{FF2B5EF4-FFF2-40B4-BE49-F238E27FC236}">
                <a16:creationId xmlns:a16="http://schemas.microsoft.com/office/drawing/2014/main" id="{28ADC722-421C-424F-ABB4-87F77891A642}"/>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94D1D4"/>
          </a:solidFill>
          <a:ln w="0">
            <a:noFill/>
          </a:ln>
        </p:spPr>
        <p:txBody>
          <a:bodyPr/>
          <a:lstStyle/>
          <a:p>
            <a:endParaRPr lang="en-US"/>
          </a:p>
        </p:txBody>
      </p:sp>
      <p:sp>
        <p:nvSpPr>
          <p:cNvPr id="95" name="field cell 87">
            <a:extLst>
              <a:ext uri="{FF2B5EF4-FFF2-40B4-BE49-F238E27FC236}">
                <a16:creationId xmlns:a16="http://schemas.microsoft.com/office/drawing/2014/main" id="{DE06BA37-A4B3-4147-9387-11B8A1641814}"/>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9DD5D8"/>
          </a:solidFill>
          <a:ln w="0">
            <a:noFill/>
          </a:ln>
        </p:spPr>
        <p:txBody>
          <a:bodyPr/>
          <a:lstStyle/>
          <a:p>
            <a:endParaRPr lang="en-US"/>
          </a:p>
        </p:txBody>
      </p:sp>
      <p:sp>
        <p:nvSpPr>
          <p:cNvPr id="96" name="field cell 88">
            <a:extLst>
              <a:ext uri="{FF2B5EF4-FFF2-40B4-BE49-F238E27FC236}">
                <a16:creationId xmlns:a16="http://schemas.microsoft.com/office/drawing/2014/main" id="{832DF47D-7FDF-46C7-8789-20AA966BACDA}"/>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74BBBF"/>
          </a:solidFill>
          <a:ln w="0">
            <a:noFill/>
          </a:ln>
        </p:spPr>
        <p:txBody>
          <a:bodyPr/>
          <a:lstStyle/>
          <a:p>
            <a:endParaRPr lang="en-US"/>
          </a:p>
        </p:txBody>
      </p:sp>
      <p:sp>
        <p:nvSpPr>
          <p:cNvPr id="97" name="field cell 89">
            <a:extLst>
              <a:ext uri="{FF2B5EF4-FFF2-40B4-BE49-F238E27FC236}">
                <a16:creationId xmlns:a16="http://schemas.microsoft.com/office/drawing/2014/main" id="{18DDE601-5802-4763-9D6C-A91C792D00BA}"/>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55A5AA"/>
          </a:solidFill>
          <a:ln w="0">
            <a:noFill/>
          </a:ln>
        </p:spPr>
        <p:txBody>
          <a:bodyPr/>
          <a:lstStyle/>
          <a:p>
            <a:endParaRPr lang="en-US"/>
          </a:p>
        </p:txBody>
      </p:sp>
      <p:sp>
        <p:nvSpPr>
          <p:cNvPr id="98" name="field cell 90">
            <a:extLst>
              <a:ext uri="{FF2B5EF4-FFF2-40B4-BE49-F238E27FC236}">
                <a16:creationId xmlns:a16="http://schemas.microsoft.com/office/drawing/2014/main" id="{70890EB3-D32E-4831-A41F-2B1C795A9BE7}"/>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A5D8DB"/>
          </a:solidFill>
          <a:ln w="0">
            <a:noFill/>
          </a:ln>
        </p:spPr>
        <p:txBody>
          <a:bodyPr/>
          <a:lstStyle/>
          <a:p>
            <a:endParaRPr lang="en-US"/>
          </a:p>
        </p:txBody>
      </p:sp>
      <p:sp>
        <p:nvSpPr>
          <p:cNvPr id="99" name="field cell 91">
            <a:extLst>
              <a:ext uri="{FF2B5EF4-FFF2-40B4-BE49-F238E27FC236}">
                <a16:creationId xmlns:a16="http://schemas.microsoft.com/office/drawing/2014/main" id="{16F84CED-C75F-4FA5-A974-967C0B277A1A}"/>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ACDBDE"/>
          </a:solidFill>
          <a:ln w="0">
            <a:noFill/>
          </a:ln>
        </p:spPr>
        <p:txBody>
          <a:bodyPr/>
          <a:lstStyle/>
          <a:p>
            <a:endParaRPr lang="en-US"/>
          </a:p>
        </p:txBody>
      </p:sp>
      <p:sp>
        <p:nvSpPr>
          <p:cNvPr id="100" name="field cell 92">
            <a:extLst>
              <a:ext uri="{FF2B5EF4-FFF2-40B4-BE49-F238E27FC236}">
                <a16:creationId xmlns:a16="http://schemas.microsoft.com/office/drawing/2014/main" id="{5AD289F0-336A-4405-93C1-16B19FBD18F8}"/>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8ACBCE"/>
          </a:solidFill>
          <a:ln w="0">
            <a:noFill/>
          </a:ln>
        </p:spPr>
        <p:txBody>
          <a:bodyPr/>
          <a:lstStyle/>
          <a:p>
            <a:endParaRPr lang="en-US"/>
          </a:p>
        </p:txBody>
      </p:sp>
      <p:sp>
        <p:nvSpPr>
          <p:cNvPr id="101" name="field cell 93">
            <a:extLst>
              <a:ext uri="{FF2B5EF4-FFF2-40B4-BE49-F238E27FC236}">
                <a16:creationId xmlns:a16="http://schemas.microsoft.com/office/drawing/2014/main" id="{0991C303-B1B9-42FA-BDFE-1C29E5462C5D}"/>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88C9CD"/>
          </a:solidFill>
          <a:ln w="0">
            <a:noFill/>
          </a:ln>
        </p:spPr>
        <p:txBody>
          <a:bodyPr/>
          <a:lstStyle/>
          <a:p>
            <a:endParaRPr lang="en-US"/>
          </a:p>
        </p:txBody>
      </p:sp>
      <p:sp>
        <p:nvSpPr>
          <p:cNvPr id="102" name="field cell 94">
            <a:extLst>
              <a:ext uri="{FF2B5EF4-FFF2-40B4-BE49-F238E27FC236}">
                <a16:creationId xmlns:a16="http://schemas.microsoft.com/office/drawing/2014/main" id="{224E99C7-9E10-4A21-AEA6-DFB1D7A22F27}"/>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03" name="field cell 95">
            <a:extLst>
              <a:ext uri="{FF2B5EF4-FFF2-40B4-BE49-F238E27FC236}">
                <a16:creationId xmlns:a16="http://schemas.microsoft.com/office/drawing/2014/main" id="{285D7F19-5843-4290-97EF-A00B10A1A795}"/>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4" name="field cell 96">
            <a:extLst>
              <a:ext uri="{FF2B5EF4-FFF2-40B4-BE49-F238E27FC236}">
                <a16:creationId xmlns:a16="http://schemas.microsoft.com/office/drawing/2014/main" id="{2189EFE4-740C-4839-AB04-3EFA352EFD99}"/>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05" name="field cell 97">
            <a:extLst>
              <a:ext uri="{FF2B5EF4-FFF2-40B4-BE49-F238E27FC236}">
                <a16:creationId xmlns:a16="http://schemas.microsoft.com/office/drawing/2014/main" id="{4D240170-E09C-4CDB-A2A9-EAAB75203CA9}"/>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DAEEF1"/>
          </a:solidFill>
          <a:ln w="0">
            <a:noFill/>
          </a:ln>
        </p:spPr>
        <p:txBody>
          <a:bodyPr/>
          <a:lstStyle/>
          <a:p>
            <a:endParaRPr lang="en-US"/>
          </a:p>
        </p:txBody>
      </p:sp>
      <p:sp>
        <p:nvSpPr>
          <p:cNvPr id="106" name="field cell 98">
            <a:extLst>
              <a:ext uri="{FF2B5EF4-FFF2-40B4-BE49-F238E27FC236}">
                <a16:creationId xmlns:a16="http://schemas.microsoft.com/office/drawing/2014/main" id="{7668E8AA-E019-4412-9722-D71193723F04}"/>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B4DEE1"/>
          </a:solidFill>
          <a:ln w="0">
            <a:noFill/>
          </a:ln>
        </p:spPr>
        <p:txBody>
          <a:bodyPr/>
          <a:lstStyle/>
          <a:p>
            <a:endParaRPr lang="en-US"/>
          </a:p>
        </p:txBody>
      </p:sp>
      <p:sp>
        <p:nvSpPr>
          <p:cNvPr id="107" name="field cell 99">
            <a:extLst>
              <a:ext uri="{FF2B5EF4-FFF2-40B4-BE49-F238E27FC236}">
                <a16:creationId xmlns:a16="http://schemas.microsoft.com/office/drawing/2014/main" id="{1A4DE85C-900F-4957-B137-0F9249177464}"/>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CDE9EC"/>
          </a:solidFill>
          <a:ln w="0">
            <a:noFill/>
          </a:ln>
        </p:spPr>
        <p:txBody>
          <a:bodyPr/>
          <a:lstStyle/>
          <a:p>
            <a:endParaRPr lang="en-US"/>
          </a:p>
        </p:txBody>
      </p:sp>
      <p:sp>
        <p:nvSpPr>
          <p:cNvPr id="108" name="field cell 100">
            <a:extLst>
              <a:ext uri="{FF2B5EF4-FFF2-40B4-BE49-F238E27FC236}">
                <a16:creationId xmlns:a16="http://schemas.microsoft.com/office/drawing/2014/main" id="{723C3571-2C2D-48FB-B87E-6654A028F8DA}"/>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BCE1E4"/>
          </a:solidFill>
          <a:ln w="0">
            <a:noFill/>
          </a:ln>
        </p:spPr>
        <p:txBody>
          <a:bodyPr/>
          <a:lstStyle/>
          <a:p>
            <a:endParaRPr lang="en-US"/>
          </a:p>
        </p:txBody>
      </p:sp>
      <p:sp>
        <p:nvSpPr>
          <p:cNvPr id="109" name="field cell 101">
            <a:extLst>
              <a:ext uri="{FF2B5EF4-FFF2-40B4-BE49-F238E27FC236}">
                <a16:creationId xmlns:a16="http://schemas.microsoft.com/office/drawing/2014/main" id="{C52F5C66-85BF-4C74-9496-EC5C6597F0B8}"/>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AFDCDF"/>
          </a:solidFill>
          <a:ln w="0">
            <a:noFill/>
          </a:ln>
        </p:spPr>
        <p:txBody>
          <a:bodyPr/>
          <a:lstStyle/>
          <a:p>
            <a:endParaRPr lang="en-US"/>
          </a:p>
        </p:txBody>
      </p:sp>
      <p:sp>
        <p:nvSpPr>
          <p:cNvPr id="110" name="field cell 102">
            <a:extLst>
              <a:ext uri="{FF2B5EF4-FFF2-40B4-BE49-F238E27FC236}">
                <a16:creationId xmlns:a16="http://schemas.microsoft.com/office/drawing/2014/main" id="{B57720B8-0B7D-43E0-A033-92D23F9D69A0}"/>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ABDADD"/>
          </a:solidFill>
          <a:ln w="0">
            <a:noFill/>
          </a:ln>
        </p:spPr>
        <p:txBody>
          <a:bodyPr/>
          <a:lstStyle/>
          <a:p>
            <a:endParaRPr lang="en-US"/>
          </a:p>
        </p:txBody>
      </p:sp>
      <p:sp>
        <p:nvSpPr>
          <p:cNvPr id="111" name="field cell 103">
            <a:extLst>
              <a:ext uri="{FF2B5EF4-FFF2-40B4-BE49-F238E27FC236}">
                <a16:creationId xmlns:a16="http://schemas.microsoft.com/office/drawing/2014/main" id="{C3BBF873-BCC3-44F3-AA86-6612DCE42F02}"/>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B0DDE0"/>
          </a:solidFill>
          <a:ln w="0">
            <a:noFill/>
          </a:ln>
        </p:spPr>
        <p:txBody>
          <a:bodyPr/>
          <a:lstStyle/>
          <a:p>
            <a:endParaRPr lang="en-US"/>
          </a:p>
        </p:txBody>
      </p:sp>
      <p:sp>
        <p:nvSpPr>
          <p:cNvPr id="112" name="field cell 104">
            <a:extLst>
              <a:ext uri="{FF2B5EF4-FFF2-40B4-BE49-F238E27FC236}">
                <a16:creationId xmlns:a16="http://schemas.microsoft.com/office/drawing/2014/main" id="{1D5DD79D-746D-4834-8A45-B5884376EB04}"/>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CBE8EB"/>
          </a:solidFill>
          <a:ln w="0">
            <a:noFill/>
          </a:ln>
        </p:spPr>
        <p:txBody>
          <a:bodyPr/>
          <a:lstStyle/>
          <a:p>
            <a:endParaRPr lang="en-US"/>
          </a:p>
        </p:txBody>
      </p:sp>
      <p:sp>
        <p:nvSpPr>
          <p:cNvPr id="113" name="field cell 105">
            <a:extLst>
              <a:ext uri="{FF2B5EF4-FFF2-40B4-BE49-F238E27FC236}">
                <a16:creationId xmlns:a16="http://schemas.microsoft.com/office/drawing/2014/main" id="{60E6686A-388A-4895-8089-80C8BB8C9C39}"/>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A8D9DC"/>
          </a:solidFill>
          <a:ln w="0">
            <a:noFill/>
          </a:ln>
        </p:spPr>
        <p:txBody>
          <a:bodyPr/>
          <a:lstStyle/>
          <a:p>
            <a:endParaRPr lang="en-US"/>
          </a:p>
        </p:txBody>
      </p:sp>
      <p:sp>
        <p:nvSpPr>
          <p:cNvPr id="114" name="field cell 106">
            <a:extLst>
              <a:ext uri="{FF2B5EF4-FFF2-40B4-BE49-F238E27FC236}">
                <a16:creationId xmlns:a16="http://schemas.microsoft.com/office/drawing/2014/main" id="{42162D61-B4AE-41FD-A8F4-10BA33E3E802}"/>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6BB4B9"/>
          </a:solidFill>
          <a:ln w="0">
            <a:noFill/>
          </a:ln>
        </p:spPr>
        <p:txBody>
          <a:bodyPr/>
          <a:lstStyle/>
          <a:p>
            <a:endParaRPr lang="en-US"/>
          </a:p>
        </p:txBody>
      </p:sp>
      <p:sp>
        <p:nvSpPr>
          <p:cNvPr id="115" name="field cell 107">
            <a:extLst>
              <a:ext uri="{FF2B5EF4-FFF2-40B4-BE49-F238E27FC236}">
                <a16:creationId xmlns:a16="http://schemas.microsoft.com/office/drawing/2014/main" id="{2EB0B578-2409-414F-8DC4-06E95E894C5C}"/>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5BA9AE"/>
          </a:solidFill>
          <a:ln w="0">
            <a:noFill/>
          </a:ln>
        </p:spPr>
        <p:txBody>
          <a:bodyPr/>
          <a:lstStyle/>
          <a:p>
            <a:endParaRPr lang="en-US"/>
          </a:p>
        </p:txBody>
      </p:sp>
      <p:sp>
        <p:nvSpPr>
          <p:cNvPr id="116" name="field cell 108">
            <a:extLst>
              <a:ext uri="{FF2B5EF4-FFF2-40B4-BE49-F238E27FC236}">
                <a16:creationId xmlns:a16="http://schemas.microsoft.com/office/drawing/2014/main" id="{7EEBBC76-305F-494B-BF98-7A86553AF2B5}"/>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1D6F7A"/>
          </a:solidFill>
          <a:ln w="0">
            <a:noFill/>
          </a:ln>
        </p:spPr>
        <p:txBody>
          <a:bodyPr/>
          <a:lstStyle/>
          <a:p>
            <a:endParaRPr lang="en-US"/>
          </a:p>
        </p:txBody>
      </p:sp>
      <p:sp>
        <p:nvSpPr>
          <p:cNvPr id="117" name="field cell 109">
            <a:extLst>
              <a:ext uri="{FF2B5EF4-FFF2-40B4-BE49-F238E27FC236}">
                <a16:creationId xmlns:a16="http://schemas.microsoft.com/office/drawing/2014/main" id="{31284458-DF69-4887-B853-FE158BE3FB44}"/>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1D6C78"/>
          </a:solidFill>
          <a:ln w="0">
            <a:noFill/>
          </a:ln>
        </p:spPr>
        <p:txBody>
          <a:bodyPr/>
          <a:lstStyle/>
          <a:p>
            <a:endParaRPr lang="en-US"/>
          </a:p>
        </p:txBody>
      </p:sp>
      <p:sp>
        <p:nvSpPr>
          <p:cNvPr id="118" name="field cell 110">
            <a:extLst>
              <a:ext uri="{FF2B5EF4-FFF2-40B4-BE49-F238E27FC236}">
                <a16:creationId xmlns:a16="http://schemas.microsoft.com/office/drawing/2014/main" id="{0E1C0108-E810-4FFD-BDC9-AC8032A86833}"/>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399198"/>
          </a:solidFill>
          <a:ln w="0">
            <a:noFill/>
          </a:ln>
        </p:spPr>
        <p:txBody>
          <a:bodyPr/>
          <a:lstStyle/>
          <a:p>
            <a:endParaRPr lang="en-US"/>
          </a:p>
        </p:txBody>
      </p:sp>
      <p:sp>
        <p:nvSpPr>
          <p:cNvPr id="119" name="field cell 111">
            <a:extLst>
              <a:ext uri="{FF2B5EF4-FFF2-40B4-BE49-F238E27FC236}">
                <a16:creationId xmlns:a16="http://schemas.microsoft.com/office/drawing/2014/main" id="{E0B5CDE2-F21D-4150-BF19-1AAEF33BC22A}"/>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120" name="field cell 112">
            <a:extLst>
              <a:ext uri="{FF2B5EF4-FFF2-40B4-BE49-F238E27FC236}">
                <a16:creationId xmlns:a16="http://schemas.microsoft.com/office/drawing/2014/main" id="{8574940F-2E8B-411E-984D-1216D8D9FC99}"/>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BAE0E3"/>
          </a:solidFill>
          <a:ln w="0">
            <a:noFill/>
          </a:ln>
        </p:spPr>
        <p:txBody>
          <a:bodyPr/>
          <a:lstStyle/>
          <a:p>
            <a:endParaRPr lang="en-US"/>
          </a:p>
        </p:txBody>
      </p:sp>
      <p:sp>
        <p:nvSpPr>
          <p:cNvPr id="121" name="field cell 113">
            <a:extLst>
              <a:ext uri="{FF2B5EF4-FFF2-40B4-BE49-F238E27FC236}">
                <a16:creationId xmlns:a16="http://schemas.microsoft.com/office/drawing/2014/main" id="{A47CFF32-3C91-44EE-8E9D-39D96A4225A8}"/>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8ECED1"/>
          </a:solidFill>
          <a:ln w="0">
            <a:noFill/>
          </a:ln>
        </p:spPr>
        <p:txBody>
          <a:bodyPr/>
          <a:lstStyle/>
          <a:p>
            <a:endParaRPr lang="en-US"/>
          </a:p>
        </p:txBody>
      </p:sp>
      <p:sp>
        <p:nvSpPr>
          <p:cNvPr id="122" name="field cell 114">
            <a:extLst>
              <a:ext uri="{FF2B5EF4-FFF2-40B4-BE49-F238E27FC236}">
                <a16:creationId xmlns:a16="http://schemas.microsoft.com/office/drawing/2014/main" id="{783A36BA-03D6-4431-84A8-8F3AFC8E63C3}"/>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83C6C9"/>
          </a:solidFill>
          <a:ln w="0">
            <a:noFill/>
          </a:ln>
        </p:spPr>
        <p:txBody>
          <a:bodyPr/>
          <a:lstStyle/>
          <a:p>
            <a:endParaRPr lang="en-US"/>
          </a:p>
        </p:txBody>
      </p:sp>
      <p:sp>
        <p:nvSpPr>
          <p:cNvPr id="123" name="field cell 115">
            <a:extLst>
              <a:ext uri="{FF2B5EF4-FFF2-40B4-BE49-F238E27FC236}">
                <a16:creationId xmlns:a16="http://schemas.microsoft.com/office/drawing/2014/main" id="{B8740652-305F-43D3-9009-9409780C24B6}"/>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B7E0E3"/>
          </a:solidFill>
          <a:ln w="0">
            <a:noFill/>
          </a:ln>
        </p:spPr>
        <p:txBody>
          <a:bodyPr/>
          <a:lstStyle/>
          <a:p>
            <a:endParaRPr lang="en-US"/>
          </a:p>
        </p:txBody>
      </p:sp>
      <p:sp>
        <p:nvSpPr>
          <p:cNvPr id="124" name="field cell 116">
            <a:extLst>
              <a:ext uri="{FF2B5EF4-FFF2-40B4-BE49-F238E27FC236}">
                <a16:creationId xmlns:a16="http://schemas.microsoft.com/office/drawing/2014/main" id="{01311A19-1658-41D3-AEC0-BF41D7EA52BA}"/>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1D6F7A"/>
          </a:solidFill>
          <a:ln w="0">
            <a:noFill/>
          </a:ln>
        </p:spPr>
        <p:txBody>
          <a:bodyPr/>
          <a:lstStyle/>
          <a:p>
            <a:endParaRPr lang="en-US"/>
          </a:p>
        </p:txBody>
      </p:sp>
      <p:sp>
        <p:nvSpPr>
          <p:cNvPr id="125" name="field cell 117">
            <a:extLst>
              <a:ext uri="{FF2B5EF4-FFF2-40B4-BE49-F238E27FC236}">
                <a16:creationId xmlns:a16="http://schemas.microsoft.com/office/drawing/2014/main" id="{E70D5CA5-1468-46DD-8B7E-C8004DF11DF3}"/>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28848B"/>
          </a:solidFill>
          <a:ln w="0">
            <a:noFill/>
          </a:ln>
        </p:spPr>
        <p:txBody>
          <a:bodyPr/>
          <a:lstStyle/>
          <a:p>
            <a:endParaRPr lang="en-US"/>
          </a:p>
        </p:txBody>
      </p:sp>
      <p:sp>
        <p:nvSpPr>
          <p:cNvPr id="126" name="field cell 118">
            <a:extLst>
              <a:ext uri="{FF2B5EF4-FFF2-40B4-BE49-F238E27FC236}">
                <a16:creationId xmlns:a16="http://schemas.microsoft.com/office/drawing/2014/main" id="{378C0701-500A-43A9-B549-0406032722AA}"/>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378F96"/>
          </a:solidFill>
          <a:ln w="0">
            <a:noFill/>
          </a:ln>
        </p:spPr>
        <p:txBody>
          <a:bodyPr/>
          <a:lstStyle/>
          <a:p>
            <a:endParaRPr lang="en-US"/>
          </a:p>
        </p:txBody>
      </p:sp>
      <p:sp>
        <p:nvSpPr>
          <p:cNvPr id="127" name="field cell 119">
            <a:extLst>
              <a:ext uri="{FF2B5EF4-FFF2-40B4-BE49-F238E27FC236}">
                <a16:creationId xmlns:a16="http://schemas.microsoft.com/office/drawing/2014/main" id="{E2D7EE04-3732-41A0-BDFF-A781E781F3A8}"/>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1D717B"/>
          </a:solidFill>
          <a:ln w="0">
            <a:noFill/>
          </a:ln>
        </p:spPr>
        <p:txBody>
          <a:bodyPr/>
          <a:lstStyle/>
          <a:p>
            <a:endParaRPr lang="en-US"/>
          </a:p>
        </p:txBody>
      </p:sp>
      <p:sp>
        <p:nvSpPr>
          <p:cNvPr id="128" name="field cell 120">
            <a:extLst>
              <a:ext uri="{FF2B5EF4-FFF2-40B4-BE49-F238E27FC236}">
                <a16:creationId xmlns:a16="http://schemas.microsoft.com/office/drawing/2014/main" id="{6A5EFF71-09A9-48E8-9FF4-1CC8DAA87FEC}"/>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4B9DA4"/>
          </a:solidFill>
          <a:ln w="0">
            <a:noFill/>
          </a:ln>
        </p:spPr>
        <p:txBody>
          <a:bodyPr/>
          <a:lstStyle/>
          <a:p>
            <a:endParaRPr lang="en-US"/>
          </a:p>
        </p:txBody>
      </p:sp>
      <p:sp>
        <p:nvSpPr>
          <p:cNvPr id="129" name="field cell 121">
            <a:extLst>
              <a:ext uri="{FF2B5EF4-FFF2-40B4-BE49-F238E27FC236}">
                <a16:creationId xmlns:a16="http://schemas.microsoft.com/office/drawing/2014/main" id="{926836D1-871E-44BF-A680-46A727EC7BF4}"/>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3D939A"/>
          </a:solidFill>
          <a:ln w="0">
            <a:noFill/>
          </a:ln>
        </p:spPr>
        <p:txBody>
          <a:bodyPr/>
          <a:lstStyle/>
          <a:p>
            <a:endParaRPr lang="en-US"/>
          </a:p>
        </p:txBody>
      </p:sp>
      <p:sp>
        <p:nvSpPr>
          <p:cNvPr id="130" name="field cell 122">
            <a:extLst>
              <a:ext uri="{FF2B5EF4-FFF2-40B4-BE49-F238E27FC236}">
                <a16:creationId xmlns:a16="http://schemas.microsoft.com/office/drawing/2014/main" id="{28B3A5D2-A448-4B68-83A9-58488429BD81}"/>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1E7680"/>
          </a:solidFill>
          <a:ln w="0">
            <a:noFill/>
          </a:ln>
        </p:spPr>
        <p:txBody>
          <a:bodyPr/>
          <a:lstStyle/>
          <a:p>
            <a:endParaRPr lang="en-US"/>
          </a:p>
        </p:txBody>
      </p:sp>
      <p:sp>
        <p:nvSpPr>
          <p:cNvPr id="131" name="field cell 123">
            <a:extLst>
              <a:ext uri="{FF2B5EF4-FFF2-40B4-BE49-F238E27FC236}">
                <a16:creationId xmlns:a16="http://schemas.microsoft.com/office/drawing/2014/main" id="{2F6AFFFF-9E79-41DC-843E-8811E58774CD}"/>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C5D6C"/>
          </a:solidFill>
          <a:ln w="0">
            <a:noFill/>
          </a:ln>
        </p:spPr>
        <p:txBody>
          <a:bodyPr/>
          <a:lstStyle/>
          <a:p>
            <a:endParaRPr lang="en-US"/>
          </a:p>
        </p:txBody>
      </p:sp>
      <p:sp>
        <p:nvSpPr>
          <p:cNvPr id="132" name="field cell 124">
            <a:extLst>
              <a:ext uri="{FF2B5EF4-FFF2-40B4-BE49-F238E27FC236}">
                <a16:creationId xmlns:a16="http://schemas.microsoft.com/office/drawing/2014/main" id="{1FE727AC-8BB7-49DE-81E9-B2F941F40921}"/>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479AA0"/>
          </a:solidFill>
          <a:ln w="0">
            <a:noFill/>
          </a:ln>
        </p:spPr>
        <p:txBody>
          <a:bodyPr/>
          <a:lstStyle/>
          <a:p>
            <a:endParaRPr lang="en-US"/>
          </a:p>
        </p:txBody>
      </p:sp>
      <p:sp>
        <p:nvSpPr>
          <p:cNvPr id="133" name="field cell 125">
            <a:extLst>
              <a:ext uri="{FF2B5EF4-FFF2-40B4-BE49-F238E27FC236}">
                <a16:creationId xmlns:a16="http://schemas.microsoft.com/office/drawing/2014/main" id="{0A99889C-A63F-4F42-951D-423989C9D822}"/>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248189"/>
          </a:solidFill>
          <a:ln w="0">
            <a:noFill/>
          </a:ln>
        </p:spPr>
        <p:txBody>
          <a:bodyPr/>
          <a:lstStyle/>
          <a:p>
            <a:endParaRPr lang="en-US"/>
          </a:p>
        </p:txBody>
      </p:sp>
      <p:sp>
        <p:nvSpPr>
          <p:cNvPr id="134" name="field cell 126">
            <a:extLst>
              <a:ext uri="{FF2B5EF4-FFF2-40B4-BE49-F238E27FC236}">
                <a16:creationId xmlns:a16="http://schemas.microsoft.com/office/drawing/2014/main" id="{589A6C55-1DF9-478B-928D-FB38D05AEBFE}"/>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499CA2"/>
          </a:solidFill>
          <a:ln w="0">
            <a:noFill/>
          </a:ln>
        </p:spPr>
        <p:txBody>
          <a:bodyPr/>
          <a:lstStyle/>
          <a:p>
            <a:endParaRPr lang="en-US"/>
          </a:p>
        </p:txBody>
      </p:sp>
      <p:sp>
        <p:nvSpPr>
          <p:cNvPr id="135" name="field cell 127">
            <a:extLst>
              <a:ext uri="{FF2B5EF4-FFF2-40B4-BE49-F238E27FC236}">
                <a16:creationId xmlns:a16="http://schemas.microsoft.com/office/drawing/2014/main" id="{1E904A47-324F-42A1-B8B7-31FACA430E28}"/>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2B868E"/>
          </a:solidFill>
          <a:ln w="0">
            <a:noFill/>
          </a:ln>
        </p:spPr>
        <p:txBody>
          <a:bodyPr/>
          <a:lstStyle/>
          <a:p>
            <a:endParaRPr lang="en-US"/>
          </a:p>
        </p:txBody>
      </p:sp>
      <p:sp>
        <p:nvSpPr>
          <p:cNvPr id="136" name="field cell 128">
            <a:extLst>
              <a:ext uri="{FF2B5EF4-FFF2-40B4-BE49-F238E27FC236}">
                <a16:creationId xmlns:a16="http://schemas.microsoft.com/office/drawing/2014/main" id="{C696ED01-D394-4759-B530-C5B946ACF9FE}"/>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C5E6D"/>
          </a:solidFill>
          <a:ln w="0">
            <a:noFill/>
          </a:ln>
        </p:spPr>
        <p:txBody>
          <a:bodyPr/>
          <a:lstStyle/>
          <a:p>
            <a:endParaRPr lang="en-US"/>
          </a:p>
        </p:txBody>
      </p:sp>
      <p:sp>
        <p:nvSpPr>
          <p:cNvPr id="137" name="field cell 129">
            <a:extLst>
              <a:ext uri="{FF2B5EF4-FFF2-40B4-BE49-F238E27FC236}">
                <a16:creationId xmlns:a16="http://schemas.microsoft.com/office/drawing/2014/main" id="{6F1E760A-56C6-4260-B290-27CD2ADA7499}"/>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B4A5E"/>
          </a:solidFill>
          <a:ln w="0">
            <a:noFill/>
          </a:ln>
        </p:spPr>
        <p:txBody>
          <a:bodyPr/>
          <a:lstStyle/>
          <a:p>
            <a:endParaRPr lang="en-US"/>
          </a:p>
        </p:txBody>
      </p:sp>
      <p:sp>
        <p:nvSpPr>
          <p:cNvPr id="138" name="field cell 130">
            <a:extLst>
              <a:ext uri="{FF2B5EF4-FFF2-40B4-BE49-F238E27FC236}">
                <a16:creationId xmlns:a16="http://schemas.microsoft.com/office/drawing/2014/main" id="{018C9B37-4320-412F-8159-8C29F04AA137}"/>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25828A"/>
          </a:solidFill>
          <a:ln w="0">
            <a:noFill/>
          </a:ln>
        </p:spPr>
        <p:txBody>
          <a:bodyPr/>
          <a:lstStyle/>
          <a:p>
            <a:endParaRPr lang="en-US"/>
          </a:p>
        </p:txBody>
      </p:sp>
      <p:sp>
        <p:nvSpPr>
          <p:cNvPr id="139" name="field cell 131">
            <a:extLst>
              <a:ext uri="{FF2B5EF4-FFF2-40B4-BE49-F238E27FC236}">
                <a16:creationId xmlns:a16="http://schemas.microsoft.com/office/drawing/2014/main" id="{FB4BCE22-7EF4-4342-B10F-75C5D36202ED}"/>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26838B"/>
          </a:solidFill>
          <a:ln w="0">
            <a:noFill/>
          </a:ln>
        </p:spPr>
        <p:txBody>
          <a:bodyPr/>
          <a:lstStyle/>
          <a:p>
            <a:endParaRPr lang="en-US"/>
          </a:p>
        </p:txBody>
      </p:sp>
      <p:sp>
        <p:nvSpPr>
          <p:cNvPr id="140" name="field cell 132">
            <a:extLst>
              <a:ext uri="{FF2B5EF4-FFF2-40B4-BE49-F238E27FC236}">
                <a16:creationId xmlns:a16="http://schemas.microsoft.com/office/drawing/2014/main" id="{8EDF63DE-2BE3-4461-A1CF-04649D0662F8}"/>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C5F6E"/>
          </a:solidFill>
          <a:ln w="0">
            <a:noFill/>
          </a:ln>
        </p:spPr>
        <p:txBody>
          <a:bodyPr/>
          <a:lstStyle/>
          <a:p>
            <a:endParaRPr lang="en-US"/>
          </a:p>
        </p:txBody>
      </p:sp>
      <p:sp>
        <p:nvSpPr>
          <p:cNvPr id="141" name="field cell 133">
            <a:extLst>
              <a:ext uri="{FF2B5EF4-FFF2-40B4-BE49-F238E27FC236}">
                <a16:creationId xmlns:a16="http://schemas.microsoft.com/office/drawing/2014/main" id="{AE9F5342-EF48-4937-B0D1-89AB762CBA57}"/>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B4459"/>
          </a:solidFill>
          <a:ln w="0">
            <a:noFill/>
          </a:ln>
        </p:spPr>
        <p:txBody>
          <a:bodyPr/>
          <a:lstStyle/>
          <a:p>
            <a:endParaRPr lang="en-US"/>
          </a:p>
        </p:txBody>
      </p:sp>
      <p:sp>
        <p:nvSpPr>
          <p:cNvPr id="142" name="field cell 134">
            <a:extLst>
              <a:ext uri="{FF2B5EF4-FFF2-40B4-BE49-F238E27FC236}">
                <a16:creationId xmlns:a16="http://schemas.microsoft.com/office/drawing/2014/main" id="{DFFED88B-DD86-4C6E-82CF-4BCBEE5FCE5B}"/>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304A"/>
          </a:solidFill>
          <a:ln w="0">
            <a:noFill/>
          </a:ln>
        </p:spPr>
        <p:txBody>
          <a:bodyPr/>
          <a:lstStyle/>
          <a:p>
            <a:endParaRPr lang="en-US"/>
          </a:p>
        </p:txBody>
      </p:sp>
      <p:sp>
        <p:nvSpPr>
          <p:cNvPr id="143" name="field cell 135">
            <a:extLst>
              <a:ext uri="{FF2B5EF4-FFF2-40B4-BE49-F238E27FC236}">
                <a16:creationId xmlns:a16="http://schemas.microsoft.com/office/drawing/2014/main" id="{167805E1-E3DC-4A42-B0B5-FD7E50D0D009}"/>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F49"/>
          </a:solidFill>
          <a:ln w="0">
            <a:noFill/>
          </a:ln>
        </p:spPr>
        <p:txBody>
          <a:bodyPr/>
          <a:lstStyle/>
          <a:p>
            <a:endParaRPr lang="en-US"/>
          </a:p>
        </p:txBody>
      </p:sp>
      <p:sp>
        <p:nvSpPr>
          <p:cNvPr id="144" name="field cell 136">
            <a:extLst>
              <a:ext uri="{FF2B5EF4-FFF2-40B4-BE49-F238E27FC236}">
                <a16:creationId xmlns:a16="http://schemas.microsoft.com/office/drawing/2014/main" id="{14A64BAC-D29F-4357-8332-ECC5277884EC}"/>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C5E6D"/>
          </a:solidFill>
          <a:ln w="0">
            <a:noFill/>
          </a:ln>
        </p:spPr>
        <p:txBody>
          <a:bodyPr/>
          <a:lstStyle/>
          <a:p>
            <a:endParaRPr lang="en-US"/>
          </a:p>
        </p:txBody>
      </p:sp>
      <p:sp>
        <p:nvSpPr>
          <p:cNvPr id="145" name="field cell 137">
            <a:extLst>
              <a:ext uri="{FF2B5EF4-FFF2-40B4-BE49-F238E27FC236}">
                <a16:creationId xmlns:a16="http://schemas.microsoft.com/office/drawing/2014/main" id="{467541DD-3B22-4180-BF89-0BC7D6764A1E}"/>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C5566"/>
          </a:solidFill>
          <a:ln w="0">
            <a:noFill/>
          </a:ln>
        </p:spPr>
        <p:txBody>
          <a:bodyPr/>
          <a:lstStyle/>
          <a:p>
            <a:endParaRPr lang="en-US"/>
          </a:p>
        </p:txBody>
      </p:sp>
      <p:sp>
        <p:nvSpPr>
          <p:cNvPr id="146" name="field cell 138">
            <a:extLst>
              <a:ext uri="{FF2B5EF4-FFF2-40B4-BE49-F238E27FC236}">
                <a16:creationId xmlns:a16="http://schemas.microsoft.com/office/drawing/2014/main" id="{4AA42A45-DCEB-4272-80C9-8243A4CDECD1}"/>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C5869"/>
          </a:solidFill>
          <a:ln w="0">
            <a:noFill/>
          </a:ln>
        </p:spPr>
        <p:txBody>
          <a:bodyPr/>
          <a:lstStyle/>
          <a:p>
            <a:endParaRPr lang="en-US"/>
          </a:p>
        </p:txBody>
      </p:sp>
      <p:sp>
        <p:nvSpPr>
          <p:cNvPr id="147" name="field cell 139">
            <a:extLst>
              <a:ext uri="{FF2B5EF4-FFF2-40B4-BE49-F238E27FC236}">
                <a16:creationId xmlns:a16="http://schemas.microsoft.com/office/drawing/2014/main" id="{19650CE2-83EA-4062-AEAB-3C666383D116}"/>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B475C"/>
          </a:solidFill>
          <a:ln w="0">
            <a:noFill/>
          </a:ln>
        </p:spPr>
        <p:txBody>
          <a:bodyPr/>
          <a:lstStyle/>
          <a:p>
            <a:endParaRPr lang="en-US"/>
          </a:p>
        </p:txBody>
      </p:sp>
      <p:sp>
        <p:nvSpPr>
          <p:cNvPr id="148" name="field cell 140">
            <a:extLst>
              <a:ext uri="{FF2B5EF4-FFF2-40B4-BE49-F238E27FC236}">
                <a16:creationId xmlns:a16="http://schemas.microsoft.com/office/drawing/2014/main" id="{314F7884-D10D-43AF-910F-F8449BE9BB5D}"/>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9" name="field cell 141">
            <a:extLst>
              <a:ext uri="{FF2B5EF4-FFF2-40B4-BE49-F238E27FC236}">
                <a16:creationId xmlns:a16="http://schemas.microsoft.com/office/drawing/2014/main" id="{A7C14267-BDE8-413B-9C14-41E5F6A2A794}"/>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50" name="field cell 142">
            <a:extLst>
              <a:ext uri="{FF2B5EF4-FFF2-40B4-BE49-F238E27FC236}">
                <a16:creationId xmlns:a16="http://schemas.microsoft.com/office/drawing/2014/main" id="{B18BBFC9-681A-445D-BFB6-A3AFCD90D3C6}"/>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348D94"/>
          </a:solidFill>
          <a:ln w="0">
            <a:noFill/>
          </a:ln>
        </p:spPr>
        <p:txBody>
          <a:bodyPr/>
          <a:lstStyle/>
          <a:p>
            <a:endParaRPr lang="en-US"/>
          </a:p>
        </p:txBody>
      </p:sp>
      <p:sp>
        <p:nvSpPr>
          <p:cNvPr id="151" name="field cell 143">
            <a:extLst>
              <a:ext uri="{FF2B5EF4-FFF2-40B4-BE49-F238E27FC236}">
                <a16:creationId xmlns:a16="http://schemas.microsoft.com/office/drawing/2014/main" id="{93CF4C43-C02E-46CC-BDE6-1BF147C7F224}"/>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2E8890"/>
          </a:solidFill>
          <a:ln w="0">
            <a:noFill/>
          </a:ln>
        </p:spPr>
        <p:txBody>
          <a:bodyPr/>
          <a:lstStyle/>
          <a:p>
            <a:endParaRPr lang="en-US"/>
          </a:p>
        </p:txBody>
      </p:sp>
      <p:sp>
        <p:nvSpPr>
          <p:cNvPr id="152" name="field cell 144">
            <a:extLst>
              <a:ext uri="{FF2B5EF4-FFF2-40B4-BE49-F238E27FC236}">
                <a16:creationId xmlns:a16="http://schemas.microsoft.com/office/drawing/2014/main" id="{6C1ACF75-CC4C-4FF9-AA53-16AE6C363D22}"/>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C6270"/>
          </a:solidFill>
          <a:ln w="0">
            <a:noFill/>
          </a:ln>
        </p:spPr>
        <p:txBody>
          <a:bodyPr/>
          <a:lstStyle/>
          <a:p>
            <a:endParaRPr lang="en-US"/>
          </a:p>
        </p:txBody>
      </p:sp>
      <p:sp>
        <p:nvSpPr>
          <p:cNvPr id="153" name="field cell 145">
            <a:extLst>
              <a:ext uri="{FF2B5EF4-FFF2-40B4-BE49-F238E27FC236}">
                <a16:creationId xmlns:a16="http://schemas.microsoft.com/office/drawing/2014/main" id="{CE89CC5C-86C4-42BE-B0E5-99C4856925DA}"/>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B465B"/>
          </a:solidFill>
          <a:ln w="0">
            <a:noFill/>
          </a:ln>
        </p:spPr>
        <p:txBody>
          <a:bodyPr/>
          <a:lstStyle/>
          <a:p>
            <a:endParaRPr lang="en-US"/>
          </a:p>
        </p:txBody>
      </p:sp>
      <p:sp>
        <p:nvSpPr>
          <p:cNvPr id="154" name="field cell 146">
            <a:extLst>
              <a:ext uri="{FF2B5EF4-FFF2-40B4-BE49-F238E27FC236}">
                <a16:creationId xmlns:a16="http://schemas.microsoft.com/office/drawing/2014/main" id="{343ECA14-42D4-40DF-B055-DA986EB8DED6}"/>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63AFB4"/>
          </a:solidFill>
          <a:ln w="0">
            <a:noFill/>
          </a:ln>
        </p:spPr>
        <p:txBody>
          <a:bodyPr/>
          <a:lstStyle/>
          <a:p>
            <a:endParaRPr lang="en-US"/>
          </a:p>
        </p:txBody>
      </p:sp>
      <p:sp>
        <p:nvSpPr>
          <p:cNvPr id="155" name="field cell 147">
            <a:extLst>
              <a:ext uri="{FF2B5EF4-FFF2-40B4-BE49-F238E27FC236}">
                <a16:creationId xmlns:a16="http://schemas.microsoft.com/office/drawing/2014/main" id="{A180BF2F-943B-44B9-A262-91095CE407DE}"/>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70B8BC"/>
          </a:solidFill>
          <a:ln w="0">
            <a:noFill/>
          </a:ln>
        </p:spPr>
        <p:txBody>
          <a:bodyPr/>
          <a:lstStyle/>
          <a:p>
            <a:endParaRPr lang="en-US"/>
          </a:p>
        </p:txBody>
      </p:sp>
      <p:sp>
        <p:nvSpPr>
          <p:cNvPr id="156" name="field cell 148">
            <a:extLst>
              <a:ext uri="{FF2B5EF4-FFF2-40B4-BE49-F238E27FC236}">
                <a16:creationId xmlns:a16="http://schemas.microsoft.com/office/drawing/2014/main" id="{5652ADF9-D3A3-4016-83A2-E6C71120B182}"/>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348D94"/>
          </a:solidFill>
          <a:ln w="0">
            <a:noFill/>
          </a:ln>
        </p:spPr>
        <p:txBody>
          <a:bodyPr/>
          <a:lstStyle/>
          <a:p>
            <a:endParaRPr lang="en-US"/>
          </a:p>
        </p:txBody>
      </p:sp>
      <p:sp>
        <p:nvSpPr>
          <p:cNvPr id="157" name="field cell 149">
            <a:extLst>
              <a:ext uri="{FF2B5EF4-FFF2-40B4-BE49-F238E27FC236}">
                <a16:creationId xmlns:a16="http://schemas.microsoft.com/office/drawing/2014/main" id="{A3771471-8F57-4095-9B7F-02A3D53520E2}"/>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1E7B83"/>
          </a:solidFill>
          <a:ln w="0">
            <a:noFill/>
          </a:ln>
        </p:spPr>
        <p:txBody>
          <a:bodyPr/>
          <a:lstStyle/>
          <a:p>
            <a:endParaRPr lang="en-US"/>
          </a:p>
        </p:txBody>
      </p:sp>
      <p:sp>
        <p:nvSpPr>
          <p:cNvPr id="158" name="field cell 150">
            <a:extLst>
              <a:ext uri="{FF2B5EF4-FFF2-40B4-BE49-F238E27FC236}">
                <a16:creationId xmlns:a16="http://schemas.microsoft.com/office/drawing/2014/main" id="{2C943043-3BB5-44D5-B6EB-921B6E9D41F1}"/>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3A9198"/>
          </a:solidFill>
          <a:ln w="0">
            <a:noFill/>
          </a:ln>
        </p:spPr>
        <p:txBody>
          <a:bodyPr/>
          <a:lstStyle/>
          <a:p>
            <a:endParaRPr lang="en-US"/>
          </a:p>
        </p:txBody>
      </p:sp>
      <p:sp>
        <p:nvSpPr>
          <p:cNvPr id="159" name="field cell 151">
            <a:extLst>
              <a:ext uri="{FF2B5EF4-FFF2-40B4-BE49-F238E27FC236}">
                <a16:creationId xmlns:a16="http://schemas.microsoft.com/office/drawing/2014/main" id="{4B9EEFB0-4872-4609-B8AC-E3FE74AF5DA2}"/>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228088"/>
          </a:solidFill>
          <a:ln w="0">
            <a:noFill/>
          </a:ln>
        </p:spPr>
        <p:txBody>
          <a:bodyPr/>
          <a:lstStyle/>
          <a:p>
            <a:endParaRPr lang="en-US"/>
          </a:p>
        </p:txBody>
      </p:sp>
      <p:sp>
        <p:nvSpPr>
          <p:cNvPr id="160" name="field cell 152">
            <a:extLst>
              <a:ext uri="{FF2B5EF4-FFF2-40B4-BE49-F238E27FC236}">
                <a16:creationId xmlns:a16="http://schemas.microsoft.com/office/drawing/2014/main" id="{124FD97E-5E56-48D9-A0FE-F8E987AA74A5}"/>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161" name="field cell 153">
            <a:extLst>
              <a:ext uri="{FF2B5EF4-FFF2-40B4-BE49-F238E27FC236}">
                <a16:creationId xmlns:a16="http://schemas.microsoft.com/office/drawing/2014/main" id="{CE6C0D0A-4A0B-465C-8AC2-747A0D9FB7CD}"/>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8BCBCE"/>
          </a:solidFill>
          <a:ln w="0">
            <a:noFill/>
          </a:ln>
        </p:spPr>
        <p:txBody>
          <a:bodyPr/>
          <a:lstStyle/>
          <a:p>
            <a:endParaRPr lang="en-US"/>
          </a:p>
        </p:txBody>
      </p:sp>
      <p:sp>
        <p:nvSpPr>
          <p:cNvPr id="162" name="field cell 154">
            <a:extLst>
              <a:ext uri="{FF2B5EF4-FFF2-40B4-BE49-F238E27FC236}">
                <a16:creationId xmlns:a16="http://schemas.microsoft.com/office/drawing/2014/main" id="{C1D78BA8-6DAE-4900-9B24-2D6B5137D462}"/>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65B0B5"/>
          </a:solidFill>
          <a:ln w="0">
            <a:noFill/>
          </a:ln>
        </p:spPr>
        <p:txBody>
          <a:bodyPr/>
          <a:lstStyle/>
          <a:p>
            <a:endParaRPr lang="en-US"/>
          </a:p>
        </p:txBody>
      </p:sp>
      <p:sp>
        <p:nvSpPr>
          <p:cNvPr id="163" name="field cell 155">
            <a:extLst>
              <a:ext uri="{FF2B5EF4-FFF2-40B4-BE49-F238E27FC236}">
                <a16:creationId xmlns:a16="http://schemas.microsoft.com/office/drawing/2014/main" id="{BB837DB1-3CDA-48F8-BAA4-4B8B30EC386E}"/>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58A6AC"/>
          </a:solidFill>
          <a:ln w="0">
            <a:noFill/>
          </a:ln>
        </p:spPr>
        <p:txBody>
          <a:bodyPr/>
          <a:lstStyle/>
          <a:p>
            <a:endParaRPr lang="en-US"/>
          </a:p>
        </p:txBody>
      </p:sp>
      <p:sp>
        <p:nvSpPr>
          <p:cNvPr id="164" name="field cell 156">
            <a:extLst>
              <a:ext uri="{FF2B5EF4-FFF2-40B4-BE49-F238E27FC236}">
                <a16:creationId xmlns:a16="http://schemas.microsoft.com/office/drawing/2014/main" id="{F4BE6653-CB65-4177-B8F5-1AD85122E27A}"/>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238188"/>
          </a:solidFill>
          <a:ln w="0">
            <a:noFill/>
          </a:ln>
        </p:spPr>
        <p:txBody>
          <a:bodyPr/>
          <a:lstStyle/>
          <a:p>
            <a:endParaRPr lang="en-US"/>
          </a:p>
        </p:txBody>
      </p:sp>
      <p:sp>
        <p:nvSpPr>
          <p:cNvPr id="165" name="field cell 157">
            <a:extLst>
              <a:ext uri="{FF2B5EF4-FFF2-40B4-BE49-F238E27FC236}">
                <a16:creationId xmlns:a16="http://schemas.microsoft.com/office/drawing/2014/main" id="{BCF1894A-9126-4F7F-A2BE-0660B375910F}"/>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D6875"/>
          </a:solidFill>
          <a:ln w="0">
            <a:noFill/>
          </a:ln>
        </p:spPr>
        <p:txBody>
          <a:bodyPr/>
          <a:lstStyle/>
          <a:p>
            <a:endParaRPr lang="en-US"/>
          </a:p>
        </p:txBody>
      </p:sp>
      <p:sp>
        <p:nvSpPr>
          <p:cNvPr id="166" name="field cell 158">
            <a:extLst>
              <a:ext uri="{FF2B5EF4-FFF2-40B4-BE49-F238E27FC236}">
                <a16:creationId xmlns:a16="http://schemas.microsoft.com/office/drawing/2014/main" id="{0FE41501-A0B4-4AD8-9473-24563CA46058}"/>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217F87"/>
          </a:solidFill>
          <a:ln w="0">
            <a:noFill/>
          </a:ln>
        </p:spPr>
        <p:txBody>
          <a:bodyPr/>
          <a:lstStyle/>
          <a:p>
            <a:endParaRPr lang="en-US"/>
          </a:p>
        </p:txBody>
      </p:sp>
      <p:sp>
        <p:nvSpPr>
          <p:cNvPr id="167" name="field cell 159">
            <a:extLst>
              <a:ext uri="{FF2B5EF4-FFF2-40B4-BE49-F238E27FC236}">
                <a16:creationId xmlns:a16="http://schemas.microsoft.com/office/drawing/2014/main" id="{A7E6C8A1-393E-42F2-AE0F-F7C193A721DF}"/>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D6673"/>
          </a:solidFill>
          <a:ln w="0">
            <a:noFill/>
          </a:ln>
        </p:spPr>
        <p:txBody>
          <a:bodyPr/>
          <a:lstStyle/>
          <a:p>
            <a:endParaRPr lang="en-US"/>
          </a:p>
        </p:txBody>
      </p:sp>
      <p:sp>
        <p:nvSpPr>
          <p:cNvPr id="168" name="field cell 160">
            <a:extLst>
              <a:ext uri="{FF2B5EF4-FFF2-40B4-BE49-F238E27FC236}">
                <a16:creationId xmlns:a16="http://schemas.microsoft.com/office/drawing/2014/main" id="{A1EA7AE3-D708-443F-93E7-6BA6C2BB119B}"/>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C5D6C"/>
          </a:solidFill>
          <a:ln w="0">
            <a:noFill/>
          </a:ln>
        </p:spPr>
        <p:txBody>
          <a:bodyPr/>
          <a:lstStyle/>
          <a:p>
            <a:endParaRPr lang="en-US"/>
          </a:p>
        </p:txBody>
      </p:sp>
      <p:sp>
        <p:nvSpPr>
          <p:cNvPr id="169" name="field cell 161">
            <a:extLst>
              <a:ext uri="{FF2B5EF4-FFF2-40B4-BE49-F238E27FC236}">
                <a16:creationId xmlns:a16="http://schemas.microsoft.com/office/drawing/2014/main" id="{600D7E78-3E70-455B-BC15-D5AECE45FC4A}"/>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C616F"/>
          </a:solidFill>
          <a:ln w="0">
            <a:noFill/>
          </a:ln>
        </p:spPr>
        <p:txBody>
          <a:bodyPr/>
          <a:lstStyle/>
          <a:p>
            <a:endParaRPr lang="en-US"/>
          </a:p>
        </p:txBody>
      </p:sp>
      <p:sp>
        <p:nvSpPr>
          <p:cNvPr id="170" name="field cell 162">
            <a:extLst>
              <a:ext uri="{FF2B5EF4-FFF2-40B4-BE49-F238E27FC236}">
                <a16:creationId xmlns:a16="http://schemas.microsoft.com/office/drawing/2014/main" id="{05F837CF-F61D-48CE-91AB-107D86491F56}"/>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C6371"/>
          </a:solidFill>
          <a:ln w="0">
            <a:noFill/>
          </a:ln>
        </p:spPr>
        <p:txBody>
          <a:bodyPr/>
          <a:lstStyle/>
          <a:p>
            <a:endParaRPr lang="en-US"/>
          </a:p>
        </p:txBody>
      </p:sp>
      <p:sp>
        <p:nvSpPr>
          <p:cNvPr id="171" name="field cell 163">
            <a:extLst>
              <a:ext uri="{FF2B5EF4-FFF2-40B4-BE49-F238E27FC236}">
                <a16:creationId xmlns:a16="http://schemas.microsoft.com/office/drawing/2014/main" id="{B69EAAC2-9F59-45F9-BF7F-62ACE4A4CFEE}"/>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C5B6B"/>
          </a:solidFill>
          <a:ln w="0">
            <a:noFill/>
          </a:ln>
        </p:spPr>
        <p:txBody>
          <a:bodyPr/>
          <a:lstStyle/>
          <a:p>
            <a:endParaRPr lang="en-US"/>
          </a:p>
        </p:txBody>
      </p:sp>
      <p:sp>
        <p:nvSpPr>
          <p:cNvPr id="172" name="field cell 164">
            <a:extLst>
              <a:ext uri="{FF2B5EF4-FFF2-40B4-BE49-F238E27FC236}">
                <a16:creationId xmlns:a16="http://schemas.microsoft.com/office/drawing/2014/main" id="{15B7731E-3F68-46B0-9925-5288092D4500}"/>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C5667"/>
          </a:solidFill>
          <a:ln w="0">
            <a:noFill/>
          </a:ln>
        </p:spPr>
        <p:txBody>
          <a:bodyPr/>
          <a:lstStyle/>
          <a:p>
            <a:endParaRPr lang="en-US"/>
          </a:p>
        </p:txBody>
      </p:sp>
      <p:sp>
        <p:nvSpPr>
          <p:cNvPr id="173" name="field cell 165">
            <a:extLst>
              <a:ext uri="{FF2B5EF4-FFF2-40B4-BE49-F238E27FC236}">
                <a16:creationId xmlns:a16="http://schemas.microsoft.com/office/drawing/2014/main" id="{F3DAE7B6-B07A-49F8-81B9-6CB0E8E2F750}"/>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1C616F"/>
          </a:solidFill>
          <a:ln w="0">
            <a:noFill/>
          </a:ln>
        </p:spPr>
        <p:txBody>
          <a:bodyPr/>
          <a:lstStyle/>
          <a:p>
            <a:endParaRPr lang="en-US"/>
          </a:p>
        </p:txBody>
      </p:sp>
      <p:sp>
        <p:nvSpPr>
          <p:cNvPr id="174" name="field cell 166">
            <a:extLst>
              <a:ext uri="{FF2B5EF4-FFF2-40B4-BE49-F238E27FC236}">
                <a16:creationId xmlns:a16="http://schemas.microsoft.com/office/drawing/2014/main" id="{55611F46-40E7-4574-8B41-2550D0ACE397}"/>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1D6976"/>
          </a:solidFill>
          <a:ln w="0">
            <a:noFill/>
          </a:ln>
        </p:spPr>
        <p:txBody>
          <a:bodyPr/>
          <a:lstStyle/>
          <a:p>
            <a:endParaRPr lang="en-US"/>
          </a:p>
        </p:txBody>
      </p:sp>
      <p:sp>
        <p:nvSpPr>
          <p:cNvPr id="175" name="field cell 167">
            <a:extLst>
              <a:ext uri="{FF2B5EF4-FFF2-40B4-BE49-F238E27FC236}">
                <a16:creationId xmlns:a16="http://schemas.microsoft.com/office/drawing/2014/main" id="{7EFF5B1D-E5CA-425A-BB01-A06969E19066}"/>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C616F"/>
          </a:solidFill>
          <a:ln w="0">
            <a:noFill/>
          </a:ln>
        </p:spPr>
        <p:txBody>
          <a:bodyPr/>
          <a:lstStyle/>
          <a:p>
            <a:endParaRPr lang="en-US"/>
          </a:p>
        </p:txBody>
      </p:sp>
      <p:sp>
        <p:nvSpPr>
          <p:cNvPr id="176" name="field cell 168">
            <a:extLst>
              <a:ext uri="{FF2B5EF4-FFF2-40B4-BE49-F238E27FC236}">
                <a16:creationId xmlns:a16="http://schemas.microsoft.com/office/drawing/2014/main" id="{B2D1FB91-D9FA-48EF-9ADC-87270B770D4F}"/>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A4359"/>
          </a:solidFill>
          <a:ln w="0">
            <a:noFill/>
          </a:ln>
        </p:spPr>
        <p:txBody>
          <a:bodyPr/>
          <a:lstStyle/>
          <a:p>
            <a:endParaRPr lang="en-US"/>
          </a:p>
        </p:txBody>
      </p:sp>
      <p:sp>
        <p:nvSpPr>
          <p:cNvPr id="177" name="field cell 169">
            <a:extLst>
              <a:ext uri="{FF2B5EF4-FFF2-40B4-BE49-F238E27FC236}">
                <a16:creationId xmlns:a16="http://schemas.microsoft.com/office/drawing/2014/main" id="{DDE4AFF6-13C1-43A1-AD7D-6E8EADCB28BC}"/>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A374F"/>
          </a:solidFill>
          <a:ln w="0">
            <a:noFill/>
          </a:ln>
        </p:spPr>
        <p:txBody>
          <a:bodyPr/>
          <a:lstStyle/>
          <a:p>
            <a:endParaRPr lang="en-US"/>
          </a:p>
        </p:txBody>
      </p:sp>
      <p:sp>
        <p:nvSpPr>
          <p:cNvPr id="178" name="field cell 170">
            <a:extLst>
              <a:ext uri="{FF2B5EF4-FFF2-40B4-BE49-F238E27FC236}">
                <a16:creationId xmlns:a16="http://schemas.microsoft.com/office/drawing/2014/main" id="{9B2C596D-FE7D-4A91-815F-5840D6200403}"/>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354D"/>
          </a:solidFill>
          <a:ln w="0">
            <a:noFill/>
          </a:ln>
        </p:spPr>
        <p:txBody>
          <a:bodyPr/>
          <a:lstStyle/>
          <a:p>
            <a:endParaRPr lang="en-US"/>
          </a:p>
        </p:txBody>
      </p:sp>
      <p:sp>
        <p:nvSpPr>
          <p:cNvPr id="179" name="field cell 171">
            <a:extLst>
              <a:ext uri="{FF2B5EF4-FFF2-40B4-BE49-F238E27FC236}">
                <a16:creationId xmlns:a16="http://schemas.microsoft.com/office/drawing/2014/main" id="{916B3475-D191-4AF4-8133-9B14E50373E0}"/>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80" name="field cell 172">
            <a:extLst>
              <a:ext uri="{FF2B5EF4-FFF2-40B4-BE49-F238E27FC236}">
                <a16:creationId xmlns:a16="http://schemas.microsoft.com/office/drawing/2014/main" id="{B698FC68-079B-40DC-876F-54475E445C7F}"/>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D0EAED"/>
          </a:solidFill>
          <a:ln w="0">
            <a:noFill/>
          </a:ln>
        </p:spPr>
        <p:txBody>
          <a:bodyPr/>
          <a:lstStyle/>
          <a:p>
            <a:endParaRPr lang="en-US"/>
          </a:p>
        </p:txBody>
      </p:sp>
      <p:sp>
        <p:nvSpPr>
          <p:cNvPr id="181" name="field cell 173">
            <a:extLst>
              <a:ext uri="{FF2B5EF4-FFF2-40B4-BE49-F238E27FC236}">
                <a16:creationId xmlns:a16="http://schemas.microsoft.com/office/drawing/2014/main" id="{3771AF5D-45AE-4B3A-92E5-18F4E7FFD0FF}"/>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B2DDE0"/>
          </a:solidFill>
          <a:ln w="0">
            <a:noFill/>
          </a:ln>
        </p:spPr>
        <p:txBody>
          <a:bodyPr/>
          <a:lstStyle/>
          <a:p>
            <a:endParaRPr lang="en-US"/>
          </a:p>
        </p:txBody>
      </p:sp>
      <p:sp>
        <p:nvSpPr>
          <p:cNvPr id="182" name="field cell 174">
            <a:extLst>
              <a:ext uri="{FF2B5EF4-FFF2-40B4-BE49-F238E27FC236}">
                <a16:creationId xmlns:a16="http://schemas.microsoft.com/office/drawing/2014/main" id="{95329231-F132-4673-BE12-8AADC0CB04CB}"/>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83C5C9"/>
          </a:solidFill>
          <a:ln w="0">
            <a:noFill/>
          </a:ln>
        </p:spPr>
        <p:txBody>
          <a:bodyPr/>
          <a:lstStyle/>
          <a:p>
            <a:endParaRPr lang="en-US"/>
          </a:p>
        </p:txBody>
      </p:sp>
      <p:sp>
        <p:nvSpPr>
          <p:cNvPr id="183" name="field cell 175">
            <a:extLst>
              <a:ext uri="{FF2B5EF4-FFF2-40B4-BE49-F238E27FC236}">
                <a16:creationId xmlns:a16="http://schemas.microsoft.com/office/drawing/2014/main" id="{0CE4D8F4-4FA3-45E3-BB5C-9FD946ACA53B}"/>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7ABFC3"/>
          </a:solidFill>
          <a:ln w="0">
            <a:noFill/>
          </a:ln>
        </p:spPr>
        <p:txBody>
          <a:bodyPr/>
          <a:lstStyle/>
          <a:p>
            <a:endParaRPr lang="en-US"/>
          </a:p>
        </p:txBody>
      </p:sp>
      <p:sp>
        <p:nvSpPr>
          <p:cNvPr id="184" name="field cell 176">
            <a:extLst>
              <a:ext uri="{FF2B5EF4-FFF2-40B4-BE49-F238E27FC236}">
                <a16:creationId xmlns:a16="http://schemas.microsoft.com/office/drawing/2014/main" id="{D0F16AEA-593A-4BB8-9A32-2FAE3160D2DE}"/>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C0E3E6"/>
          </a:solidFill>
          <a:ln w="0">
            <a:noFill/>
          </a:ln>
        </p:spPr>
        <p:txBody>
          <a:bodyPr/>
          <a:lstStyle/>
          <a:p>
            <a:endParaRPr lang="en-US"/>
          </a:p>
        </p:txBody>
      </p:sp>
      <p:sp>
        <p:nvSpPr>
          <p:cNvPr id="185" name="field cell 177">
            <a:extLst>
              <a:ext uri="{FF2B5EF4-FFF2-40B4-BE49-F238E27FC236}">
                <a16:creationId xmlns:a16="http://schemas.microsoft.com/office/drawing/2014/main" id="{DD853882-AADA-4CDA-886D-A69ECDAA6647}"/>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D4EBEE"/>
          </a:solidFill>
          <a:ln w="0">
            <a:noFill/>
          </a:ln>
        </p:spPr>
        <p:txBody>
          <a:bodyPr/>
          <a:lstStyle/>
          <a:p>
            <a:endParaRPr lang="en-US"/>
          </a:p>
        </p:txBody>
      </p:sp>
      <p:sp>
        <p:nvSpPr>
          <p:cNvPr id="186" name="field cell 178">
            <a:extLst>
              <a:ext uri="{FF2B5EF4-FFF2-40B4-BE49-F238E27FC236}">
                <a16:creationId xmlns:a16="http://schemas.microsoft.com/office/drawing/2014/main" id="{12688722-C56E-4914-9242-AF059B3D517A}"/>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A3D7DA"/>
          </a:solidFill>
          <a:ln w="0">
            <a:noFill/>
          </a:ln>
        </p:spPr>
        <p:txBody>
          <a:bodyPr/>
          <a:lstStyle/>
          <a:p>
            <a:endParaRPr lang="en-US"/>
          </a:p>
        </p:txBody>
      </p:sp>
      <p:sp>
        <p:nvSpPr>
          <p:cNvPr id="187" name="field cell 179">
            <a:extLst>
              <a:ext uri="{FF2B5EF4-FFF2-40B4-BE49-F238E27FC236}">
                <a16:creationId xmlns:a16="http://schemas.microsoft.com/office/drawing/2014/main" id="{DC5F65F0-3F35-4954-9A58-869EDDCD57E3}"/>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91CFD2"/>
          </a:solidFill>
          <a:ln w="0">
            <a:noFill/>
          </a:ln>
        </p:spPr>
        <p:txBody>
          <a:bodyPr/>
          <a:lstStyle/>
          <a:p>
            <a:endParaRPr lang="en-US"/>
          </a:p>
        </p:txBody>
      </p:sp>
      <p:sp>
        <p:nvSpPr>
          <p:cNvPr id="188" name="field cell 180">
            <a:extLst>
              <a:ext uri="{FF2B5EF4-FFF2-40B4-BE49-F238E27FC236}">
                <a16:creationId xmlns:a16="http://schemas.microsoft.com/office/drawing/2014/main" id="{B5F13696-84AF-4E02-A21D-3CD33C9659E0}"/>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354E"/>
          </a:solidFill>
          <a:ln w="0">
            <a:noFill/>
          </a:ln>
        </p:spPr>
        <p:txBody>
          <a:bodyPr/>
          <a:lstStyle/>
          <a:p>
            <a:endParaRPr lang="en-US"/>
          </a:p>
        </p:txBody>
      </p:sp>
      <p:sp>
        <p:nvSpPr>
          <p:cNvPr id="189" name="field cell 181">
            <a:extLst>
              <a:ext uri="{FF2B5EF4-FFF2-40B4-BE49-F238E27FC236}">
                <a16:creationId xmlns:a16="http://schemas.microsoft.com/office/drawing/2014/main" id="{6C8C4D83-2362-4264-B89B-80487EF72160}"/>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90" name="field cell 182">
            <a:extLst>
              <a:ext uri="{FF2B5EF4-FFF2-40B4-BE49-F238E27FC236}">
                <a16:creationId xmlns:a16="http://schemas.microsoft.com/office/drawing/2014/main" id="{E6C085A5-4323-40EA-A353-515B960E9093}"/>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B4B5F"/>
          </a:solidFill>
          <a:ln w="0">
            <a:noFill/>
          </a:ln>
        </p:spPr>
        <p:txBody>
          <a:bodyPr/>
          <a:lstStyle/>
          <a:p>
            <a:endParaRPr lang="en-US"/>
          </a:p>
        </p:txBody>
      </p:sp>
      <p:sp>
        <p:nvSpPr>
          <p:cNvPr id="191" name="field cell 183">
            <a:extLst>
              <a:ext uri="{FF2B5EF4-FFF2-40B4-BE49-F238E27FC236}">
                <a16:creationId xmlns:a16="http://schemas.microsoft.com/office/drawing/2014/main" id="{87F2BB8E-ED4C-4856-A092-BADAEE233004}"/>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B465B"/>
          </a:solidFill>
          <a:ln w="0">
            <a:noFill/>
          </a:ln>
        </p:spPr>
        <p:txBody>
          <a:bodyPr/>
          <a:lstStyle/>
          <a:p>
            <a:endParaRPr lang="en-US"/>
          </a:p>
        </p:txBody>
      </p:sp>
      <p:sp>
        <p:nvSpPr>
          <p:cNvPr id="192" name="field cell 184">
            <a:extLst>
              <a:ext uri="{FF2B5EF4-FFF2-40B4-BE49-F238E27FC236}">
                <a16:creationId xmlns:a16="http://schemas.microsoft.com/office/drawing/2014/main" id="{05B41BDE-5D2B-452D-99BF-C224003A956E}"/>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A364F"/>
          </a:solidFill>
          <a:ln w="0">
            <a:noFill/>
          </a:ln>
        </p:spPr>
        <p:txBody>
          <a:bodyPr/>
          <a:lstStyle/>
          <a:p>
            <a:endParaRPr lang="en-US"/>
          </a:p>
        </p:txBody>
      </p:sp>
      <p:sp>
        <p:nvSpPr>
          <p:cNvPr id="193" name="field cell 185">
            <a:extLst>
              <a:ext uri="{FF2B5EF4-FFF2-40B4-BE49-F238E27FC236}">
                <a16:creationId xmlns:a16="http://schemas.microsoft.com/office/drawing/2014/main" id="{F1AE221A-D533-46A3-97A5-F3FDDD147BA4}"/>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A3E54"/>
          </a:solidFill>
          <a:ln w="0">
            <a:noFill/>
          </a:ln>
        </p:spPr>
        <p:txBody>
          <a:bodyPr/>
          <a:lstStyle/>
          <a:p>
            <a:endParaRPr lang="en-US"/>
          </a:p>
        </p:txBody>
      </p:sp>
      <p:sp>
        <p:nvSpPr>
          <p:cNvPr id="194" name="field cell 186">
            <a:extLst>
              <a:ext uri="{FF2B5EF4-FFF2-40B4-BE49-F238E27FC236}">
                <a16:creationId xmlns:a16="http://schemas.microsoft.com/office/drawing/2014/main" id="{DEFA011A-BFE0-4D16-8764-E65956280573}"/>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B475C"/>
          </a:solidFill>
          <a:ln w="0">
            <a:noFill/>
          </a:ln>
        </p:spPr>
        <p:txBody>
          <a:bodyPr/>
          <a:lstStyle/>
          <a:p>
            <a:endParaRPr lang="en-US"/>
          </a:p>
        </p:txBody>
      </p:sp>
      <p:sp>
        <p:nvSpPr>
          <p:cNvPr id="195" name="field cell 187">
            <a:extLst>
              <a:ext uri="{FF2B5EF4-FFF2-40B4-BE49-F238E27FC236}">
                <a16:creationId xmlns:a16="http://schemas.microsoft.com/office/drawing/2014/main" id="{6AA70646-503A-4E0E-9C40-39AA3A7D20FA}"/>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96" name="field cell 188">
            <a:extLst>
              <a:ext uri="{FF2B5EF4-FFF2-40B4-BE49-F238E27FC236}">
                <a16:creationId xmlns:a16="http://schemas.microsoft.com/office/drawing/2014/main" id="{3DEEA594-B309-413B-853A-EEF736370A6E}"/>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7" name="field cell 189">
            <a:extLst>
              <a:ext uri="{FF2B5EF4-FFF2-40B4-BE49-F238E27FC236}">
                <a16:creationId xmlns:a16="http://schemas.microsoft.com/office/drawing/2014/main" id="{1C9BF77D-3896-4718-9C34-13DC2A8AEF95}"/>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8" name="field cell 190">
            <a:extLst>
              <a:ext uri="{FF2B5EF4-FFF2-40B4-BE49-F238E27FC236}">
                <a16:creationId xmlns:a16="http://schemas.microsoft.com/office/drawing/2014/main" id="{3ED721DE-1EEA-4E33-B221-BA80579450C6}"/>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9" name="field cell 191">
            <a:extLst>
              <a:ext uri="{FF2B5EF4-FFF2-40B4-BE49-F238E27FC236}">
                <a16:creationId xmlns:a16="http://schemas.microsoft.com/office/drawing/2014/main" id="{4668676A-66BB-473B-B94A-D97C1FCD8483}"/>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200" name="field cell 192">
            <a:extLst>
              <a:ext uri="{FF2B5EF4-FFF2-40B4-BE49-F238E27FC236}">
                <a16:creationId xmlns:a16="http://schemas.microsoft.com/office/drawing/2014/main" id="{F1E4BC11-4C05-42BB-83CB-619C8BEBF0E9}"/>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A3E55"/>
          </a:solidFill>
          <a:ln w="0">
            <a:noFill/>
          </a:ln>
        </p:spPr>
        <p:txBody>
          <a:bodyPr/>
          <a:lstStyle/>
          <a:p>
            <a:endParaRPr lang="en-US"/>
          </a:p>
        </p:txBody>
      </p:sp>
      <p:sp>
        <p:nvSpPr>
          <p:cNvPr id="201" name="field cell 193">
            <a:extLst>
              <a:ext uri="{FF2B5EF4-FFF2-40B4-BE49-F238E27FC236}">
                <a16:creationId xmlns:a16="http://schemas.microsoft.com/office/drawing/2014/main" id="{EEDAA432-AFE0-48F5-8EE4-284D1224B747}"/>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34C"/>
          </a:solidFill>
          <a:ln w="0">
            <a:noFill/>
          </a:ln>
        </p:spPr>
        <p:txBody>
          <a:bodyPr/>
          <a:lstStyle/>
          <a:p>
            <a:endParaRPr lang="en-US"/>
          </a:p>
        </p:txBody>
      </p:sp>
      <p:sp>
        <p:nvSpPr>
          <p:cNvPr id="202" name="field cell 194">
            <a:extLst>
              <a:ext uri="{FF2B5EF4-FFF2-40B4-BE49-F238E27FC236}">
                <a16:creationId xmlns:a16="http://schemas.microsoft.com/office/drawing/2014/main" id="{EE673EF5-CC71-4C10-B478-689A26AEE992}"/>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A3E54"/>
          </a:solidFill>
          <a:ln w="0">
            <a:noFill/>
          </a:ln>
        </p:spPr>
        <p:txBody>
          <a:bodyPr/>
          <a:lstStyle/>
          <a:p>
            <a:endParaRPr lang="en-US"/>
          </a:p>
        </p:txBody>
      </p:sp>
      <p:sp>
        <p:nvSpPr>
          <p:cNvPr id="203" name="field cell 195">
            <a:extLst>
              <a:ext uri="{FF2B5EF4-FFF2-40B4-BE49-F238E27FC236}">
                <a16:creationId xmlns:a16="http://schemas.microsoft.com/office/drawing/2014/main" id="{7BF1A80C-02CD-472D-A6E1-B76B673ADE44}"/>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344D"/>
          </a:solidFill>
          <a:ln w="0">
            <a:noFill/>
          </a:ln>
        </p:spPr>
        <p:txBody>
          <a:bodyPr/>
          <a:lstStyle/>
          <a:p>
            <a:endParaRPr lang="en-US"/>
          </a:p>
        </p:txBody>
      </p:sp>
      <p:sp>
        <p:nvSpPr>
          <p:cNvPr id="204" name="triangle">
            <a:extLst>
              <a:ext uri="{FF2B5EF4-FFF2-40B4-BE49-F238E27FC236}">
                <a16:creationId xmlns:a16="http://schemas.microsoft.com/office/drawing/2014/main" id="{04BBFBB9-612F-4EEC-AEDD-958043394F4B}"/>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5" name="point">
            <a:extLst>
              <a:ext uri="{FF2B5EF4-FFF2-40B4-BE49-F238E27FC236}">
                <a16:creationId xmlns:a16="http://schemas.microsoft.com/office/drawing/2014/main" id="{A124E59F-34C6-4D21-AE2E-FD492B0E9050}"/>
              </a:ext>
            </a:extLst>
          </p:cNvPr>
          <p:cNvSpPr>
            <a:spLocks noGrp="1"/>
          </p:cNvSpPr>
          <p:nvPr/>
        </p:nvSpPr>
        <p:spPr>
          <a:xfrm>
            <a:off x="2456324" y="4513757"/>
            <a:ext cx="152400" cy="152400"/>
          </a:xfrm>
          <a:prstGeom prst="ellipse">
            <a:avLst/>
          </a:prstGeom>
          <a:solidFill>
            <a:srgbClr val="D74E72"/>
          </a:solidFill>
          <a:ln w="19050">
            <a:solidFill>
              <a:srgbClr val="F8FAFC"/>
            </a:solidFill>
          </a:ln>
        </p:spPr>
        <p:txBody>
          <a:bodyPr/>
          <a:lstStyle/>
          <a:p>
            <a:endParaRPr lang="en-US"/>
          </a:p>
        </p:txBody>
      </p:sp>
      <p:sp>
        <p:nvSpPr>
          <p:cNvPr id="206" name="line">
            <a:extLst>
              <a:ext uri="{FF2B5EF4-FFF2-40B4-BE49-F238E27FC236}">
                <a16:creationId xmlns:a16="http://schemas.microsoft.com/office/drawing/2014/main" id="{5D5D8996-3422-441E-BF95-9407E3F8CC89}"/>
              </a:ext>
            </a:extLst>
          </p:cNvPr>
          <p:cNvSpPr>
            <a:spLocks noGrp="1"/>
          </p:cNvSpPr>
          <p:nvPr/>
        </p:nvSpPr>
        <p:spPr>
          <a:xfrm>
            <a:off x="1951038" y="4013200"/>
            <a:ext cx="4763" cy="809625"/>
          </a:xfrm>
          <a:custGeom>
            <a:avLst/>
            <a:gdLst/>
            <a:ahLst/>
            <a:cxnLst/>
            <a:rect l="0" t="0" r="0" b="0"/>
            <a:pathLst>
              <a:path w="4763" h="809625">
                <a:moveTo>
                  <a:pt x="0" y="0"/>
                </a:moveTo>
                <a:lnTo>
                  <a:pt x="0" y="809625"/>
                </a:lnTo>
              </a:path>
            </a:pathLst>
          </a:custGeom>
          <a:noFill/>
          <a:ln w="38100">
            <a:solidFill>
              <a:srgbClr val="D74E72"/>
            </a:solidFill>
          </a:ln>
        </p:spPr>
        <p:txBody>
          <a:bodyPr/>
          <a:lstStyle/>
          <a:p>
            <a:endParaRPr lang="en-US"/>
          </a:p>
        </p:txBody>
      </p:sp>
      <p:sp>
        <p:nvSpPr>
          <p:cNvPr id="207" name="arrow">
            <a:extLst>
              <a:ext uri="{FF2B5EF4-FFF2-40B4-BE49-F238E27FC236}">
                <a16:creationId xmlns:a16="http://schemas.microsoft.com/office/drawing/2014/main" id="{90C08A96-C765-45E9-8657-32046A8B0186}"/>
              </a:ext>
            </a:extLst>
          </p:cNvPr>
          <p:cNvSpPr>
            <a:spLocks noGrp="1"/>
          </p:cNvSpPr>
          <p:nvPr/>
        </p:nvSpPr>
        <p:spPr>
          <a:xfrm>
            <a:off x="1902046" y="4688612"/>
            <a:ext cx="97983" cy="134213"/>
          </a:xfrm>
          <a:custGeom>
            <a:avLst/>
            <a:gdLst/>
            <a:ahLst/>
            <a:cxnLst/>
            <a:rect l="0" t="0" r="0" b="0"/>
            <a:pathLst>
              <a:path w="97983" h="134213">
                <a:moveTo>
                  <a:pt x="0" y="0"/>
                </a:moveTo>
                <a:lnTo>
                  <a:pt x="48992" y="134213"/>
                </a:lnTo>
                <a:lnTo>
                  <a:pt x="97983" y="0"/>
                </a:lnTo>
              </a:path>
            </a:pathLst>
          </a:custGeom>
          <a:noFill/>
          <a:ln w="38100">
            <a:solidFill>
              <a:srgbClr val="D74E72"/>
            </a:solidFill>
          </a:ln>
        </p:spPr>
        <p:txBody>
          <a:bodyPr/>
          <a:lstStyle/>
          <a:p>
            <a:endParaRPr lang="en-US"/>
          </a:p>
        </p:txBody>
      </p:sp>
      <p:sp>
        <p:nvSpPr>
          <p:cNvPr id="208" name="line">
            <a:extLst>
              <a:ext uri="{FF2B5EF4-FFF2-40B4-BE49-F238E27FC236}">
                <a16:creationId xmlns:a16="http://schemas.microsoft.com/office/drawing/2014/main" id="{1C42E7FB-BEAF-47C0-BF44-1FD934B1D8C7}"/>
              </a:ext>
            </a:extLst>
          </p:cNvPr>
          <p:cNvSpPr>
            <a:spLocks noGrp="1"/>
          </p:cNvSpPr>
          <p:nvPr/>
        </p:nvSpPr>
        <p:spPr>
          <a:xfrm>
            <a:off x="2890838" y="4365625"/>
            <a:ext cx="4763" cy="809625"/>
          </a:xfrm>
          <a:custGeom>
            <a:avLst/>
            <a:gdLst/>
            <a:ahLst/>
            <a:cxnLst/>
            <a:rect l="0" t="0" r="0" b="0"/>
            <a:pathLst>
              <a:path w="4763" h="809625">
                <a:moveTo>
                  <a:pt x="0" y="0"/>
                </a:moveTo>
                <a:lnTo>
                  <a:pt x="0" y="809625"/>
                </a:lnTo>
              </a:path>
            </a:pathLst>
          </a:custGeom>
          <a:noFill/>
          <a:ln w="38100">
            <a:solidFill>
              <a:srgbClr val="D74E72"/>
            </a:solidFill>
          </a:ln>
        </p:spPr>
        <p:txBody>
          <a:bodyPr/>
          <a:lstStyle/>
          <a:p>
            <a:endParaRPr lang="en-US"/>
          </a:p>
        </p:txBody>
      </p:sp>
      <p:sp>
        <p:nvSpPr>
          <p:cNvPr id="209" name="arrow">
            <a:extLst>
              <a:ext uri="{FF2B5EF4-FFF2-40B4-BE49-F238E27FC236}">
                <a16:creationId xmlns:a16="http://schemas.microsoft.com/office/drawing/2014/main" id="{E64FE0F5-1FF7-4A42-9F20-E19244C6D1ED}"/>
              </a:ext>
            </a:extLst>
          </p:cNvPr>
          <p:cNvSpPr>
            <a:spLocks noGrp="1"/>
          </p:cNvSpPr>
          <p:nvPr/>
        </p:nvSpPr>
        <p:spPr>
          <a:xfrm>
            <a:off x="2841846" y="5041037"/>
            <a:ext cx="97983" cy="134213"/>
          </a:xfrm>
          <a:custGeom>
            <a:avLst/>
            <a:gdLst/>
            <a:ahLst/>
            <a:cxnLst/>
            <a:rect l="0" t="0" r="0" b="0"/>
            <a:pathLst>
              <a:path w="97983" h="134213">
                <a:moveTo>
                  <a:pt x="0" y="0"/>
                </a:moveTo>
                <a:lnTo>
                  <a:pt x="48992" y="134213"/>
                </a:lnTo>
                <a:lnTo>
                  <a:pt x="97983" y="0"/>
                </a:lnTo>
              </a:path>
            </a:pathLst>
          </a:custGeom>
          <a:noFill/>
          <a:ln w="38100">
            <a:solidFill>
              <a:srgbClr val="D74E72"/>
            </a:solidFill>
          </a:ln>
        </p:spPr>
        <p:txBody>
          <a:bodyPr/>
          <a:lstStyle/>
          <a:p>
            <a:endParaRPr lang="en-US"/>
          </a:p>
        </p:txBody>
      </p:sp>
      <p:sp>
        <p:nvSpPr>
          <p:cNvPr id="210" name="line">
            <a:extLst>
              <a:ext uri="{FF2B5EF4-FFF2-40B4-BE49-F238E27FC236}">
                <a16:creationId xmlns:a16="http://schemas.microsoft.com/office/drawing/2014/main" id="{99496C5B-727A-46D8-8225-178063477CF9}"/>
              </a:ext>
            </a:extLst>
          </p:cNvPr>
          <p:cNvSpPr>
            <a:spLocks noGrp="1"/>
          </p:cNvSpPr>
          <p:nvPr/>
        </p:nvSpPr>
        <p:spPr>
          <a:xfrm>
            <a:off x="1833563" y="2955925"/>
            <a:ext cx="4763" cy="809625"/>
          </a:xfrm>
          <a:custGeom>
            <a:avLst/>
            <a:gdLst/>
            <a:ahLst/>
            <a:cxnLst/>
            <a:rect l="0" t="0" r="0" b="0"/>
            <a:pathLst>
              <a:path w="4763" h="809625">
                <a:moveTo>
                  <a:pt x="0" y="0"/>
                </a:moveTo>
                <a:lnTo>
                  <a:pt x="0" y="809625"/>
                </a:lnTo>
              </a:path>
            </a:pathLst>
          </a:custGeom>
          <a:noFill/>
          <a:ln w="38100">
            <a:solidFill>
              <a:srgbClr val="D74E72"/>
            </a:solidFill>
          </a:ln>
        </p:spPr>
        <p:txBody>
          <a:bodyPr/>
          <a:lstStyle/>
          <a:p>
            <a:endParaRPr lang="en-US"/>
          </a:p>
        </p:txBody>
      </p:sp>
      <p:sp>
        <p:nvSpPr>
          <p:cNvPr id="211" name="arrow">
            <a:extLst>
              <a:ext uri="{FF2B5EF4-FFF2-40B4-BE49-F238E27FC236}">
                <a16:creationId xmlns:a16="http://schemas.microsoft.com/office/drawing/2014/main" id="{7EDAA791-9837-4C28-A666-97A5935A6161}"/>
              </a:ext>
            </a:extLst>
          </p:cNvPr>
          <p:cNvSpPr>
            <a:spLocks noGrp="1"/>
          </p:cNvSpPr>
          <p:nvPr/>
        </p:nvSpPr>
        <p:spPr>
          <a:xfrm>
            <a:off x="1784571" y="3631337"/>
            <a:ext cx="97983" cy="134213"/>
          </a:xfrm>
          <a:custGeom>
            <a:avLst/>
            <a:gdLst/>
            <a:ahLst/>
            <a:cxnLst/>
            <a:rect l="0" t="0" r="0" b="0"/>
            <a:pathLst>
              <a:path w="97983" h="134213">
                <a:moveTo>
                  <a:pt x="0" y="0"/>
                </a:moveTo>
                <a:lnTo>
                  <a:pt x="48992" y="134213"/>
                </a:lnTo>
                <a:lnTo>
                  <a:pt x="97983" y="0"/>
                </a:lnTo>
              </a:path>
            </a:pathLst>
          </a:custGeom>
          <a:noFill/>
          <a:ln w="38100">
            <a:solidFill>
              <a:srgbClr val="D74E72"/>
            </a:solidFill>
          </a:ln>
        </p:spPr>
        <p:txBody>
          <a:bodyPr/>
          <a:lstStyle/>
          <a:p>
            <a:endParaRPr lang="en-US"/>
          </a:p>
        </p:txBody>
      </p:sp>
      <p:sp>
        <p:nvSpPr>
          <p:cNvPr id="212" name="text">
            <a:extLst>
              <a:ext uri="{FF2B5EF4-FFF2-40B4-BE49-F238E27FC236}">
                <a16:creationId xmlns:a16="http://schemas.microsoft.com/office/drawing/2014/main" id="{A6E66433-51B3-426C-A01C-742685AB0968}"/>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Fixed boundary · uniform load</a:t>
            </a:r>
          </a:p>
        </p:txBody>
      </p:sp>
      <p:sp>
        <p:nvSpPr>
          <p:cNvPr id="213" name="visible explanation">
            <a:extLst>
              <a:ext uri="{FF2B5EF4-FFF2-40B4-BE49-F238E27FC236}">
                <a16:creationId xmlns:a16="http://schemas.microsoft.com/office/drawing/2014/main" id="{9DCEF3D4-BE97-42B1-AD80-0C70DC30C2E1}"/>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Uniform tension τ and load q act on a fixed triangular boundary.</a:t>
            </a:r>
          </a:p>
          <a:p>
            <a:pPr>
              <a:defRPr sz="2100" b="0">
                <a:solidFill>
                  <a:srgbClr val="13283C"/>
                </a:solidFill>
                <a:latin typeface="Arial"/>
                <a:ea typeface="Arial"/>
                <a:cs typeface="Arial"/>
              </a:defRPr>
            </a:pPr>
            <a:r>
              <a:rPr sz="2100" b="0">
                <a:solidFill>
                  <a:srgbClr val="13283C"/>
                </a:solidFill>
                <a:latin typeface="Arial"/>
                <a:ea typeface="Arial"/>
                <a:cs typeface="Arial"/>
              </a:rPr>
              <a:t>Small downward deflection is w≥0.</a:t>
            </a:r>
          </a:p>
        </p:txBody>
      </p:sp>
      <p:sp>
        <p:nvSpPr>
          <p:cNvPr id="214" name="student question">
            <a:extLst>
              <a:ext uri="{FF2B5EF4-FFF2-40B4-BE49-F238E27FC236}">
                <a16:creationId xmlns:a16="http://schemas.microsoft.com/office/drawing/2014/main" id="{DB7D481A-5558-4152-B2C7-36E6307619B0}"/>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physical assumption permits a constant coefficient τ?</a:t>
            </a:r>
          </a:p>
        </p:txBody>
      </p:sp>
      <p:sp>
        <p:nvSpPr>
          <p:cNvPr id="215" name="text">
            <a:extLst>
              <a:ext uri="{FF2B5EF4-FFF2-40B4-BE49-F238E27FC236}">
                <a16:creationId xmlns:a16="http://schemas.microsoft.com/office/drawing/2014/main" id="{6BDC4C48-471C-4698-9326-F97EDB56B0C5}"/>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6" name="text">
            <a:extLst>
              <a:ext uri="{FF2B5EF4-FFF2-40B4-BE49-F238E27FC236}">
                <a16:creationId xmlns:a16="http://schemas.microsoft.com/office/drawing/2014/main" id="{9365079D-40EB-453D-9075-2883CB2DC36A}"/>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32</a:t>
            </a:r>
          </a:p>
        </p:txBody>
      </p:sp>
    </p:spTree>
    <p:extLst>
      <p:ext uri="{BB962C8B-B14F-4D97-AF65-F5344CB8AC3E}">
        <p14:creationId xmlns:p14="http://schemas.microsoft.com/office/powerpoint/2010/main" val="9148581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213"/>
                                        </p:tgtEl>
                                        <p:attrNameLst>
                                          <p:attrName>style.visibility</p:attrName>
                                        </p:attrNameLst>
                                      </p:cBhvr>
                                      <p:to>
                                        <p:strVal val="visible"/>
                                      </p:to>
                                    </p:set>
                                    <p:animEffect transition="in" filter="fade">
                                      <p:cBhvr additive="base">
                                        <p:cTn id="7" dur="600" fill="hold"/>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95725DB4-F333-4794-A8BE-33A118844E7A}"/>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A1E27733-6118-4082-8CC1-60D48D0946AB}"/>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Force balance gives a Poisson equation</a:t>
            </a:r>
          </a:p>
        </p:txBody>
      </p:sp>
      <p:sp>
        <p:nvSpPr>
          <p:cNvPr id="3" name="line">
            <a:extLst>
              <a:ext uri="{FF2B5EF4-FFF2-40B4-BE49-F238E27FC236}">
                <a16:creationId xmlns:a16="http://schemas.microsoft.com/office/drawing/2014/main" id="{438E81E2-6D73-4C84-A6AC-635CC3233C5C}"/>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75BDFAEE-2694-4CD4-B3DD-F0660FD3E9ED}"/>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BF0415DE-B3EE-44C7-80FD-C6EBC030198C}"/>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E17D153E-9EB7-4078-8D66-066AC77C5928}"/>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FE67A66E-8D62-4A8D-9170-03A0CCC9A3FD}"/>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9" name="text">
            <a:extLst>
              <a:ext uri="{FF2B5EF4-FFF2-40B4-BE49-F238E27FC236}">
                <a16:creationId xmlns:a16="http://schemas.microsoft.com/office/drawing/2014/main" id="{E9F15F44-3A2F-41D8-AF5B-1811921B3CB3}"/>
              </a:ext>
            </a:extLst>
          </p:cNvPr>
          <p:cNvSpPr>
            <a:spLocks noGrp="1"/>
          </p:cNvSpPr>
          <p:nvPr/>
        </p:nvSpPr>
        <p:spPr>
          <a:xfrm>
            <a:off x="3333750" y="2238375"/>
            <a:ext cx="3238500" cy="1476375"/>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dirty="0">
                <a:solidFill>
                  <a:srgbClr val="116B70"/>
                </a:solidFill>
                <a:latin typeface="Arial"/>
                <a:ea typeface="Arial"/>
                <a:cs typeface="Arial"/>
              </a:rPr>
              <a:t>Force balance</a:t>
            </a:r>
          </a:p>
          <a:p>
            <a:pPr>
              <a:defRPr sz="1650" b="0">
                <a:solidFill>
                  <a:srgbClr val="116B70"/>
                </a:solidFill>
                <a:latin typeface="Arial"/>
                <a:ea typeface="Arial"/>
                <a:cs typeface="Arial"/>
              </a:defRPr>
            </a:pPr>
            <a:r>
              <a:rPr sz="1650" b="0" dirty="0">
                <a:solidFill>
                  <a:srgbClr val="116B70"/>
                </a:solidFill>
                <a:latin typeface="Arial"/>
                <a:ea typeface="Arial"/>
                <a:cs typeface="Arial"/>
              </a:rPr>
              <a:t>Divergence</a:t>
            </a:r>
          </a:p>
          <a:p>
            <a:pPr>
              <a:defRPr sz="1650" b="0">
                <a:solidFill>
                  <a:srgbClr val="116B70"/>
                </a:solidFill>
                <a:latin typeface="Arial"/>
                <a:ea typeface="Arial"/>
                <a:cs typeface="Arial"/>
              </a:defRPr>
            </a:pPr>
            <a:r>
              <a:rPr sz="1650" b="0" dirty="0">
                <a:solidFill>
                  <a:srgbClr val="116B70"/>
                </a:solidFill>
                <a:latin typeface="Arial"/>
                <a:ea typeface="Arial"/>
                <a:cs typeface="Arial"/>
              </a:rPr>
              <a:t>Laplacian</a:t>
            </a:r>
          </a:p>
        </p:txBody>
      </p:sp>
      <p:sp>
        <p:nvSpPr>
          <p:cNvPr id="10" name="visible explanation">
            <a:extLst>
              <a:ext uri="{FF2B5EF4-FFF2-40B4-BE49-F238E27FC236}">
                <a16:creationId xmlns:a16="http://schemas.microsoft.com/office/drawing/2014/main" id="{86DA6EF8-9CBD-4CB0-8160-31431E28160E}"/>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boundary is held at zero displacement.</a:t>
            </a:r>
          </a:p>
        </p:txBody>
      </p:sp>
      <p:sp>
        <p:nvSpPr>
          <p:cNvPr id="11" name="governing equation">
            <a:extLst>
              <a:ext uri="{FF2B5EF4-FFF2-40B4-BE49-F238E27FC236}">
                <a16:creationId xmlns:a16="http://schemas.microsoft.com/office/drawing/2014/main" id="{FA27F76E-CB46-43D7-A0CE-D01CE574DDF7}"/>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−τ</m:t>
                  </m:r>
                  <m:r>
                    <m:rPr>
                      <m:sty m:val="p"/>
                    </m:rPr>
                    <a:rPr lang="en-US" sz="2200" b="0">
                      <a:solidFill>
                        <a:srgbClr val="116B70"/>
                      </a:solidFill>
                      <a:latin typeface="Cambria Math"/>
                    </a:rPr>
                    <m:t xml:space="preserve">Δ</m:t>
                  </m:r>
                  <m:r>
                    <a:rPr lang="en-US" sz="2200" b="0">
                      <a:solidFill>
                        <a:srgbClr val="116B70"/>
                      </a:solidFill>
                      <a:latin typeface="Cambria Math"/>
                    </a:rPr>
                    <m:t xml:space="preserve">w=q</m:t>
                  </m:r>
                  <m:r>
                    <m:rPr>
                      <m:nor/>
                    </m:rPr>
                    <a:rPr lang="en-US" sz="2200" b="0">
                      <a:solidFill>
                        <a:srgbClr val="116B70"/>
                      </a:solidFill>
                      <a:latin typeface="Cambria Math"/>
                    </a:rPr>
                    <m:t xml:space="preserve"> in </m:t>
                  </m:r>
                  <m:r>
                    <a:rPr lang="en-US" sz="2200" b="0">
                      <a:solidFill>
                        <a:srgbClr val="116B70"/>
                      </a:solidFill>
                      <a:latin typeface="Cambria Math"/>
                    </a:rPr>
                    <m:t xml:space="preserve">T</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w=0</m:t>
                  </m:r>
                  <m:r>
                    <m:rPr>
                      <m:nor/>
                    </m:rPr>
                    <a:rPr lang="en-US" sz="2200" b="0">
                      <a:solidFill>
                        <a:srgbClr val="116B70"/>
                      </a:solidFill>
                      <a:latin typeface="Cambria Math"/>
                    </a:rPr>
                    <m:t xml:space="preserve"> on </m:t>
                  </m:r>
                  <m:r>
                    <m:rPr>
                      <m:sty m:val="p"/>
                    </m:rPr>
                    <a:rPr lang="en-US" sz="2200" b="0">
                      <a:solidFill>
                        <a:srgbClr val="116B70"/>
                      </a:solidFill>
                      <a:latin typeface="Cambria Math"/>
                    </a:rPr>
                    <m:t xml:space="preserve">∂</m:t>
                  </m:r>
                  <m:r>
                    <a:rPr lang="en-US" sz="2200" b="0">
                      <a:solidFill>
                        <a:srgbClr val="116B70"/>
                      </a:solidFill>
                      <a:latin typeface="Cambria Math"/>
                    </a:rPr>
                    <m:t xml:space="preserve">T</m:t>
                  </m:r>
                </m:oMath>
              </m:oMathPara>
            </a14:m>
            <a:endParaRPr lang="en-US" sz="2200"/>
          </a:p>
        </p:txBody>
      </p:sp>
      <p:sp>
        <p:nvSpPr>
          <p:cNvPr id="12" name="student question">
            <a:extLst>
              <a:ext uri="{FF2B5EF4-FFF2-40B4-BE49-F238E27FC236}">
                <a16:creationId xmlns:a16="http://schemas.microsoft.com/office/drawing/2014/main" id="{804D2CB0-E748-4119-8654-7C5C27175CF7}"/>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Would doubling the uniform load move the linear membrane center?</a:t>
            </a:r>
          </a:p>
        </p:txBody>
      </p:sp>
      <p:sp>
        <p:nvSpPr>
          <p:cNvPr id="13" name="text">
            <a:extLst>
              <a:ext uri="{FF2B5EF4-FFF2-40B4-BE49-F238E27FC236}">
                <a16:creationId xmlns:a16="http://schemas.microsoft.com/office/drawing/2014/main" id="{92DF3B9A-A369-437F-B55C-5D5F920E8034}"/>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4" name="text">
            <a:extLst>
              <a:ext uri="{FF2B5EF4-FFF2-40B4-BE49-F238E27FC236}">
                <a16:creationId xmlns:a16="http://schemas.microsoft.com/office/drawing/2014/main" id="{132365C0-9BD2-42CA-ACFB-CC9CAD9CE3E8}"/>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33</a:t>
            </a:r>
          </a:p>
        </p:txBody>
      </p:sp>
    </p:spTree>
    <p:extLst>
      <p:ext uri="{BB962C8B-B14F-4D97-AF65-F5344CB8AC3E}">
        <p14:creationId xmlns:p14="http://schemas.microsoft.com/office/powerpoint/2010/main" val="6274766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1"/>
                                        </p:tgtEl>
                                        <p:attrNameLst>
                                          <p:attrName>style.visibility</p:attrName>
                                        </p:attrNameLst>
                                      </p:cBhvr>
                                      <p:to>
                                        <p:strVal val="visible"/>
                                      </p:to>
                                    </p:set>
                                    <p:animEffect transition="in" filter="fade">
                                      <p:cBhvr additive="base">
                                        <p:cTn id="7" dur="600" fill="hold"/>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AE2F08ED-9C2A-4B39-B154-86A7C566794B}"/>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000DCBE2-05B0-4848-B1E5-4B0A984FF6E8}"/>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energy formulation</a:t>
            </a:r>
          </a:p>
        </p:txBody>
      </p:sp>
      <p:sp>
        <p:nvSpPr>
          <p:cNvPr id="3" name="line">
            <a:extLst>
              <a:ext uri="{FF2B5EF4-FFF2-40B4-BE49-F238E27FC236}">
                <a16:creationId xmlns:a16="http://schemas.microsoft.com/office/drawing/2014/main" id="{6E9E5391-D3A0-4AE5-BADF-ADEE2BB65D26}"/>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EDFB5A6A-2F0B-493B-A54C-B27C6A2F787E}"/>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C5DC2544-0825-4373-B4B3-9103A79D6041}"/>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27B69BEE-69D2-4B58-BD43-7DE0ABC29D6A}"/>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CAFA9295-B6F9-4306-9DCD-7D55B5CC5263}"/>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9" name="text">
            <a:extLst>
              <a:ext uri="{FF2B5EF4-FFF2-40B4-BE49-F238E27FC236}">
                <a16:creationId xmlns:a16="http://schemas.microsoft.com/office/drawing/2014/main" id="{7D5D5DD6-2B33-495C-98FB-21A7C4735FBA}"/>
              </a:ext>
            </a:extLst>
          </p:cNvPr>
          <p:cNvSpPr>
            <a:spLocks noGrp="1"/>
          </p:cNvSpPr>
          <p:nvPr/>
        </p:nvSpPr>
        <p:spPr>
          <a:xfrm>
            <a:off x="3143250" y="2333625"/>
            <a:ext cx="3429000" cy="1000125"/>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dirty="0">
                <a:solidFill>
                  <a:srgbClr val="116B70"/>
                </a:solidFill>
                <a:latin typeface="Arial"/>
                <a:ea typeface="Arial"/>
                <a:cs typeface="Arial"/>
              </a:rPr>
              <a:t>Minimum energy</a:t>
            </a:r>
          </a:p>
          <a:p>
            <a:pPr>
              <a:defRPr sz="1650" b="0">
                <a:solidFill>
                  <a:srgbClr val="116B70"/>
                </a:solidFill>
                <a:latin typeface="Arial"/>
                <a:ea typeface="Arial"/>
                <a:cs typeface="Arial"/>
              </a:defRPr>
            </a:pPr>
            <a:r>
              <a:rPr sz="1650" b="0" dirty="0">
                <a:solidFill>
                  <a:srgbClr val="116B70"/>
                </a:solidFill>
                <a:latin typeface="Arial"/>
                <a:ea typeface="Arial"/>
                <a:cs typeface="Arial"/>
              </a:rPr>
              <a:t>Weak equation</a:t>
            </a:r>
          </a:p>
        </p:txBody>
      </p:sp>
      <p:sp>
        <p:nvSpPr>
          <p:cNvPr id="10" name="visible explanation">
            <a:extLst>
              <a:ext uri="{FF2B5EF4-FFF2-40B4-BE49-F238E27FC236}">
                <a16:creationId xmlns:a16="http://schemas.microsoft.com/office/drawing/2014/main" id="{128F9C1E-4BB7-4779-A1C9-6F62B9AA3985}"/>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Equilibrium minimizes elastic energy minus load work.</a:t>
            </a:r>
          </a:p>
        </p:txBody>
      </p:sp>
      <p:sp>
        <p:nvSpPr>
          <p:cNvPr id="11" name="governing equation">
            <a:extLst>
              <a:ext uri="{FF2B5EF4-FFF2-40B4-BE49-F238E27FC236}">
                <a16:creationId xmlns:a16="http://schemas.microsoft.com/office/drawing/2014/main" id="{2636001A-F3EA-439E-A5A4-00A7E41CB73D}"/>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000"/>
              <a:spcAft>
                <a:spcPts val="1000"/>
              </a:spcAft>
            </a:pPr>
            <a14:m xmlns:a14="http://schemas.microsoft.com/office/drawing/2010/main">
              <m:oMathPara xmlns:m="http://schemas.openxmlformats.org/officeDocument/2006/math">
                <m:oMathParaPr>
                  <m:jc m:val="left"/>
                </m:oMathParaPr>
                <m:oMath>
                  <m:r>
                    <m:rPr>
                      <m:scr m:val="script"/>
                    </m:rPr>
                    <a:rPr lang="en-US" sz="2000" b="0">
                      <a:solidFill>
                        <a:srgbClr val="116B70"/>
                      </a:solidFill>
                      <a:latin typeface="Cambria Math"/>
                    </a:rPr>
                    <m:t xml:space="preserve">E</m:t>
                  </m:r>
                  <m:r>
                    <a:rPr lang="en-US" sz="2000" b="0">
                      <a:solidFill>
                        <a:srgbClr val="116B70"/>
                      </a:solidFill>
                      <a:latin typeface="Cambria Math"/>
                    </a:rPr>
                    <m:t xml:space="preserve">[w]=</m:t>
                  </m:r>
                  <m:nary>
                    <m:naryPr>
                      <m:chr m:val="∫"/>
                      <m:limLoc m:val="subSup"/>
                      <m:grow m:val="1"/>
                      <m:subHide m:val="off"/>
                      <m:supHide m:val="on"/>
                    </m:naryPr>
                    <m:sub>
                      <m:r>
                        <a:rPr lang="en-US" sz="2000" b="0">
                          <a:solidFill>
                            <a:srgbClr val="116B70"/>
                          </a:solidFill>
                          <a:latin typeface="Cambria Math"/>
                        </a:rPr>
                        <m:t xml:space="preserve">T</m:t>
                      </m:r>
                    </m:sub>
                    <m:sup/>
                    <m:e>
                      <m:d>
                        <m:dPr/>
                        <m:e>
                          <m:f>
                            <m:fPr>
                              <m:type m:val="bar"/>
                            </m:fPr>
                            <m:num>
                              <m:r>
                                <a:rPr lang="en-US" sz="2000" b="0">
                                  <a:solidFill>
                                    <a:srgbClr val="116B70"/>
                                  </a:solidFill>
                                  <a:latin typeface="Cambria Math"/>
                                </a:rPr>
                                <m:t xml:space="preserve">τ</m:t>
                              </m:r>
                            </m:num>
                            <m:den>
                              <m:r>
                                <a:rPr lang="en-US" sz="2000" b="0">
                                  <a:solidFill>
                                    <a:srgbClr val="116B70"/>
                                  </a:solidFill>
                                  <a:latin typeface="Cambria Math"/>
                                </a:rPr>
                                <m:t xml:space="preserve">2</m:t>
                              </m:r>
                            </m:den>
                          </m:f>
                          <m:r>
                            <m:rPr>
                              <m:sty m:val="p"/>
                            </m:rPr>
                            <a:rPr lang="en-US" sz="2000" b="0">
                              <a:solidFill>
                                <a:srgbClr val="116B70"/>
                              </a:solidFill>
                              <a:latin typeface="Cambria Math"/>
                            </a:rPr>
                            <m:t xml:space="preserve">∣</m:t>
                          </m:r>
                          <m:r>
                            <m:rPr>
                              <m:sty m:val="p"/>
                            </m:rPr>
                            <a:rPr lang="en-US" sz="2000" b="0">
                              <a:solidFill>
                                <a:srgbClr val="116B70"/>
                              </a:solidFill>
                              <a:latin typeface="Cambria Math"/>
                            </a:rPr>
                            <m:t xml:space="preserve">∇</m:t>
                          </m:r>
                          <m:r>
                            <a:rPr lang="en-US" sz="2000" b="0">
                              <a:solidFill>
                                <a:srgbClr val="116B70"/>
                              </a:solidFill>
                              <a:latin typeface="Cambria Math"/>
                            </a:rPr>
                            <m:t xml:space="preserve">w</m:t>
                          </m:r>
                          <m:sSup>
                            <m:e>
                              <m:r>
                                <m:rPr>
                                  <m:sty m:val="p"/>
                                </m:rPr>
                                <a:rPr lang="en-US" sz="2000" b="0">
                                  <a:solidFill>
                                    <a:srgbClr val="116B70"/>
                                  </a:solidFill>
                                  <a:latin typeface="Cambria Math"/>
                                </a:rPr>
                                <m:t xml:space="preserve">∣</m:t>
                              </m:r>
                            </m:e>
                            <m:sup>
                              <m:r>
                                <a:rPr lang="en-US" sz="2000" b="0">
                                  <a:solidFill>
                                    <a:srgbClr val="116B70"/>
                                  </a:solidFill>
                                  <a:latin typeface="Cambria Math"/>
                                </a:rPr>
                                <m:t xml:space="preserve">2</m:t>
                              </m:r>
                            </m:sup>
                          </m:sSup>
                          <m:r>
                            <a:rPr lang="en-US" sz="2000" b="0">
                              <a:solidFill>
                                <a:srgbClr val="116B70"/>
                              </a:solidFill>
                              <a:latin typeface="Cambria Math"/>
                            </a:rPr>
                            <m:t xml:space="preserve">−</m:t>
                          </m:r>
                          <m:r>
                            <a:rPr lang="en-US" sz="2000" b="0">
                              <a:solidFill>
                                <a:srgbClr val="116B70"/>
                              </a:solidFill>
                              <a:latin typeface="Cambria Math"/>
                            </a:rPr>
                            <m:t xml:space="preserve">q</m:t>
                          </m:r>
                          <m:r>
                            <a:rPr lang="en-US" sz="2000" b="0">
                              <a:solidFill>
                                <a:srgbClr val="116B70"/>
                              </a:solidFill>
                              <a:latin typeface="Cambria Math"/>
                            </a:rPr>
                            <m:t xml:space="preserve">w</m:t>
                          </m:r>
                        </m:e>
                      </m:d>
                    </m:e>
                  </m:nary>
                  <m:r>
                    <m:rPr>
                      <m:sty m:val="p"/>
                    </m:rPr>
                    <a:rPr lang="en-US" sz="2000" b="0">
                      <a:solidFill>
                        <a:srgbClr val="116B70"/>
                      </a:solidFill>
                      <a:latin typeface="Cambria Math"/>
                    </a:rPr>
                    <m:t xml:space="preserve">d</m:t>
                  </m:r>
                  <m:r>
                    <a:rPr lang="en-US" sz="2000" b="0">
                      <a:solidFill>
                        <a:srgbClr val="116B70"/>
                      </a:solidFill>
                      <a:latin typeface="Cambria Math"/>
                    </a:rPr>
                    <m:t xml:space="preserve">A</m:t>
                  </m:r>
                </m:oMath>
              </m:oMathPara>
            </a14:m>
            <a:endParaRPr lang="en-US" sz="2000"/>
          </a:p>
        </p:txBody>
      </p:sp>
      <p:sp>
        <p:nvSpPr>
          <p:cNvPr id="12" name="student question">
            <a:extLst>
              <a:ext uri="{FF2B5EF4-FFF2-40B4-BE49-F238E27FC236}">
                <a16:creationId xmlns:a16="http://schemas.microsoft.com/office/drawing/2014/main" id="{AEAD4F28-1133-4F84-88D4-7E31099374EB}"/>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Where did the boundary condition enter the derivation?</a:t>
            </a:r>
          </a:p>
        </p:txBody>
      </p:sp>
      <p:sp>
        <p:nvSpPr>
          <p:cNvPr id="13" name="text">
            <a:extLst>
              <a:ext uri="{FF2B5EF4-FFF2-40B4-BE49-F238E27FC236}">
                <a16:creationId xmlns:a16="http://schemas.microsoft.com/office/drawing/2014/main" id="{4556EF5C-8F60-484A-8649-28F39D398820}"/>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4" name="text">
            <a:extLst>
              <a:ext uri="{FF2B5EF4-FFF2-40B4-BE49-F238E27FC236}">
                <a16:creationId xmlns:a16="http://schemas.microsoft.com/office/drawing/2014/main" id="{AC776082-E9A2-497F-B12C-4B7BB2AD5BF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34</a:t>
            </a:r>
          </a:p>
        </p:txBody>
      </p:sp>
    </p:spTree>
    <p:extLst>
      <p:ext uri="{BB962C8B-B14F-4D97-AF65-F5344CB8AC3E}">
        <p14:creationId xmlns:p14="http://schemas.microsoft.com/office/powerpoint/2010/main" val="6265396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1"/>
                                        </p:tgtEl>
                                        <p:attrNameLst>
                                          <p:attrName>style.visibility</p:attrName>
                                        </p:attrNameLst>
                                      </p:cBhvr>
                                      <p:to>
                                        <p:strVal val="visible"/>
                                      </p:to>
                                    </p:set>
                                    <p:animEffect transition="in" filter="fade">
                                      <p:cBhvr additive="base">
                                        <p:cTn id="7" dur="600" fill="hold"/>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6" name="text">
            <a:extLst>
              <a:ext uri="{FF2B5EF4-FFF2-40B4-BE49-F238E27FC236}">
                <a16:creationId xmlns:a16="http://schemas.microsoft.com/office/drawing/2014/main" id="{E22557DA-01E6-45A7-A589-B3D1C94C4B31}"/>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44C30F23-9DB3-49EC-8FF4-87A860FE1B3C}"/>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F</a:t>
            </a:r>
            <a:r>
              <a:rPr sz="2442" b="1" baseline="-20000">
                <a:solidFill>
                  <a:srgbClr val="13283C"/>
                </a:solidFill>
                <a:latin typeface="Arial"/>
                <a:ea typeface="Arial"/>
                <a:cs typeface="Arial"/>
              </a:rPr>
              <a:t>1</a:t>
            </a:r>
            <a:r>
              <a:rPr sz="3300" b="1">
                <a:solidFill>
                  <a:srgbClr val="13283C"/>
                </a:solidFill>
                <a:latin typeface="Arial"/>
                <a:ea typeface="Arial"/>
                <a:cs typeface="Arial"/>
              </a:rPr>
              <a:t>: the deepest membrane point</a:t>
            </a:r>
          </a:p>
        </p:txBody>
      </p:sp>
      <p:sp>
        <p:nvSpPr>
          <p:cNvPr id="3" name="line">
            <a:extLst>
              <a:ext uri="{FF2B5EF4-FFF2-40B4-BE49-F238E27FC236}">
                <a16:creationId xmlns:a16="http://schemas.microsoft.com/office/drawing/2014/main" id="{F8D95416-A880-483B-9951-3DB9D73435A2}"/>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1EA8F1A7-F853-4B0B-8253-AE478118D4DC}"/>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DAEEF1"/>
          </a:solidFill>
          <a:ln w="0">
            <a:noFill/>
          </a:ln>
        </p:spPr>
        <p:txBody>
          <a:bodyPr/>
          <a:lstStyle/>
          <a:p>
            <a:endParaRPr lang="en-US"/>
          </a:p>
        </p:txBody>
      </p:sp>
      <p:sp>
        <p:nvSpPr>
          <p:cNvPr id="5" name="field cell 1">
            <a:extLst>
              <a:ext uri="{FF2B5EF4-FFF2-40B4-BE49-F238E27FC236}">
                <a16:creationId xmlns:a16="http://schemas.microsoft.com/office/drawing/2014/main" id="{42AEC245-9819-490D-86F1-B84E1BB166A5}"/>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CBE8EB"/>
          </a:solidFill>
          <a:ln w="0">
            <a:noFill/>
          </a:ln>
        </p:spPr>
        <p:txBody>
          <a:bodyPr/>
          <a:lstStyle/>
          <a:p>
            <a:endParaRPr lang="en-US"/>
          </a:p>
        </p:txBody>
      </p:sp>
      <p:sp>
        <p:nvSpPr>
          <p:cNvPr id="6" name="field cell 2">
            <a:extLst>
              <a:ext uri="{FF2B5EF4-FFF2-40B4-BE49-F238E27FC236}">
                <a16:creationId xmlns:a16="http://schemas.microsoft.com/office/drawing/2014/main" id="{AF51AAD2-06FE-48BF-A8E2-B76AAA7434C3}"/>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CAE7EA"/>
          </a:solidFill>
          <a:ln w="0">
            <a:noFill/>
          </a:ln>
        </p:spPr>
        <p:txBody>
          <a:bodyPr/>
          <a:lstStyle/>
          <a:p>
            <a:endParaRPr lang="en-US"/>
          </a:p>
        </p:txBody>
      </p:sp>
      <p:sp>
        <p:nvSpPr>
          <p:cNvPr id="7" name="field cell 3">
            <a:extLst>
              <a:ext uri="{FF2B5EF4-FFF2-40B4-BE49-F238E27FC236}">
                <a16:creationId xmlns:a16="http://schemas.microsoft.com/office/drawing/2014/main" id="{25FFE4A1-7210-42F0-8208-F4E03ADFBA1B}"/>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1F1F4"/>
          </a:solidFill>
          <a:ln w="0">
            <a:noFill/>
          </a:ln>
        </p:spPr>
        <p:txBody>
          <a:bodyPr/>
          <a:lstStyle/>
          <a:p>
            <a:endParaRPr lang="en-US"/>
          </a:p>
        </p:txBody>
      </p:sp>
      <p:sp>
        <p:nvSpPr>
          <p:cNvPr id="8" name="field cell 4">
            <a:extLst>
              <a:ext uri="{FF2B5EF4-FFF2-40B4-BE49-F238E27FC236}">
                <a16:creationId xmlns:a16="http://schemas.microsoft.com/office/drawing/2014/main" id="{E5C0F193-3009-4911-A1B5-C3DF1224A267}"/>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D0EAED"/>
          </a:solidFill>
          <a:ln w="0">
            <a:noFill/>
          </a:ln>
        </p:spPr>
        <p:txBody>
          <a:bodyPr/>
          <a:lstStyle/>
          <a:p>
            <a:endParaRPr lang="en-US"/>
          </a:p>
        </p:txBody>
      </p:sp>
      <p:sp>
        <p:nvSpPr>
          <p:cNvPr id="9" name="field cell 5">
            <a:extLst>
              <a:ext uri="{FF2B5EF4-FFF2-40B4-BE49-F238E27FC236}">
                <a16:creationId xmlns:a16="http://schemas.microsoft.com/office/drawing/2014/main" id="{0B07C91B-42E3-443A-B225-8FEEFDE65C41}"/>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6F3F6"/>
          </a:solidFill>
          <a:ln w="0">
            <a:noFill/>
          </a:ln>
        </p:spPr>
        <p:txBody>
          <a:bodyPr/>
          <a:lstStyle/>
          <a:p>
            <a:endParaRPr lang="en-US"/>
          </a:p>
        </p:txBody>
      </p:sp>
      <p:sp>
        <p:nvSpPr>
          <p:cNvPr id="10" name="field cell 6">
            <a:extLst>
              <a:ext uri="{FF2B5EF4-FFF2-40B4-BE49-F238E27FC236}">
                <a16:creationId xmlns:a16="http://schemas.microsoft.com/office/drawing/2014/main" id="{A45038AE-9DD4-4D48-AF14-158D6EB734D0}"/>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1" name="field cell 7">
            <a:extLst>
              <a:ext uri="{FF2B5EF4-FFF2-40B4-BE49-F238E27FC236}">
                <a16:creationId xmlns:a16="http://schemas.microsoft.com/office/drawing/2014/main" id="{88408BFC-1D81-4E59-8AF3-5E2658E4D2B6}"/>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D1EAED"/>
          </a:solidFill>
          <a:ln w="0">
            <a:noFill/>
          </a:ln>
        </p:spPr>
        <p:txBody>
          <a:bodyPr/>
          <a:lstStyle/>
          <a:p>
            <a:endParaRPr lang="en-US"/>
          </a:p>
        </p:txBody>
      </p:sp>
      <p:sp>
        <p:nvSpPr>
          <p:cNvPr id="12" name="field cell 8">
            <a:extLst>
              <a:ext uri="{FF2B5EF4-FFF2-40B4-BE49-F238E27FC236}">
                <a16:creationId xmlns:a16="http://schemas.microsoft.com/office/drawing/2014/main" id="{7D946019-3447-4A34-81CD-99216B821409}"/>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3" name="field cell 9">
            <a:extLst>
              <a:ext uri="{FF2B5EF4-FFF2-40B4-BE49-F238E27FC236}">
                <a16:creationId xmlns:a16="http://schemas.microsoft.com/office/drawing/2014/main" id="{1A61E63E-3B10-4975-A95C-2F251AF9CE30}"/>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4" name="field cell 10">
            <a:extLst>
              <a:ext uri="{FF2B5EF4-FFF2-40B4-BE49-F238E27FC236}">
                <a16:creationId xmlns:a16="http://schemas.microsoft.com/office/drawing/2014/main" id="{3E3A30CA-8627-41F7-A879-48D3ACAC10A9}"/>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D8EDF0"/>
          </a:solidFill>
          <a:ln w="0">
            <a:noFill/>
          </a:ln>
        </p:spPr>
        <p:txBody>
          <a:bodyPr/>
          <a:lstStyle/>
          <a:p>
            <a:endParaRPr lang="en-US"/>
          </a:p>
        </p:txBody>
      </p:sp>
      <p:sp>
        <p:nvSpPr>
          <p:cNvPr id="15" name="field cell 11">
            <a:extLst>
              <a:ext uri="{FF2B5EF4-FFF2-40B4-BE49-F238E27FC236}">
                <a16:creationId xmlns:a16="http://schemas.microsoft.com/office/drawing/2014/main" id="{6322D6B9-FE12-4E2F-B852-54AD02CEFA05}"/>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CCE8EB"/>
          </a:solidFill>
          <a:ln w="0">
            <a:noFill/>
          </a:ln>
        </p:spPr>
        <p:txBody>
          <a:bodyPr/>
          <a:lstStyle/>
          <a:p>
            <a:endParaRPr lang="en-US"/>
          </a:p>
        </p:txBody>
      </p:sp>
      <p:sp>
        <p:nvSpPr>
          <p:cNvPr id="16" name="field cell 12">
            <a:extLst>
              <a:ext uri="{FF2B5EF4-FFF2-40B4-BE49-F238E27FC236}">
                <a16:creationId xmlns:a16="http://schemas.microsoft.com/office/drawing/2014/main" id="{64E6A63B-1F31-4A9B-9CD9-17F9D7B459B0}"/>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D4ECEF"/>
          </a:solidFill>
          <a:ln w="0">
            <a:noFill/>
          </a:ln>
        </p:spPr>
        <p:txBody>
          <a:bodyPr/>
          <a:lstStyle/>
          <a:p>
            <a:endParaRPr lang="en-US"/>
          </a:p>
        </p:txBody>
      </p:sp>
      <p:sp>
        <p:nvSpPr>
          <p:cNvPr id="17" name="field cell 13">
            <a:extLst>
              <a:ext uri="{FF2B5EF4-FFF2-40B4-BE49-F238E27FC236}">
                <a16:creationId xmlns:a16="http://schemas.microsoft.com/office/drawing/2014/main" id="{89450FBB-BDC3-423D-9740-2E4A9D54F5B3}"/>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0F1F4"/>
          </a:solidFill>
          <a:ln w="0">
            <a:noFill/>
          </a:ln>
        </p:spPr>
        <p:txBody>
          <a:bodyPr/>
          <a:lstStyle/>
          <a:p>
            <a:endParaRPr lang="en-US"/>
          </a:p>
        </p:txBody>
      </p:sp>
      <p:sp>
        <p:nvSpPr>
          <p:cNvPr id="18" name="field cell 14">
            <a:extLst>
              <a:ext uri="{FF2B5EF4-FFF2-40B4-BE49-F238E27FC236}">
                <a16:creationId xmlns:a16="http://schemas.microsoft.com/office/drawing/2014/main" id="{B1DC6EF3-DB6E-4292-BB43-7E43D8F47541}"/>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4F2F5"/>
          </a:solidFill>
          <a:ln w="0">
            <a:noFill/>
          </a:ln>
        </p:spPr>
        <p:txBody>
          <a:bodyPr/>
          <a:lstStyle/>
          <a:p>
            <a:endParaRPr lang="en-US"/>
          </a:p>
        </p:txBody>
      </p:sp>
      <p:sp>
        <p:nvSpPr>
          <p:cNvPr id="19" name="field cell 15">
            <a:extLst>
              <a:ext uri="{FF2B5EF4-FFF2-40B4-BE49-F238E27FC236}">
                <a16:creationId xmlns:a16="http://schemas.microsoft.com/office/drawing/2014/main" id="{F7D4D955-8B3C-467D-A769-610B3F217F5B}"/>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CDE8EB"/>
          </a:solidFill>
          <a:ln w="0">
            <a:noFill/>
          </a:ln>
        </p:spPr>
        <p:txBody>
          <a:bodyPr/>
          <a:lstStyle/>
          <a:p>
            <a:endParaRPr lang="en-US"/>
          </a:p>
        </p:txBody>
      </p:sp>
      <p:sp>
        <p:nvSpPr>
          <p:cNvPr id="20" name="field cell 16">
            <a:extLst>
              <a:ext uri="{FF2B5EF4-FFF2-40B4-BE49-F238E27FC236}">
                <a16:creationId xmlns:a16="http://schemas.microsoft.com/office/drawing/2014/main" id="{EDF2B5FC-26CD-4C27-AA47-E0A5AB834751}"/>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CEE9EC"/>
          </a:solidFill>
          <a:ln w="0">
            <a:noFill/>
          </a:ln>
        </p:spPr>
        <p:txBody>
          <a:bodyPr/>
          <a:lstStyle/>
          <a:p>
            <a:endParaRPr lang="en-US"/>
          </a:p>
        </p:txBody>
      </p:sp>
      <p:sp>
        <p:nvSpPr>
          <p:cNvPr id="21" name="field cell 17">
            <a:extLst>
              <a:ext uri="{FF2B5EF4-FFF2-40B4-BE49-F238E27FC236}">
                <a16:creationId xmlns:a16="http://schemas.microsoft.com/office/drawing/2014/main" id="{996CE27B-397B-47D2-AE1D-1E4C840A0D5A}"/>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22" name="field cell 18">
            <a:extLst>
              <a:ext uri="{FF2B5EF4-FFF2-40B4-BE49-F238E27FC236}">
                <a16:creationId xmlns:a16="http://schemas.microsoft.com/office/drawing/2014/main" id="{10612810-C7C0-4525-9B81-D8893CDCAB65}"/>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A8D9DC"/>
          </a:solidFill>
          <a:ln w="0">
            <a:noFill/>
          </a:ln>
        </p:spPr>
        <p:txBody>
          <a:bodyPr/>
          <a:lstStyle/>
          <a:p>
            <a:endParaRPr lang="en-US"/>
          </a:p>
        </p:txBody>
      </p:sp>
      <p:sp>
        <p:nvSpPr>
          <p:cNvPr id="23" name="field cell 19">
            <a:extLst>
              <a:ext uri="{FF2B5EF4-FFF2-40B4-BE49-F238E27FC236}">
                <a16:creationId xmlns:a16="http://schemas.microsoft.com/office/drawing/2014/main" id="{46A22448-7BAD-46C3-88F1-C4C120CAB3E6}"/>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63AEB3"/>
          </a:solidFill>
          <a:ln w="0">
            <a:noFill/>
          </a:ln>
        </p:spPr>
        <p:txBody>
          <a:bodyPr/>
          <a:lstStyle/>
          <a:p>
            <a:endParaRPr lang="en-US"/>
          </a:p>
        </p:txBody>
      </p:sp>
      <p:sp>
        <p:nvSpPr>
          <p:cNvPr id="24" name="field cell 20">
            <a:extLst>
              <a:ext uri="{FF2B5EF4-FFF2-40B4-BE49-F238E27FC236}">
                <a16:creationId xmlns:a16="http://schemas.microsoft.com/office/drawing/2014/main" id="{74EAECF7-91C5-4ED7-9F78-F4DEEBFDA20D}"/>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C1E4E7"/>
          </a:solidFill>
          <a:ln w="0">
            <a:noFill/>
          </a:ln>
        </p:spPr>
        <p:txBody>
          <a:bodyPr/>
          <a:lstStyle/>
          <a:p>
            <a:endParaRPr lang="en-US"/>
          </a:p>
        </p:txBody>
      </p:sp>
      <p:sp>
        <p:nvSpPr>
          <p:cNvPr id="25" name="field cell 21">
            <a:extLst>
              <a:ext uri="{FF2B5EF4-FFF2-40B4-BE49-F238E27FC236}">
                <a16:creationId xmlns:a16="http://schemas.microsoft.com/office/drawing/2014/main" id="{7C09E2C2-56EE-401E-B66C-8F7081BE0E1F}"/>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26" name="field cell 22">
            <a:extLst>
              <a:ext uri="{FF2B5EF4-FFF2-40B4-BE49-F238E27FC236}">
                <a16:creationId xmlns:a16="http://schemas.microsoft.com/office/drawing/2014/main" id="{5C33B487-9198-4DC8-A925-E05895514E90}"/>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D6ECEF"/>
          </a:solidFill>
          <a:ln w="0">
            <a:noFill/>
          </a:ln>
        </p:spPr>
        <p:txBody>
          <a:bodyPr/>
          <a:lstStyle/>
          <a:p>
            <a:endParaRPr lang="en-US"/>
          </a:p>
        </p:txBody>
      </p:sp>
      <p:sp>
        <p:nvSpPr>
          <p:cNvPr id="27" name="field cell 23">
            <a:extLst>
              <a:ext uri="{FF2B5EF4-FFF2-40B4-BE49-F238E27FC236}">
                <a16:creationId xmlns:a16="http://schemas.microsoft.com/office/drawing/2014/main" id="{2112F1C6-B304-4FEC-A965-BB7056AC57A5}"/>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CCE8EB"/>
          </a:solidFill>
          <a:ln w="0">
            <a:noFill/>
          </a:ln>
        </p:spPr>
        <p:txBody>
          <a:bodyPr/>
          <a:lstStyle/>
          <a:p>
            <a:endParaRPr lang="en-US"/>
          </a:p>
        </p:txBody>
      </p:sp>
      <p:sp>
        <p:nvSpPr>
          <p:cNvPr id="28" name="field cell 24">
            <a:extLst>
              <a:ext uri="{FF2B5EF4-FFF2-40B4-BE49-F238E27FC236}">
                <a16:creationId xmlns:a16="http://schemas.microsoft.com/office/drawing/2014/main" id="{D76CA8E2-BB63-4BB4-828C-B7372373B07E}"/>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29" name="field cell 25">
            <a:extLst>
              <a:ext uri="{FF2B5EF4-FFF2-40B4-BE49-F238E27FC236}">
                <a16:creationId xmlns:a16="http://schemas.microsoft.com/office/drawing/2014/main" id="{06004C98-A232-47D0-9E33-CFE0F8B7F5D5}"/>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B3DEE1"/>
          </a:solidFill>
          <a:ln w="0">
            <a:noFill/>
          </a:ln>
        </p:spPr>
        <p:txBody>
          <a:bodyPr/>
          <a:lstStyle/>
          <a:p>
            <a:endParaRPr lang="en-US"/>
          </a:p>
        </p:txBody>
      </p:sp>
      <p:sp>
        <p:nvSpPr>
          <p:cNvPr id="30" name="field cell 26">
            <a:extLst>
              <a:ext uri="{FF2B5EF4-FFF2-40B4-BE49-F238E27FC236}">
                <a16:creationId xmlns:a16="http://schemas.microsoft.com/office/drawing/2014/main" id="{1F50F0B4-FE91-456A-9E3C-7AE83D063385}"/>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C6E5E8"/>
          </a:solidFill>
          <a:ln w="0">
            <a:noFill/>
          </a:ln>
        </p:spPr>
        <p:txBody>
          <a:bodyPr/>
          <a:lstStyle/>
          <a:p>
            <a:endParaRPr lang="en-US"/>
          </a:p>
        </p:txBody>
      </p:sp>
      <p:sp>
        <p:nvSpPr>
          <p:cNvPr id="31" name="field cell 27">
            <a:extLst>
              <a:ext uri="{FF2B5EF4-FFF2-40B4-BE49-F238E27FC236}">
                <a16:creationId xmlns:a16="http://schemas.microsoft.com/office/drawing/2014/main" id="{E89EAEDA-EEB6-4CBA-8F75-7C2855DE9CFD}"/>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A9D9DC"/>
          </a:solidFill>
          <a:ln w="0">
            <a:noFill/>
          </a:ln>
        </p:spPr>
        <p:txBody>
          <a:bodyPr/>
          <a:lstStyle/>
          <a:p>
            <a:endParaRPr lang="en-US"/>
          </a:p>
        </p:txBody>
      </p:sp>
      <p:sp>
        <p:nvSpPr>
          <p:cNvPr id="32" name="field cell 28">
            <a:extLst>
              <a:ext uri="{FF2B5EF4-FFF2-40B4-BE49-F238E27FC236}">
                <a16:creationId xmlns:a16="http://schemas.microsoft.com/office/drawing/2014/main" id="{D73A262B-DEE3-4C62-8C5F-9170FCD1E521}"/>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59A7AD"/>
          </a:solidFill>
          <a:ln w="0">
            <a:noFill/>
          </a:ln>
        </p:spPr>
        <p:txBody>
          <a:bodyPr/>
          <a:lstStyle/>
          <a:p>
            <a:endParaRPr lang="en-US"/>
          </a:p>
        </p:txBody>
      </p:sp>
      <p:sp>
        <p:nvSpPr>
          <p:cNvPr id="33" name="field cell 29">
            <a:extLst>
              <a:ext uri="{FF2B5EF4-FFF2-40B4-BE49-F238E27FC236}">
                <a16:creationId xmlns:a16="http://schemas.microsoft.com/office/drawing/2014/main" id="{F2730446-D0E1-4672-B029-07419B93D719}"/>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378F96"/>
          </a:solidFill>
          <a:ln w="0">
            <a:noFill/>
          </a:ln>
        </p:spPr>
        <p:txBody>
          <a:bodyPr/>
          <a:lstStyle/>
          <a:p>
            <a:endParaRPr lang="en-US"/>
          </a:p>
        </p:txBody>
      </p:sp>
      <p:sp>
        <p:nvSpPr>
          <p:cNvPr id="34" name="field cell 30">
            <a:extLst>
              <a:ext uri="{FF2B5EF4-FFF2-40B4-BE49-F238E27FC236}">
                <a16:creationId xmlns:a16="http://schemas.microsoft.com/office/drawing/2014/main" id="{9A9973A2-D2AB-4EE5-808E-3DDDD6E2E6F9}"/>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BBE1E4"/>
          </a:solidFill>
          <a:ln w="0">
            <a:noFill/>
          </a:ln>
        </p:spPr>
        <p:txBody>
          <a:bodyPr/>
          <a:lstStyle/>
          <a:p>
            <a:endParaRPr lang="en-US"/>
          </a:p>
        </p:txBody>
      </p:sp>
      <p:sp>
        <p:nvSpPr>
          <p:cNvPr id="35" name="field cell 31">
            <a:extLst>
              <a:ext uri="{FF2B5EF4-FFF2-40B4-BE49-F238E27FC236}">
                <a16:creationId xmlns:a16="http://schemas.microsoft.com/office/drawing/2014/main" id="{8173C4AA-0FE4-4225-B4B2-F69D4622A52B}"/>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90CFD2"/>
          </a:solidFill>
          <a:ln w="0">
            <a:noFill/>
          </a:ln>
        </p:spPr>
        <p:txBody>
          <a:bodyPr/>
          <a:lstStyle/>
          <a:p>
            <a:endParaRPr lang="en-US"/>
          </a:p>
        </p:txBody>
      </p:sp>
      <p:sp>
        <p:nvSpPr>
          <p:cNvPr id="36" name="field cell 32">
            <a:extLst>
              <a:ext uri="{FF2B5EF4-FFF2-40B4-BE49-F238E27FC236}">
                <a16:creationId xmlns:a16="http://schemas.microsoft.com/office/drawing/2014/main" id="{73F9007E-9CEA-48A2-BF78-4D399EDFE237}"/>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3E949B"/>
          </a:solidFill>
          <a:ln w="0">
            <a:noFill/>
          </a:ln>
        </p:spPr>
        <p:txBody>
          <a:bodyPr/>
          <a:lstStyle/>
          <a:p>
            <a:endParaRPr lang="en-US"/>
          </a:p>
        </p:txBody>
      </p:sp>
      <p:sp>
        <p:nvSpPr>
          <p:cNvPr id="37" name="field cell 33">
            <a:extLst>
              <a:ext uri="{FF2B5EF4-FFF2-40B4-BE49-F238E27FC236}">
                <a16:creationId xmlns:a16="http://schemas.microsoft.com/office/drawing/2014/main" id="{EE389AC5-04A6-4B4B-9CBD-56BA1C6E0370}"/>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1E7982"/>
          </a:solidFill>
          <a:ln w="0">
            <a:noFill/>
          </a:ln>
        </p:spPr>
        <p:txBody>
          <a:bodyPr/>
          <a:lstStyle/>
          <a:p>
            <a:endParaRPr lang="en-US"/>
          </a:p>
        </p:txBody>
      </p:sp>
      <p:sp>
        <p:nvSpPr>
          <p:cNvPr id="38" name="field cell 34">
            <a:extLst>
              <a:ext uri="{FF2B5EF4-FFF2-40B4-BE49-F238E27FC236}">
                <a16:creationId xmlns:a16="http://schemas.microsoft.com/office/drawing/2014/main" id="{A9806B2B-6639-4A46-907E-944A10CA9086}"/>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39" name="field cell 35">
            <a:extLst>
              <a:ext uri="{FF2B5EF4-FFF2-40B4-BE49-F238E27FC236}">
                <a16:creationId xmlns:a16="http://schemas.microsoft.com/office/drawing/2014/main" id="{EE40785F-C564-4904-8A89-E4E1A6835042}"/>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85C7CB"/>
          </a:solidFill>
          <a:ln w="0">
            <a:noFill/>
          </a:ln>
        </p:spPr>
        <p:txBody>
          <a:bodyPr/>
          <a:lstStyle/>
          <a:p>
            <a:endParaRPr lang="en-US"/>
          </a:p>
        </p:txBody>
      </p:sp>
      <p:sp>
        <p:nvSpPr>
          <p:cNvPr id="40" name="field cell 36">
            <a:extLst>
              <a:ext uri="{FF2B5EF4-FFF2-40B4-BE49-F238E27FC236}">
                <a16:creationId xmlns:a16="http://schemas.microsoft.com/office/drawing/2014/main" id="{B57C87B8-402D-4D5E-8A15-7B6F7AF88C34}"/>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B6DFE2"/>
          </a:solidFill>
          <a:ln w="0">
            <a:noFill/>
          </a:ln>
        </p:spPr>
        <p:txBody>
          <a:bodyPr/>
          <a:lstStyle/>
          <a:p>
            <a:endParaRPr lang="en-US"/>
          </a:p>
        </p:txBody>
      </p:sp>
      <p:sp>
        <p:nvSpPr>
          <p:cNvPr id="41" name="field cell 37">
            <a:extLst>
              <a:ext uri="{FF2B5EF4-FFF2-40B4-BE49-F238E27FC236}">
                <a16:creationId xmlns:a16="http://schemas.microsoft.com/office/drawing/2014/main" id="{797F9891-CC8E-4EB5-AE2F-1D91091F3498}"/>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83C5C9"/>
          </a:solidFill>
          <a:ln w="0">
            <a:noFill/>
          </a:ln>
        </p:spPr>
        <p:txBody>
          <a:bodyPr/>
          <a:lstStyle/>
          <a:p>
            <a:endParaRPr lang="en-US"/>
          </a:p>
        </p:txBody>
      </p:sp>
      <p:sp>
        <p:nvSpPr>
          <p:cNvPr id="42" name="field cell 38">
            <a:extLst>
              <a:ext uri="{FF2B5EF4-FFF2-40B4-BE49-F238E27FC236}">
                <a16:creationId xmlns:a16="http://schemas.microsoft.com/office/drawing/2014/main" id="{0456E310-0699-4E1D-931C-913481F2AAF8}"/>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6F3F6"/>
          </a:solidFill>
          <a:ln w="0">
            <a:noFill/>
          </a:ln>
        </p:spPr>
        <p:txBody>
          <a:bodyPr/>
          <a:lstStyle/>
          <a:p>
            <a:endParaRPr lang="en-US"/>
          </a:p>
        </p:txBody>
      </p:sp>
      <p:sp>
        <p:nvSpPr>
          <p:cNvPr id="43" name="field cell 39">
            <a:extLst>
              <a:ext uri="{FF2B5EF4-FFF2-40B4-BE49-F238E27FC236}">
                <a16:creationId xmlns:a16="http://schemas.microsoft.com/office/drawing/2014/main" id="{6A847852-B5E5-4153-A70C-113BDD7858DE}"/>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7F3F6"/>
          </a:solidFill>
          <a:ln w="0">
            <a:noFill/>
          </a:ln>
        </p:spPr>
        <p:txBody>
          <a:bodyPr/>
          <a:lstStyle/>
          <a:p>
            <a:endParaRPr lang="en-US"/>
          </a:p>
        </p:txBody>
      </p:sp>
      <p:sp>
        <p:nvSpPr>
          <p:cNvPr id="44" name="field cell 40">
            <a:extLst>
              <a:ext uri="{FF2B5EF4-FFF2-40B4-BE49-F238E27FC236}">
                <a16:creationId xmlns:a16="http://schemas.microsoft.com/office/drawing/2014/main" id="{01FDAC13-CBDF-419E-90E1-DBBBE5B65992}"/>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3E4E7"/>
          </a:solidFill>
          <a:ln w="0">
            <a:noFill/>
          </a:ln>
        </p:spPr>
        <p:txBody>
          <a:bodyPr/>
          <a:lstStyle/>
          <a:p>
            <a:endParaRPr lang="en-US"/>
          </a:p>
        </p:txBody>
      </p:sp>
      <p:sp>
        <p:nvSpPr>
          <p:cNvPr id="45" name="field cell 41">
            <a:extLst>
              <a:ext uri="{FF2B5EF4-FFF2-40B4-BE49-F238E27FC236}">
                <a16:creationId xmlns:a16="http://schemas.microsoft.com/office/drawing/2014/main" id="{D2177005-00E3-48E7-83EE-A1EBDC91F1E1}"/>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9DD4D7"/>
          </a:solidFill>
          <a:ln w="0">
            <a:noFill/>
          </a:ln>
        </p:spPr>
        <p:txBody>
          <a:bodyPr/>
          <a:lstStyle/>
          <a:p>
            <a:endParaRPr lang="en-US"/>
          </a:p>
        </p:txBody>
      </p:sp>
      <p:sp>
        <p:nvSpPr>
          <p:cNvPr id="46" name="field cell 42">
            <a:extLst>
              <a:ext uri="{FF2B5EF4-FFF2-40B4-BE49-F238E27FC236}">
                <a16:creationId xmlns:a16="http://schemas.microsoft.com/office/drawing/2014/main" id="{79C8D21C-43B8-4397-BDCA-890D7F4B24B4}"/>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C8E7EA"/>
          </a:solidFill>
          <a:ln w="0">
            <a:noFill/>
          </a:ln>
        </p:spPr>
        <p:txBody>
          <a:bodyPr/>
          <a:lstStyle/>
          <a:p>
            <a:endParaRPr lang="en-US"/>
          </a:p>
        </p:txBody>
      </p:sp>
      <p:sp>
        <p:nvSpPr>
          <p:cNvPr id="47" name="field cell 43">
            <a:extLst>
              <a:ext uri="{FF2B5EF4-FFF2-40B4-BE49-F238E27FC236}">
                <a16:creationId xmlns:a16="http://schemas.microsoft.com/office/drawing/2014/main" id="{6DC2208B-544B-44E8-BAA9-3EED727C9AEA}"/>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A2D6D9"/>
          </a:solidFill>
          <a:ln w="0">
            <a:noFill/>
          </a:ln>
        </p:spPr>
        <p:txBody>
          <a:bodyPr/>
          <a:lstStyle/>
          <a:p>
            <a:endParaRPr lang="en-US"/>
          </a:p>
        </p:txBody>
      </p:sp>
      <p:sp>
        <p:nvSpPr>
          <p:cNvPr id="48" name="field cell 44">
            <a:extLst>
              <a:ext uri="{FF2B5EF4-FFF2-40B4-BE49-F238E27FC236}">
                <a16:creationId xmlns:a16="http://schemas.microsoft.com/office/drawing/2014/main" id="{1E8E9ABA-0A88-4C0D-97DD-7EA65106B93D}"/>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2E4E7"/>
          </a:solidFill>
          <a:ln w="0">
            <a:noFill/>
          </a:ln>
        </p:spPr>
        <p:txBody>
          <a:bodyPr/>
          <a:lstStyle/>
          <a:p>
            <a:endParaRPr lang="en-US"/>
          </a:p>
        </p:txBody>
      </p:sp>
      <p:sp>
        <p:nvSpPr>
          <p:cNvPr id="49" name="field cell 45">
            <a:extLst>
              <a:ext uri="{FF2B5EF4-FFF2-40B4-BE49-F238E27FC236}">
                <a16:creationId xmlns:a16="http://schemas.microsoft.com/office/drawing/2014/main" id="{80813B83-3398-4EFD-A5C1-AE3FDCA8DD6B}"/>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50" name="field cell 46">
            <a:extLst>
              <a:ext uri="{FF2B5EF4-FFF2-40B4-BE49-F238E27FC236}">
                <a16:creationId xmlns:a16="http://schemas.microsoft.com/office/drawing/2014/main" id="{98DCB913-55B8-40CA-9F3A-520894A16EE0}"/>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3E4E7"/>
          </a:solidFill>
          <a:ln w="0">
            <a:noFill/>
          </a:ln>
        </p:spPr>
        <p:txBody>
          <a:bodyPr/>
          <a:lstStyle/>
          <a:p>
            <a:endParaRPr lang="en-US"/>
          </a:p>
        </p:txBody>
      </p:sp>
      <p:sp>
        <p:nvSpPr>
          <p:cNvPr id="51" name="field cell 47">
            <a:extLst>
              <a:ext uri="{FF2B5EF4-FFF2-40B4-BE49-F238E27FC236}">
                <a16:creationId xmlns:a16="http://schemas.microsoft.com/office/drawing/2014/main" id="{FE0369ED-0CEB-4275-A1A0-E1666B3A1923}"/>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9CD4D7"/>
          </a:solidFill>
          <a:ln w="0">
            <a:noFill/>
          </a:ln>
        </p:spPr>
        <p:txBody>
          <a:bodyPr/>
          <a:lstStyle/>
          <a:p>
            <a:endParaRPr lang="en-US"/>
          </a:p>
        </p:txBody>
      </p:sp>
      <p:sp>
        <p:nvSpPr>
          <p:cNvPr id="52" name="field cell 48">
            <a:extLst>
              <a:ext uri="{FF2B5EF4-FFF2-40B4-BE49-F238E27FC236}">
                <a16:creationId xmlns:a16="http://schemas.microsoft.com/office/drawing/2014/main" id="{1AA6CBD3-804E-4774-BF44-2ED235F9F1E1}"/>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6AB3B8"/>
          </a:solidFill>
          <a:ln w="0">
            <a:noFill/>
          </a:ln>
        </p:spPr>
        <p:txBody>
          <a:bodyPr/>
          <a:lstStyle/>
          <a:p>
            <a:endParaRPr lang="en-US"/>
          </a:p>
        </p:txBody>
      </p:sp>
      <p:sp>
        <p:nvSpPr>
          <p:cNvPr id="53" name="field cell 49">
            <a:extLst>
              <a:ext uri="{FF2B5EF4-FFF2-40B4-BE49-F238E27FC236}">
                <a16:creationId xmlns:a16="http://schemas.microsoft.com/office/drawing/2014/main" id="{B2252C80-EC9B-4683-B0A7-FE40BA778025}"/>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AADADD"/>
          </a:solidFill>
          <a:ln w="0">
            <a:noFill/>
          </a:ln>
        </p:spPr>
        <p:txBody>
          <a:bodyPr/>
          <a:lstStyle/>
          <a:p>
            <a:endParaRPr lang="en-US"/>
          </a:p>
        </p:txBody>
      </p:sp>
      <p:sp>
        <p:nvSpPr>
          <p:cNvPr id="54" name="field cell 50">
            <a:extLst>
              <a:ext uri="{FF2B5EF4-FFF2-40B4-BE49-F238E27FC236}">
                <a16:creationId xmlns:a16="http://schemas.microsoft.com/office/drawing/2014/main" id="{D3E44207-C417-4C63-8F91-CB077D37D275}"/>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B1DDE0"/>
          </a:solidFill>
          <a:ln w="0">
            <a:noFill/>
          </a:ln>
        </p:spPr>
        <p:txBody>
          <a:bodyPr/>
          <a:lstStyle/>
          <a:p>
            <a:endParaRPr lang="en-US"/>
          </a:p>
        </p:txBody>
      </p:sp>
      <p:sp>
        <p:nvSpPr>
          <p:cNvPr id="55" name="field cell 51">
            <a:extLst>
              <a:ext uri="{FF2B5EF4-FFF2-40B4-BE49-F238E27FC236}">
                <a16:creationId xmlns:a16="http://schemas.microsoft.com/office/drawing/2014/main" id="{21A5E623-9B98-4628-9551-23E90E9E69D5}"/>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7CC0C4"/>
          </a:solidFill>
          <a:ln w="0">
            <a:noFill/>
          </a:ln>
        </p:spPr>
        <p:txBody>
          <a:bodyPr/>
          <a:lstStyle/>
          <a:p>
            <a:endParaRPr lang="en-US"/>
          </a:p>
        </p:txBody>
      </p:sp>
      <p:sp>
        <p:nvSpPr>
          <p:cNvPr id="56" name="field cell 52">
            <a:extLst>
              <a:ext uri="{FF2B5EF4-FFF2-40B4-BE49-F238E27FC236}">
                <a16:creationId xmlns:a16="http://schemas.microsoft.com/office/drawing/2014/main" id="{4382F387-3DC5-47CD-A9AA-84F33C430BE4}"/>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57" name="field cell 53">
            <a:extLst>
              <a:ext uri="{FF2B5EF4-FFF2-40B4-BE49-F238E27FC236}">
                <a16:creationId xmlns:a16="http://schemas.microsoft.com/office/drawing/2014/main" id="{66609295-ADF6-48BF-B3D5-DEBCA3D42531}"/>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0F1F4"/>
          </a:solidFill>
          <a:ln w="0">
            <a:noFill/>
          </a:ln>
        </p:spPr>
        <p:txBody>
          <a:bodyPr/>
          <a:lstStyle/>
          <a:p>
            <a:endParaRPr lang="en-US"/>
          </a:p>
        </p:txBody>
      </p:sp>
      <p:sp>
        <p:nvSpPr>
          <p:cNvPr id="58" name="field cell 54">
            <a:extLst>
              <a:ext uri="{FF2B5EF4-FFF2-40B4-BE49-F238E27FC236}">
                <a16:creationId xmlns:a16="http://schemas.microsoft.com/office/drawing/2014/main" id="{AEEFF9AD-8FB2-4BC6-8A2E-EEA18C9BE8E4}"/>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389097"/>
          </a:solidFill>
          <a:ln w="0">
            <a:noFill/>
          </a:ln>
        </p:spPr>
        <p:txBody>
          <a:bodyPr/>
          <a:lstStyle/>
          <a:p>
            <a:endParaRPr lang="en-US"/>
          </a:p>
        </p:txBody>
      </p:sp>
      <p:sp>
        <p:nvSpPr>
          <p:cNvPr id="59" name="field cell 55">
            <a:extLst>
              <a:ext uri="{FF2B5EF4-FFF2-40B4-BE49-F238E27FC236}">
                <a16:creationId xmlns:a16="http://schemas.microsoft.com/office/drawing/2014/main" id="{37B4F285-A342-4278-9293-806C798FD5FA}"/>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42979D"/>
          </a:solidFill>
          <a:ln w="0">
            <a:noFill/>
          </a:ln>
        </p:spPr>
        <p:txBody>
          <a:bodyPr/>
          <a:lstStyle/>
          <a:p>
            <a:endParaRPr lang="en-US"/>
          </a:p>
        </p:txBody>
      </p:sp>
      <p:sp>
        <p:nvSpPr>
          <p:cNvPr id="60" name="field cell 56">
            <a:extLst>
              <a:ext uri="{FF2B5EF4-FFF2-40B4-BE49-F238E27FC236}">
                <a16:creationId xmlns:a16="http://schemas.microsoft.com/office/drawing/2014/main" id="{43F4A2F9-DA70-4959-AD09-C1161601E27B}"/>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1E7C84"/>
          </a:solidFill>
          <a:ln w="0">
            <a:noFill/>
          </a:ln>
        </p:spPr>
        <p:txBody>
          <a:bodyPr/>
          <a:lstStyle/>
          <a:p>
            <a:endParaRPr lang="en-US"/>
          </a:p>
        </p:txBody>
      </p:sp>
      <p:sp>
        <p:nvSpPr>
          <p:cNvPr id="61" name="field cell 57">
            <a:extLst>
              <a:ext uri="{FF2B5EF4-FFF2-40B4-BE49-F238E27FC236}">
                <a16:creationId xmlns:a16="http://schemas.microsoft.com/office/drawing/2014/main" id="{D2FB3A83-0E51-400A-84FF-A7617614672F}"/>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2E8990"/>
          </a:solidFill>
          <a:ln w="0">
            <a:noFill/>
          </a:ln>
        </p:spPr>
        <p:txBody>
          <a:bodyPr/>
          <a:lstStyle/>
          <a:p>
            <a:endParaRPr lang="en-US"/>
          </a:p>
        </p:txBody>
      </p:sp>
      <p:sp>
        <p:nvSpPr>
          <p:cNvPr id="62" name="field cell 58">
            <a:extLst>
              <a:ext uri="{FF2B5EF4-FFF2-40B4-BE49-F238E27FC236}">
                <a16:creationId xmlns:a16="http://schemas.microsoft.com/office/drawing/2014/main" id="{98D11EB9-CA0A-4A78-A588-BBD28DCF8A7F}"/>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B8E0E3"/>
          </a:solidFill>
          <a:ln w="0">
            <a:noFill/>
          </a:ln>
        </p:spPr>
        <p:txBody>
          <a:bodyPr/>
          <a:lstStyle/>
          <a:p>
            <a:endParaRPr lang="en-US"/>
          </a:p>
        </p:txBody>
      </p:sp>
      <p:sp>
        <p:nvSpPr>
          <p:cNvPr id="63" name="field cell 59">
            <a:extLst>
              <a:ext uri="{FF2B5EF4-FFF2-40B4-BE49-F238E27FC236}">
                <a16:creationId xmlns:a16="http://schemas.microsoft.com/office/drawing/2014/main" id="{9F3EF35D-C02A-4808-9D20-FF6D9D18D0A3}"/>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CDE8EB"/>
          </a:solidFill>
          <a:ln w="0">
            <a:noFill/>
          </a:ln>
        </p:spPr>
        <p:txBody>
          <a:bodyPr/>
          <a:lstStyle/>
          <a:p>
            <a:endParaRPr lang="en-US"/>
          </a:p>
        </p:txBody>
      </p:sp>
      <p:sp>
        <p:nvSpPr>
          <p:cNvPr id="64" name="field cell 60">
            <a:extLst>
              <a:ext uri="{FF2B5EF4-FFF2-40B4-BE49-F238E27FC236}">
                <a16:creationId xmlns:a16="http://schemas.microsoft.com/office/drawing/2014/main" id="{7E3E549A-747B-4FE8-AE35-C5E59B603F5A}"/>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C0E3E6"/>
          </a:solidFill>
          <a:ln w="0">
            <a:noFill/>
          </a:ln>
        </p:spPr>
        <p:txBody>
          <a:bodyPr/>
          <a:lstStyle/>
          <a:p>
            <a:endParaRPr lang="en-US"/>
          </a:p>
        </p:txBody>
      </p:sp>
      <p:sp>
        <p:nvSpPr>
          <p:cNvPr id="65" name="field cell 61">
            <a:extLst>
              <a:ext uri="{FF2B5EF4-FFF2-40B4-BE49-F238E27FC236}">
                <a16:creationId xmlns:a16="http://schemas.microsoft.com/office/drawing/2014/main" id="{4993EC7C-5BD8-4A12-8A30-291109A69D05}"/>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9DD4D7"/>
          </a:solidFill>
          <a:ln w="0">
            <a:noFill/>
          </a:ln>
        </p:spPr>
        <p:txBody>
          <a:bodyPr/>
          <a:lstStyle/>
          <a:p>
            <a:endParaRPr lang="en-US"/>
          </a:p>
        </p:txBody>
      </p:sp>
      <p:sp>
        <p:nvSpPr>
          <p:cNvPr id="66" name="field cell 62">
            <a:extLst>
              <a:ext uri="{FF2B5EF4-FFF2-40B4-BE49-F238E27FC236}">
                <a16:creationId xmlns:a16="http://schemas.microsoft.com/office/drawing/2014/main" id="{9483DF77-D8B5-46A1-98D7-DD3B70DE667B}"/>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CFE9EC"/>
          </a:solidFill>
          <a:ln w="0">
            <a:noFill/>
          </a:ln>
        </p:spPr>
        <p:txBody>
          <a:bodyPr/>
          <a:lstStyle/>
          <a:p>
            <a:endParaRPr lang="en-US"/>
          </a:p>
        </p:txBody>
      </p:sp>
      <p:sp>
        <p:nvSpPr>
          <p:cNvPr id="67" name="field cell 63">
            <a:extLst>
              <a:ext uri="{FF2B5EF4-FFF2-40B4-BE49-F238E27FC236}">
                <a16:creationId xmlns:a16="http://schemas.microsoft.com/office/drawing/2014/main" id="{177C7740-4143-4F97-9C09-CC91A4F94631}"/>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ABDADD"/>
          </a:solidFill>
          <a:ln w="0">
            <a:noFill/>
          </a:ln>
        </p:spPr>
        <p:txBody>
          <a:bodyPr/>
          <a:lstStyle/>
          <a:p>
            <a:endParaRPr lang="en-US"/>
          </a:p>
        </p:txBody>
      </p:sp>
      <p:sp>
        <p:nvSpPr>
          <p:cNvPr id="68" name="field cell 64">
            <a:extLst>
              <a:ext uri="{FF2B5EF4-FFF2-40B4-BE49-F238E27FC236}">
                <a16:creationId xmlns:a16="http://schemas.microsoft.com/office/drawing/2014/main" id="{B81D1DEA-83AA-428C-9AA8-DB22FE9AFAF8}"/>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AFDCDF"/>
          </a:solidFill>
          <a:ln w="0">
            <a:noFill/>
          </a:ln>
        </p:spPr>
        <p:txBody>
          <a:bodyPr/>
          <a:lstStyle/>
          <a:p>
            <a:endParaRPr lang="en-US"/>
          </a:p>
        </p:txBody>
      </p:sp>
      <p:sp>
        <p:nvSpPr>
          <p:cNvPr id="69" name="field cell 65">
            <a:extLst>
              <a:ext uri="{FF2B5EF4-FFF2-40B4-BE49-F238E27FC236}">
                <a16:creationId xmlns:a16="http://schemas.microsoft.com/office/drawing/2014/main" id="{813D9BC6-31BA-4FEF-8894-92EA32EEBA60}"/>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73BABE"/>
          </a:solidFill>
          <a:ln w="0">
            <a:noFill/>
          </a:ln>
        </p:spPr>
        <p:txBody>
          <a:bodyPr/>
          <a:lstStyle/>
          <a:p>
            <a:endParaRPr lang="en-US"/>
          </a:p>
        </p:txBody>
      </p:sp>
      <p:sp>
        <p:nvSpPr>
          <p:cNvPr id="70" name="field cell 66">
            <a:extLst>
              <a:ext uri="{FF2B5EF4-FFF2-40B4-BE49-F238E27FC236}">
                <a16:creationId xmlns:a16="http://schemas.microsoft.com/office/drawing/2014/main" id="{F16FE7B9-A305-4E26-B416-3FEC2AB783D1}"/>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44989E"/>
          </a:solidFill>
          <a:ln w="0">
            <a:noFill/>
          </a:ln>
        </p:spPr>
        <p:txBody>
          <a:bodyPr/>
          <a:lstStyle/>
          <a:p>
            <a:endParaRPr lang="en-US"/>
          </a:p>
        </p:txBody>
      </p:sp>
      <p:sp>
        <p:nvSpPr>
          <p:cNvPr id="71" name="field cell 67">
            <a:extLst>
              <a:ext uri="{FF2B5EF4-FFF2-40B4-BE49-F238E27FC236}">
                <a16:creationId xmlns:a16="http://schemas.microsoft.com/office/drawing/2014/main" id="{CA8691CA-8535-4E9B-B533-B1648C9226FE}"/>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4D9FA5"/>
          </a:solidFill>
          <a:ln w="0">
            <a:noFill/>
          </a:ln>
        </p:spPr>
        <p:txBody>
          <a:bodyPr/>
          <a:lstStyle/>
          <a:p>
            <a:endParaRPr lang="en-US"/>
          </a:p>
        </p:txBody>
      </p:sp>
      <p:sp>
        <p:nvSpPr>
          <p:cNvPr id="72" name="field cell 68">
            <a:extLst>
              <a:ext uri="{FF2B5EF4-FFF2-40B4-BE49-F238E27FC236}">
                <a16:creationId xmlns:a16="http://schemas.microsoft.com/office/drawing/2014/main" id="{C6C54CA4-E8FF-4A55-871A-0330AD49DD60}"/>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86C8CC"/>
          </a:solidFill>
          <a:ln w="0">
            <a:noFill/>
          </a:ln>
        </p:spPr>
        <p:txBody>
          <a:bodyPr/>
          <a:lstStyle/>
          <a:p>
            <a:endParaRPr lang="en-US"/>
          </a:p>
        </p:txBody>
      </p:sp>
      <p:sp>
        <p:nvSpPr>
          <p:cNvPr id="73" name="field cell 69">
            <a:extLst>
              <a:ext uri="{FF2B5EF4-FFF2-40B4-BE49-F238E27FC236}">
                <a16:creationId xmlns:a16="http://schemas.microsoft.com/office/drawing/2014/main" id="{DB2097CE-A2EE-43C3-984C-6697732245D3}"/>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B7DFE2"/>
          </a:solidFill>
          <a:ln w="0">
            <a:noFill/>
          </a:ln>
        </p:spPr>
        <p:txBody>
          <a:bodyPr/>
          <a:lstStyle/>
          <a:p>
            <a:endParaRPr lang="en-US"/>
          </a:p>
        </p:txBody>
      </p:sp>
      <p:sp>
        <p:nvSpPr>
          <p:cNvPr id="74" name="field cell 70">
            <a:extLst>
              <a:ext uri="{FF2B5EF4-FFF2-40B4-BE49-F238E27FC236}">
                <a16:creationId xmlns:a16="http://schemas.microsoft.com/office/drawing/2014/main" id="{BCD2AF8F-C6F8-432F-9FB3-9357A44C0D64}"/>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2E8890"/>
          </a:solidFill>
          <a:ln w="0">
            <a:noFill/>
          </a:ln>
        </p:spPr>
        <p:txBody>
          <a:bodyPr/>
          <a:lstStyle/>
          <a:p>
            <a:endParaRPr lang="en-US"/>
          </a:p>
        </p:txBody>
      </p:sp>
      <p:sp>
        <p:nvSpPr>
          <p:cNvPr id="75" name="field cell 71">
            <a:extLst>
              <a:ext uri="{FF2B5EF4-FFF2-40B4-BE49-F238E27FC236}">
                <a16:creationId xmlns:a16="http://schemas.microsoft.com/office/drawing/2014/main" id="{A420F374-121F-4E9F-8445-8698CAC89CC8}"/>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4B9EA4"/>
          </a:solidFill>
          <a:ln w="0">
            <a:noFill/>
          </a:ln>
        </p:spPr>
        <p:txBody>
          <a:bodyPr/>
          <a:lstStyle/>
          <a:p>
            <a:endParaRPr lang="en-US"/>
          </a:p>
        </p:txBody>
      </p:sp>
      <p:sp>
        <p:nvSpPr>
          <p:cNvPr id="76" name="field cell 72">
            <a:extLst>
              <a:ext uri="{FF2B5EF4-FFF2-40B4-BE49-F238E27FC236}">
                <a16:creationId xmlns:a16="http://schemas.microsoft.com/office/drawing/2014/main" id="{EC98CD49-691F-480D-9250-AC3B7508ED6B}"/>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D9EEF1"/>
          </a:solidFill>
          <a:ln w="0">
            <a:noFill/>
          </a:ln>
        </p:spPr>
        <p:txBody>
          <a:bodyPr/>
          <a:lstStyle/>
          <a:p>
            <a:endParaRPr lang="en-US"/>
          </a:p>
        </p:txBody>
      </p:sp>
      <p:sp>
        <p:nvSpPr>
          <p:cNvPr id="77" name="field cell 73">
            <a:extLst>
              <a:ext uri="{FF2B5EF4-FFF2-40B4-BE49-F238E27FC236}">
                <a16:creationId xmlns:a16="http://schemas.microsoft.com/office/drawing/2014/main" id="{084C3FAB-CF60-4ADF-A310-E4358311F79F}"/>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78" name="field cell 74">
            <a:extLst>
              <a:ext uri="{FF2B5EF4-FFF2-40B4-BE49-F238E27FC236}">
                <a16:creationId xmlns:a16="http://schemas.microsoft.com/office/drawing/2014/main" id="{F503FB1C-A93E-4A1F-B10D-B00F397700FA}"/>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DCEFF2"/>
          </a:solidFill>
          <a:ln w="0">
            <a:noFill/>
          </a:ln>
        </p:spPr>
        <p:txBody>
          <a:bodyPr/>
          <a:lstStyle/>
          <a:p>
            <a:endParaRPr lang="en-US"/>
          </a:p>
        </p:txBody>
      </p:sp>
      <p:sp>
        <p:nvSpPr>
          <p:cNvPr id="79" name="field cell 75">
            <a:extLst>
              <a:ext uri="{FF2B5EF4-FFF2-40B4-BE49-F238E27FC236}">
                <a16:creationId xmlns:a16="http://schemas.microsoft.com/office/drawing/2014/main" id="{B3D52300-AE5A-4426-9F7B-A6127424D997}"/>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C9E7EA"/>
          </a:solidFill>
          <a:ln w="0">
            <a:noFill/>
          </a:ln>
        </p:spPr>
        <p:txBody>
          <a:bodyPr/>
          <a:lstStyle/>
          <a:p>
            <a:endParaRPr lang="en-US"/>
          </a:p>
        </p:txBody>
      </p:sp>
      <p:sp>
        <p:nvSpPr>
          <p:cNvPr id="80" name="field cell 76">
            <a:extLst>
              <a:ext uri="{FF2B5EF4-FFF2-40B4-BE49-F238E27FC236}">
                <a16:creationId xmlns:a16="http://schemas.microsoft.com/office/drawing/2014/main" id="{6708CB85-0BD6-49C9-AFFD-4B024C6F316B}"/>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A0D6D9"/>
          </a:solidFill>
          <a:ln w="0">
            <a:noFill/>
          </a:ln>
        </p:spPr>
        <p:txBody>
          <a:bodyPr/>
          <a:lstStyle/>
          <a:p>
            <a:endParaRPr lang="en-US"/>
          </a:p>
        </p:txBody>
      </p:sp>
      <p:sp>
        <p:nvSpPr>
          <p:cNvPr id="81" name="field cell 77">
            <a:extLst>
              <a:ext uri="{FF2B5EF4-FFF2-40B4-BE49-F238E27FC236}">
                <a16:creationId xmlns:a16="http://schemas.microsoft.com/office/drawing/2014/main" id="{A4CF131D-292C-4B91-83B1-21E20EAA267D}"/>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C7E6E9"/>
          </a:solidFill>
          <a:ln w="0">
            <a:noFill/>
          </a:ln>
        </p:spPr>
        <p:txBody>
          <a:bodyPr/>
          <a:lstStyle/>
          <a:p>
            <a:endParaRPr lang="en-US"/>
          </a:p>
        </p:txBody>
      </p:sp>
      <p:sp>
        <p:nvSpPr>
          <p:cNvPr id="82" name="field cell 78">
            <a:extLst>
              <a:ext uri="{FF2B5EF4-FFF2-40B4-BE49-F238E27FC236}">
                <a16:creationId xmlns:a16="http://schemas.microsoft.com/office/drawing/2014/main" id="{09E7285A-D07D-45A0-B29C-3CB5732E5696}"/>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7CC1C5"/>
          </a:solidFill>
          <a:ln w="0">
            <a:noFill/>
          </a:ln>
        </p:spPr>
        <p:txBody>
          <a:bodyPr/>
          <a:lstStyle/>
          <a:p>
            <a:endParaRPr lang="en-US"/>
          </a:p>
        </p:txBody>
      </p:sp>
      <p:sp>
        <p:nvSpPr>
          <p:cNvPr id="83" name="field cell 79">
            <a:extLst>
              <a:ext uri="{FF2B5EF4-FFF2-40B4-BE49-F238E27FC236}">
                <a16:creationId xmlns:a16="http://schemas.microsoft.com/office/drawing/2014/main" id="{6D5478F7-98A5-470B-80AA-8B4F4A37FF01}"/>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79BFC3"/>
          </a:solidFill>
          <a:ln w="0">
            <a:noFill/>
          </a:ln>
        </p:spPr>
        <p:txBody>
          <a:bodyPr/>
          <a:lstStyle/>
          <a:p>
            <a:endParaRPr lang="en-US"/>
          </a:p>
        </p:txBody>
      </p:sp>
      <p:sp>
        <p:nvSpPr>
          <p:cNvPr id="84" name="field cell 80">
            <a:extLst>
              <a:ext uri="{FF2B5EF4-FFF2-40B4-BE49-F238E27FC236}">
                <a16:creationId xmlns:a16="http://schemas.microsoft.com/office/drawing/2014/main" id="{50DF6C7D-0CE0-4FFB-8ECF-DDF368C16A9A}"/>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59A8AD"/>
          </a:solidFill>
          <a:ln w="0">
            <a:noFill/>
          </a:ln>
        </p:spPr>
        <p:txBody>
          <a:bodyPr/>
          <a:lstStyle/>
          <a:p>
            <a:endParaRPr lang="en-US"/>
          </a:p>
        </p:txBody>
      </p:sp>
      <p:sp>
        <p:nvSpPr>
          <p:cNvPr id="85" name="field cell 81">
            <a:extLst>
              <a:ext uri="{FF2B5EF4-FFF2-40B4-BE49-F238E27FC236}">
                <a16:creationId xmlns:a16="http://schemas.microsoft.com/office/drawing/2014/main" id="{03CB089D-F286-41D3-BA1F-8CC83CEE797B}"/>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45999F"/>
          </a:solidFill>
          <a:ln w="0">
            <a:noFill/>
          </a:ln>
        </p:spPr>
        <p:txBody>
          <a:bodyPr/>
          <a:lstStyle/>
          <a:p>
            <a:endParaRPr lang="en-US"/>
          </a:p>
        </p:txBody>
      </p:sp>
      <p:sp>
        <p:nvSpPr>
          <p:cNvPr id="86" name="field cell 82">
            <a:extLst>
              <a:ext uri="{FF2B5EF4-FFF2-40B4-BE49-F238E27FC236}">
                <a16:creationId xmlns:a16="http://schemas.microsoft.com/office/drawing/2014/main" id="{21DC9F78-269C-4FF2-9D1A-A665E8433E6B}"/>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27848B"/>
          </a:solidFill>
          <a:ln w="0">
            <a:noFill/>
          </a:ln>
        </p:spPr>
        <p:txBody>
          <a:bodyPr/>
          <a:lstStyle/>
          <a:p>
            <a:endParaRPr lang="en-US"/>
          </a:p>
        </p:txBody>
      </p:sp>
      <p:sp>
        <p:nvSpPr>
          <p:cNvPr id="87" name="field cell 83">
            <a:extLst>
              <a:ext uri="{FF2B5EF4-FFF2-40B4-BE49-F238E27FC236}">
                <a16:creationId xmlns:a16="http://schemas.microsoft.com/office/drawing/2014/main" id="{C7BFAFF4-8FE3-4C95-980F-00B42C3F033C}"/>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2B878E"/>
          </a:solidFill>
          <a:ln w="0">
            <a:noFill/>
          </a:ln>
        </p:spPr>
        <p:txBody>
          <a:bodyPr/>
          <a:lstStyle/>
          <a:p>
            <a:endParaRPr lang="en-US"/>
          </a:p>
        </p:txBody>
      </p:sp>
      <p:sp>
        <p:nvSpPr>
          <p:cNvPr id="88" name="field cell 84">
            <a:extLst>
              <a:ext uri="{FF2B5EF4-FFF2-40B4-BE49-F238E27FC236}">
                <a16:creationId xmlns:a16="http://schemas.microsoft.com/office/drawing/2014/main" id="{347A95EA-019F-4304-B57D-6438AD3C80C5}"/>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7BC0C4"/>
          </a:solidFill>
          <a:ln w="0">
            <a:noFill/>
          </a:ln>
        </p:spPr>
        <p:txBody>
          <a:bodyPr/>
          <a:lstStyle/>
          <a:p>
            <a:endParaRPr lang="en-US"/>
          </a:p>
        </p:txBody>
      </p:sp>
      <p:sp>
        <p:nvSpPr>
          <p:cNvPr id="89" name="field cell 85">
            <a:extLst>
              <a:ext uri="{FF2B5EF4-FFF2-40B4-BE49-F238E27FC236}">
                <a16:creationId xmlns:a16="http://schemas.microsoft.com/office/drawing/2014/main" id="{DFF683D5-98B5-4DC3-893B-C2403F37FF21}"/>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90" name="field cell 86">
            <a:extLst>
              <a:ext uri="{FF2B5EF4-FFF2-40B4-BE49-F238E27FC236}">
                <a16:creationId xmlns:a16="http://schemas.microsoft.com/office/drawing/2014/main" id="{C6717F6C-674F-421E-A8DC-C2A72DEF6725}"/>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94D1D4"/>
          </a:solidFill>
          <a:ln w="0">
            <a:noFill/>
          </a:ln>
        </p:spPr>
        <p:txBody>
          <a:bodyPr/>
          <a:lstStyle/>
          <a:p>
            <a:endParaRPr lang="en-US"/>
          </a:p>
        </p:txBody>
      </p:sp>
      <p:sp>
        <p:nvSpPr>
          <p:cNvPr id="91" name="field cell 87">
            <a:extLst>
              <a:ext uri="{FF2B5EF4-FFF2-40B4-BE49-F238E27FC236}">
                <a16:creationId xmlns:a16="http://schemas.microsoft.com/office/drawing/2014/main" id="{48C206F2-7C1F-4B41-BB67-A7AA0B14EF02}"/>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9DD5D8"/>
          </a:solidFill>
          <a:ln w="0">
            <a:noFill/>
          </a:ln>
        </p:spPr>
        <p:txBody>
          <a:bodyPr/>
          <a:lstStyle/>
          <a:p>
            <a:endParaRPr lang="en-US"/>
          </a:p>
        </p:txBody>
      </p:sp>
      <p:sp>
        <p:nvSpPr>
          <p:cNvPr id="92" name="field cell 88">
            <a:extLst>
              <a:ext uri="{FF2B5EF4-FFF2-40B4-BE49-F238E27FC236}">
                <a16:creationId xmlns:a16="http://schemas.microsoft.com/office/drawing/2014/main" id="{C4A4BCBD-69FD-4997-895C-56BB88630C05}"/>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74BBBF"/>
          </a:solidFill>
          <a:ln w="0">
            <a:noFill/>
          </a:ln>
        </p:spPr>
        <p:txBody>
          <a:bodyPr/>
          <a:lstStyle/>
          <a:p>
            <a:endParaRPr lang="en-US"/>
          </a:p>
        </p:txBody>
      </p:sp>
      <p:sp>
        <p:nvSpPr>
          <p:cNvPr id="93" name="field cell 89">
            <a:extLst>
              <a:ext uri="{FF2B5EF4-FFF2-40B4-BE49-F238E27FC236}">
                <a16:creationId xmlns:a16="http://schemas.microsoft.com/office/drawing/2014/main" id="{066109BE-0C62-4E2A-A7B6-2183FAB7E6B9}"/>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55A5AA"/>
          </a:solidFill>
          <a:ln w="0">
            <a:noFill/>
          </a:ln>
        </p:spPr>
        <p:txBody>
          <a:bodyPr/>
          <a:lstStyle/>
          <a:p>
            <a:endParaRPr lang="en-US"/>
          </a:p>
        </p:txBody>
      </p:sp>
      <p:sp>
        <p:nvSpPr>
          <p:cNvPr id="94" name="field cell 90">
            <a:extLst>
              <a:ext uri="{FF2B5EF4-FFF2-40B4-BE49-F238E27FC236}">
                <a16:creationId xmlns:a16="http://schemas.microsoft.com/office/drawing/2014/main" id="{FAD4DB18-0BDA-41F6-A925-241772199163}"/>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A5D8DB"/>
          </a:solidFill>
          <a:ln w="0">
            <a:noFill/>
          </a:ln>
        </p:spPr>
        <p:txBody>
          <a:bodyPr/>
          <a:lstStyle/>
          <a:p>
            <a:endParaRPr lang="en-US"/>
          </a:p>
        </p:txBody>
      </p:sp>
      <p:sp>
        <p:nvSpPr>
          <p:cNvPr id="95" name="field cell 91">
            <a:extLst>
              <a:ext uri="{FF2B5EF4-FFF2-40B4-BE49-F238E27FC236}">
                <a16:creationId xmlns:a16="http://schemas.microsoft.com/office/drawing/2014/main" id="{6974CC05-E5B2-4807-A162-449E4F26714A}"/>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ACDBDE"/>
          </a:solidFill>
          <a:ln w="0">
            <a:noFill/>
          </a:ln>
        </p:spPr>
        <p:txBody>
          <a:bodyPr/>
          <a:lstStyle/>
          <a:p>
            <a:endParaRPr lang="en-US"/>
          </a:p>
        </p:txBody>
      </p:sp>
      <p:sp>
        <p:nvSpPr>
          <p:cNvPr id="96" name="field cell 92">
            <a:extLst>
              <a:ext uri="{FF2B5EF4-FFF2-40B4-BE49-F238E27FC236}">
                <a16:creationId xmlns:a16="http://schemas.microsoft.com/office/drawing/2014/main" id="{8D1ABBB2-AE73-41EE-887E-B3ECEF97809A}"/>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8ACBCE"/>
          </a:solidFill>
          <a:ln w="0">
            <a:noFill/>
          </a:ln>
        </p:spPr>
        <p:txBody>
          <a:bodyPr/>
          <a:lstStyle/>
          <a:p>
            <a:endParaRPr lang="en-US"/>
          </a:p>
        </p:txBody>
      </p:sp>
      <p:sp>
        <p:nvSpPr>
          <p:cNvPr id="97" name="field cell 93">
            <a:extLst>
              <a:ext uri="{FF2B5EF4-FFF2-40B4-BE49-F238E27FC236}">
                <a16:creationId xmlns:a16="http://schemas.microsoft.com/office/drawing/2014/main" id="{B11FD09F-6E15-49B0-B343-2F2880EC11A2}"/>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88C9CD"/>
          </a:solidFill>
          <a:ln w="0">
            <a:noFill/>
          </a:ln>
        </p:spPr>
        <p:txBody>
          <a:bodyPr/>
          <a:lstStyle/>
          <a:p>
            <a:endParaRPr lang="en-US"/>
          </a:p>
        </p:txBody>
      </p:sp>
      <p:sp>
        <p:nvSpPr>
          <p:cNvPr id="98" name="field cell 94">
            <a:extLst>
              <a:ext uri="{FF2B5EF4-FFF2-40B4-BE49-F238E27FC236}">
                <a16:creationId xmlns:a16="http://schemas.microsoft.com/office/drawing/2014/main" id="{C2EED5A2-78A8-40BE-BCB6-B18E86885AEA}"/>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99" name="field cell 95">
            <a:extLst>
              <a:ext uri="{FF2B5EF4-FFF2-40B4-BE49-F238E27FC236}">
                <a16:creationId xmlns:a16="http://schemas.microsoft.com/office/drawing/2014/main" id="{C3060ECF-6416-45C0-B0A4-82AF9FC3C19D}"/>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0" name="field cell 96">
            <a:extLst>
              <a:ext uri="{FF2B5EF4-FFF2-40B4-BE49-F238E27FC236}">
                <a16:creationId xmlns:a16="http://schemas.microsoft.com/office/drawing/2014/main" id="{00EDDBBA-32C4-4A77-99D1-4434FDA2D8EB}"/>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01" name="field cell 97">
            <a:extLst>
              <a:ext uri="{FF2B5EF4-FFF2-40B4-BE49-F238E27FC236}">
                <a16:creationId xmlns:a16="http://schemas.microsoft.com/office/drawing/2014/main" id="{133ED065-EB77-457D-AD13-E59F8EF1D568}"/>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DAEEF1"/>
          </a:solidFill>
          <a:ln w="0">
            <a:noFill/>
          </a:ln>
        </p:spPr>
        <p:txBody>
          <a:bodyPr/>
          <a:lstStyle/>
          <a:p>
            <a:endParaRPr lang="en-US"/>
          </a:p>
        </p:txBody>
      </p:sp>
      <p:sp>
        <p:nvSpPr>
          <p:cNvPr id="102" name="field cell 98">
            <a:extLst>
              <a:ext uri="{FF2B5EF4-FFF2-40B4-BE49-F238E27FC236}">
                <a16:creationId xmlns:a16="http://schemas.microsoft.com/office/drawing/2014/main" id="{8D04D91A-1D52-4367-9CEC-C8FAC1C45C77}"/>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B4DEE1"/>
          </a:solidFill>
          <a:ln w="0">
            <a:noFill/>
          </a:ln>
        </p:spPr>
        <p:txBody>
          <a:bodyPr/>
          <a:lstStyle/>
          <a:p>
            <a:endParaRPr lang="en-US"/>
          </a:p>
        </p:txBody>
      </p:sp>
      <p:sp>
        <p:nvSpPr>
          <p:cNvPr id="103" name="field cell 99">
            <a:extLst>
              <a:ext uri="{FF2B5EF4-FFF2-40B4-BE49-F238E27FC236}">
                <a16:creationId xmlns:a16="http://schemas.microsoft.com/office/drawing/2014/main" id="{9D22AEFE-D8FE-42CD-A3DC-6563900BAAB7}"/>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CDE9EC"/>
          </a:solidFill>
          <a:ln w="0">
            <a:noFill/>
          </a:ln>
        </p:spPr>
        <p:txBody>
          <a:bodyPr/>
          <a:lstStyle/>
          <a:p>
            <a:endParaRPr lang="en-US"/>
          </a:p>
        </p:txBody>
      </p:sp>
      <p:sp>
        <p:nvSpPr>
          <p:cNvPr id="104" name="field cell 100">
            <a:extLst>
              <a:ext uri="{FF2B5EF4-FFF2-40B4-BE49-F238E27FC236}">
                <a16:creationId xmlns:a16="http://schemas.microsoft.com/office/drawing/2014/main" id="{A574617E-5EE9-49CE-A656-2065F6A393C2}"/>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BCE1E4"/>
          </a:solidFill>
          <a:ln w="0">
            <a:noFill/>
          </a:ln>
        </p:spPr>
        <p:txBody>
          <a:bodyPr/>
          <a:lstStyle/>
          <a:p>
            <a:endParaRPr lang="en-US"/>
          </a:p>
        </p:txBody>
      </p:sp>
      <p:sp>
        <p:nvSpPr>
          <p:cNvPr id="105" name="field cell 101">
            <a:extLst>
              <a:ext uri="{FF2B5EF4-FFF2-40B4-BE49-F238E27FC236}">
                <a16:creationId xmlns:a16="http://schemas.microsoft.com/office/drawing/2014/main" id="{9B06513A-561C-4ED1-95FB-C2280AB703D0}"/>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AFDCDF"/>
          </a:solidFill>
          <a:ln w="0">
            <a:noFill/>
          </a:ln>
        </p:spPr>
        <p:txBody>
          <a:bodyPr/>
          <a:lstStyle/>
          <a:p>
            <a:endParaRPr lang="en-US"/>
          </a:p>
        </p:txBody>
      </p:sp>
      <p:sp>
        <p:nvSpPr>
          <p:cNvPr id="106" name="field cell 102">
            <a:extLst>
              <a:ext uri="{FF2B5EF4-FFF2-40B4-BE49-F238E27FC236}">
                <a16:creationId xmlns:a16="http://schemas.microsoft.com/office/drawing/2014/main" id="{00A76E35-DB67-40FB-8A6B-2A1A760EF2CC}"/>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ABDADD"/>
          </a:solidFill>
          <a:ln w="0">
            <a:noFill/>
          </a:ln>
        </p:spPr>
        <p:txBody>
          <a:bodyPr/>
          <a:lstStyle/>
          <a:p>
            <a:endParaRPr lang="en-US"/>
          </a:p>
        </p:txBody>
      </p:sp>
      <p:sp>
        <p:nvSpPr>
          <p:cNvPr id="107" name="field cell 103">
            <a:extLst>
              <a:ext uri="{FF2B5EF4-FFF2-40B4-BE49-F238E27FC236}">
                <a16:creationId xmlns:a16="http://schemas.microsoft.com/office/drawing/2014/main" id="{B3EC0542-0061-4603-B446-E84F89E2DCE6}"/>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B0DDE0"/>
          </a:solidFill>
          <a:ln w="0">
            <a:noFill/>
          </a:ln>
        </p:spPr>
        <p:txBody>
          <a:bodyPr/>
          <a:lstStyle/>
          <a:p>
            <a:endParaRPr lang="en-US"/>
          </a:p>
        </p:txBody>
      </p:sp>
      <p:sp>
        <p:nvSpPr>
          <p:cNvPr id="108" name="field cell 104">
            <a:extLst>
              <a:ext uri="{FF2B5EF4-FFF2-40B4-BE49-F238E27FC236}">
                <a16:creationId xmlns:a16="http://schemas.microsoft.com/office/drawing/2014/main" id="{E992003E-6CE4-4D3F-AD89-96888464F2DA}"/>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CBE8EB"/>
          </a:solidFill>
          <a:ln w="0">
            <a:noFill/>
          </a:ln>
        </p:spPr>
        <p:txBody>
          <a:bodyPr/>
          <a:lstStyle/>
          <a:p>
            <a:endParaRPr lang="en-US"/>
          </a:p>
        </p:txBody>
      </p:sp>
      <p:sp>
        <p:nvSpPr>
          <p:cNvPr id="109" name="field cell 105">
            <a:extLst>
              <a:ext uri="{FF2B5EF4-FFF2-40B4-BE49-F238E27FC236}">
                <a16:creationId xmlns:a16="http://schemas.microsoft.com/office/drawing/2014/main" id="{248BC07D-B802-434B-92EF-7A13ACF56F19}"/>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A8D9DC"/>
          </a:solidFill>
          <a:ln w="0">
            <a:noFill/>
          </a:ln>
        </p:spPr>
        <p:txBody>
          <a:bodyPr/>
          <a:lstStyle/>
          <a:p>
            <a:endParaRPr lang="en-US"/>
          </a:p>
        </p:txBody>
      </p:sp>
      <p:sp>
        <p:nvSpPr>
          <p:cNvPr id="110" name="field cell 106">
            <a:extLst>
              <a:ext uri="{FF2B5EF4-FFF2-40B4-BE49-F238E27FC236}">
                <a16:creationId xmlns:a16="http://schemas.microsoft.com/office/drawing/2014/main" id="{84934B57-1D2A-4110-90D9-DADDC931B44E}"/>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6BB4B9"/>
          </a:solidFill>
          <a:ln w="0">
            <a:noFill/>
          </a:ln>
        </p:spPr>
        <p:txBody>
          <a:bodyPr/>
          <a:lstStyle/>
          <a:p>
            <a:endParaRPr lang="en-US"/>
          </a:p>
        </p:txBody>
      </p:sp>
      <p:sp>
        <p:nvSpPr>
          <p:cNvPr id="111" name="field cell 107">
            <a:extLst>
              <a:ext uri="{FF2B5EF4-FFF2-40B4-BE49-F238E27FC236}">
                <a16:creationId xmlns:a16="http://schemas.microsoft.com/office/drawing/2014/main" id="{A9F75A94-747C-4146-A43F-EFB684BA88B2}"/>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5BA9AE"/>
          </a:solidFill>
          <a:ln w="0">
            <a:noFill/>
          </a:ln>
        </p:spPr>
        <p:txBody>
          <a:bodyPr/>
          <a:lstStyle/>
          <a:p>
            <a:endParaRPr lang="en-US"/>
          </a:p>
        </p:txBody>
      </p:sp>
      <p:sp>
        <p:nvSpPr>
          <p:cNvPr id="112" name="field cell 108">
            <a:extLst>
              <a:ext uri="{FF2B5EF4-FFF2-40B4-BE49-F238E27FC236}">
                <a16:creationId xmlns:a16="http://schemas.microsoft.com/office/drawing/2014/main" id="{73C28307-DC03-4E76-9FA0-F49565A575DC}"/>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1D6F7A"/>
          </a:solidFill>
          <a:ln w="0">
            <a:noFill/>
          </a:ln>
        </p:spPr>
        <p:txBody>
          <a:bodyPr/>
          <a:lstStyle/>
          <a:p>
            <a:endParaRPr lang="en-US"/>
          </a:p>
        </p:txBody>
      </p:sp>
      <p:sp>
        <p:nvSpPr>
          <p:cNvPr id="113" name="field cell 109">
            <a:extLst>
              <a:ext uri="{FF2B5EF4-FFF2-40B4-BE49-F238E27FC236}">
                <a16:creationId xmlns:a16="http://schemas.microsoft.com/office/drawing/2014/main" id="{34FDB4A8-84E1-4E3C-83EA-241A9647055F}"/>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1D6C78"/>
          </a:solidFill>
          <a:ln w="0">
            <a:noFill/>
          </a:ln>
        </p:spPr>
        <p:txBody>
          <a:bodyPr/>
          <a:lstStyle/>
          <a:p>
            <a:endParaRPr lang="en-US"/>
          </a:p>
        </p:txBody>
      </p:sp>
      <p:sp>
        <p:nvSpPr>
          <p:cNvPr id="114" name="field cell 110">
            <a:extLst>
              <a:ext uri="{FF2B5EF4-FFF2-40B4-BE49-F238E27FC236}">
                <a16:creationId xmlns:a16="http://schemas.microsoft.com/office/drawing/2014/main" id="{4876B079-822B-4C91-9426-1394FFB7C957}"/>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399198"/>
          </a:solidFill>
          <a:ln w="0">
            <a:noFill/>
          </a:ln>
        </p:spPr>
        <p:txBody>
          <a:bodyPr/>
          <a:lstStyle/>
          <a:p>
            <a:endParaRPr lang="en-US"/>
          </a:p>
        </p:txBody>
      </p:sp>
      <p:sp>
        <p:nvSpPr>
          <p:cNvPr id="115" name="field cell 111">
            <a:extLst>
              <a:ext uri="{FF2B5EF4-FFF2-40B4-BE49-F238E27FC236}">
                <a16:creationId xmlns:a16="http://schemas.microsoft.com/office/drawing/2014/main" id="{00AA1981-A94F-4AD5-9791-F6BEF7E7134C}"/>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116" name="field cell 112">
            <a:extLst>
              <a:ext uri="{FF2B5EF4-FFF2-40B4-BE49-F238E27FC236}">
                <a16:creationId xmlns:a16="http://schemas.microsoft.com/office/drawing/2014/main" id="{E1776428-3531-42E4-BC0F-A8A51809D37F}"/>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BAE0E3"/>
          </a:solidFill>
          <a:ln w="0">
            <a:noFill/>
          </a:ln>
        </p:spPr>
        <p:txBody>
          <a:bodyPr/>
          <a:lstStyle/>
          <a:p>
            <a:endParaRPr lang="en-US"/>
          </a:p>
        </p:txBody>
      </p:sp>
      <p:sp>
        <p:nvSpPr>
          <p:cNvPr id="117" name="field cell 113">
            <a:extLst>
              <a:ext uri="{FF2B5EF4-FFF2-40B4-BE49-F238E27FC236}">
                <a16:creationId xmlns:a16="http://schemas.microsoft.com/office/drawing/2014/main" id="{32E0B85B-3B7B-41E0-96AE-CEF1E7155D91}"/>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8ECED1"/>
          </a:solidFill>
          <a:ln w="0">
            <a:noFill/>
          </a:ln>
        </p:spPr>
        <p:txBody>
          <a:bodyPr/>
          <a:lstStyle/>
          <a:p>
            <a:endParaRPr lang="en-US"/>
          </a:p>
        </p:txBody>
      </p:sp>
      <p:sp>
        <p:nvSpPr>
          <p:cNvPr id="118" name="field cell 114">
            <a:extLst>
              <a:ext uri="{FF2B5EF4-FFF2-40B4-BE49-F238E27FC236}">
                <a16:creationId xmlns:a16="http://schemas.microsoft.com/office/drawing/2014/main" id="{7EB176E1-73C4-4A71-810D-5410440F4B79}"/>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83C6C9"/>
          </a:solidFill>
          <a:ln w="0">
            <a:noFill/>
          </a:ln>
        </p:spPr>
        <p:txBody>
          <a:bodyPr/>
          <a:lstStyle/>
          <a:p>
            <a:endParaRPr lang="en-US"/>
          </a:p>
        </p:txBody>
      </p:sp>
      <p:sp>
        <p:nvSpPr>
          <p:cNvPr id="119" name="field cell 115">
            <a:extLst>
              <a:ext uri="{FF2B5EF4-FFF2-40B4-BE49-F238E27FC236}">
                <a16:creationId xmlns:a16="http://schemas.microsoft.com/office/drawing/2014/main" id="{909CC487-CBBF-4618-81C6-1D211F3B442A}"/>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B7E0E3"/>
          </a:solidFill>
          <a:ln w="0">
            <a:noFill/>
          </a:ln>
        </p:spPr>
        <p:txBody>
          <a:bodyPr/>
          <a:lstStyle/>
          <a:p>
            <a:endParaRPr lang="en-US"/>
          </a:p>
        </p:txBody>
      </p:sp>
      <p:sp>
        <p:nvSpPr>
          <p:cNvPr id="120" name="field cell 116">
            <a:extLst>
              <a:ext uri="{FF2B5EF4-FFF2-40B4-BE49-F238E27FC236}">
                <a16:creationId xmlns:a16="http://schemas.microsoft.com/office/drawing/2014/main" id="{1A672725-4F77-4D81-A8EF-E453627B4C62}"/>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1D6F7A"/>
          </a:solidFill>
          <a:ln w="0">
            <a:noFill/>
          </a:ln>
        </p:spPr>
        <p:txBody>
          <a:bodyPr/>
          <a:lstStyle/>
          <a:p>
            <a:endParaRPr lang="en-US"/>
          </a:p>
        </p:txBody>
      </p:sp>
      <p:sp>
        <p:nvSpPr>
          <p:cNvPr id="121" name="field cell 117">
            <a:extLst>
              <a:ext uri="{FF2B5EF4-FFF2-40B4-BE49-F238E27FC236}">
                <a16:creationId xmlns:a16="http://schemas.microsoft.com/office/drawing/2014/main" id="{794045AD-0CB2-4554-B68D-62DA60EF6E95}"/>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28848B"/>
          </a:solidFill>
          <a:ln w="0">
            <a:noFill/>
          </a:ln>
        </p:spPr>
        <p:txBody>
          <a:bodyPr/>
          <a:lstStyle/>
          <a:p>
            <a:endParaRPr lang="en-US"/>
          </a:p>
        </p:txBody>
      </p:sp>
      <p:sp>
        <p:nvSpPr>
          <p:cNvPr id="122" name="field cell 118">
            <a:extLst>
              <a:ext uri="{FF2B5EF4-FFF2-40B4-BE49-F238E27FC236}">
                <a16:creationId xmlns:a16="http://schemas.microsoft.com/office/drawing/2014/main" id="{46EB45CE-5F5E-4FD7-B121-16B4FF318C9E}"/>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378F96"/>
          </a:solidFill>
          <a:ln w="0">
            <a:noFill/>
          </a:ln>
        </p:spPr>
        <p:txBody>
          <a:bodyPr/>
          <a:lstStyle/>
          <a:p>
            <a:endParaRPr lang="en-US"/>
          </a:p>
        </p:txBody>
      </p:sp>
      <p:sp>
        <p:nvSpPr>
          <p:cNvPr id="123" name="field cell 119">
            <a:extLst>
              <a:ext uri="{FF2B5EF4-FFF2-40B4-BE49-F238E27FC236}">
                <a16:creationId xmlns:a16="http://schemas.microsoft.com/office/drawing/2014/main" id="{E79C1B1C-34A1-4BC7-B331-F20E21CBB3A6}"/>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1D717B"/>
          </a:solidFill>
          <a:ln w="0">
            <a:noFill/>
          </a:ln>
        </p:spPr>
        <p:txBody>
          <a:bodyPr/>
          <a:lstStyle/>
          <a:p>
            <a:endParaRPr lang="en-US"/>
          </a:p>
        </p:txBody>
      </p:sp>
      <p:sp>
        <p:nvSpPr>
          <p:cNvPr id="124" name="field cell 120">
            <a:extLst>
              <a:ext uri="{FF2B5EF4-FFF2-40B4-BE49-F238E27FC236}">
                <a16:creationId xmlns:a16="http://schemas.microsoft.com/office/drawing/2014/main" id="{EEFBFCBC-8989-4030-9F50-3022DDE85FD0}"/>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4B9DA4"/>
          </a:solidFill>
          <a:ln w="0">
            <a:noFill/>
          </a:ln>
        </p:spPr>
        <p:txBody>
          <a:bodyPr/>
          <a:lstStyle/>
          <a:p>
            <a:endParaRPr lang="en-US"/>
          </a:p>
        </p:txBody>
      </p:sp>
      <p:sp>
        <p:nvSpPr>
          <p:cNvPr id="125" name="field cell 121">
            <a:extLst>
              <a:ext uri="{FF2B5EF4-FFF2-40B4-BE49-F238E27FC236}">
                <a16:creationId xmlns:a16="http://schemas.microsoft.com/office/drawing/2014/main" id="{0C98B53F-3264-4EEE-B8DB-77BA8E20558D}"/>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3D939A"/>
          </a:solidFill>
          <a:ln w="0">
            <a:noFill/>
          </a:ln>
        </p:spPr>
        <p:txBody>
          <a:bodyPr/>
          <a:lstStyle/>
          <a:p>
            <a:endParaRPr lang="en-US"/>
          </a:p>
        </p:txBody>
      </p:sp>
      <p:sp>
        <p:nvSpPr>
          <p:cNvPr id="126" name="field cell 122">
            <a:extLst>
              <a:ext uri="{FF2B5EF4-FFF2-40B4-BE49-F238E27FC236}">
                <a16:creationId xmlns:a16="http://schemas.microsoft.com/office/drawing/2014/main" id="{1D84DA36-9E1C-4F09-86AA-C0D1376E0A44}"/>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1E7680"/>
          </a:solidFill>
          <a:ln w="0">
            <a:noFill/>
          </a:ln>
        </p:spPr>
        <p:txBody>
          <a:bodyPr/>
          <a:lstStyle/>
          <a:p>
            <a:endParaRPr lang="en-US"/>
          </a:p>
        </p:txBody>
      </p:sp>
      <p:sp>
        <p:nvSpPr>
          <p:cNvPr id="127" name="field cell 123">
            <a:extLst>
              <a:ext uri="{FF2B5EF4-FFF2-40B4-BE49-F238E27FC236}">
                <a16:creationId xmlns:a16="http://schemas.microsoft.com/office/drawing/2014/main" id="{48A61B11-AAA1-4151-91A8-22F3861C9674}"/>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C5D6C"/>
          </a:solidFill>
          <a:ln w="0">
            <a:noFill/>
          </a:ln>
        </p:spPr>
        <p:txBody>
          <a:bodyPr/>
          <a:lstStyle/>
          <a:p>
            <a:endParaRPr lang="en-US"/>
          </a:p>
        </p:txBody>
      </p:sp>
      <p:sp>
        <p:nvSpPr>
          <p:cNvPr id="128" name="field cell 124">
            <a:extLst>
              <a:ext uri="{FF2B5EF4-FFF2-40B4-BE49-F238E27FC236}">
                <a16:creationId xmlns:a16="http://schemas.microsoft.com/office/drawing/2014/main" id="{76E8CECD-1989-4D3B-8C63-83F04FBFF3F9}"/>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479AA0"/>
          </a:solidFill>
          <a:ln w="0">
            <a:noFill/>
          </a:ln>
        </p:spPr>
        <p:txBody>
          <a:bodyPr/>
          <a:lstStyle/>
          <a:p>
            <a:endParaRPr lang="en-US"/>
          </a:p>
        </p:txBody>
      </p:sp>
      <p:sp>
        <p:nvSpPr>
          <p:cNvPr id="129" name="field cell 125">
            <a:extLst>
              <a:ext uri="{FF2B5EF4-FFF2-40B4-BE49-F238E27FC236}">
                <a16:creationId xmlns:a16="http://schemas.microsoft.com/office/drawing/2014/main" id="{F83FB9AF-8131-4AC7-AD5D-77946C5DA8FA}"/>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248189"/>
          </a:solidFill>
          <a:ln w="0">
            <a:noFill/>
          </a:ln>
        </p:spPr>
        <p:txBody>
          <a:bodyPr/>
          <a:lstStyle/>
          <a:p>
            <a:endParaRPr lang="en-US"/>
          </a:p>
        </p:txBody>
      </p:sp>
      <p:sp>
        <p:nvSpPr>
          <p:cNvPr id="130" name="field cell 126">
            <a:extLst>
              <a:ext uri="{FF2B5EF4-FFF2-40B4-BE49-F238E27FC236}">
                <a16:creationId xmlns:a16="http://schemas.microsoft.com/office/drawing/2014/main" id="{7F28E131-71D0-4415-835B-8450237835B6}"/>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499CA2"/>
          </a:solidFill>
          <a:ln w="0">
            <a:noFill/>
          </a:ln>
        </p:spPr>
        <p:txBody>
          <a:bodyPr/>
          <a:lstStyle/>
          <a:p>
            <a:endParaRPr lang="en-US"/>
          </a:p>
        </p:txBody>
      </p:sp>
      <p:sp>
        <p:nvSpPr>
          <p:cNvPr id="131" name="field cell 127">
            <a:extLst>
              <a:ext uri="{FF2B5EF4-FFF2-40B4-BE49-F238E27FC236}">
                <a16:creationId xmlns:a16="http://schemas.microsoft.com/office/drawing/2014/main" id="{504C5CDA-B795-4E34-9990-F4624A6C1438}"/>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2B868E"/>
          </a:solidFill>
          <a:ln w="0">
            <a:noFill/>
          </a:ln>
        </p:spPr>
        <p:txBody>
          <a:bodyPr/>
          <a:lstStyle/>
          <a:p>
            <a:endParaRPr lang="en-US"/>
          </a:p>
        </p:txBody>
      </p:sp>
      <p:sp>
        <p:nvSpPr>
          <p:cNvPr id="132" name="field cell 128">
            <a:extLst>
              <a:ext uri="{FF2B5EF4-FFF2-40B4-BE49-F238E27FC236}">
                <a16:creationId xmlns:a16="http://schemas.microsoft.com/office/drawing/2014/main" id="{DDE99E95-A387-47F6-BB47-01431854CAD8}"/>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C5E6D"/>
          </a:solidFill>
          <a:ln w="0">
            <a:noFill/>
          </a:ln>
        </p:spPr>
        <p:txBody>
          <a:bodyPr/>
          <a:lstStyle/>
          <a:p>
            <a:endParaRPr lang="en-US"/>
          </a:p>
        </p:txBody>
      </p:sp>
      <p:sp>
        <p:nvSpPr>
          <p:cNvPr id="133" name="field cell 129">
            <a:extLst>
              <a:ext uri="{FF2B5EF4-FFF2-40B4-BE49-F238E27FC236}">
                <a16:creationId xmlns:a16="http://schemas.microsoft.com/office/drawing/2014/main" id="{7EDF87D2-326C-4FD8-B8D8-7028A8CF6B5E}"/>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B4A5E"/>
          </a:solidFill>
          <a:ln w="0">
            <a:noFill/>
          </a:ln>
        </p:spPr>
        <p:txBody>
          <a:bodyPr/>
          <a:lstStyle/>
          <a:p>
            <a:endParaRPr lang="en-US"/>
          </a:p>
        </p:txBody>
      </p:sp>
      <p:sp>
        <p:nvSpPr>
          <p:cNvPr id="134" name="field cell 130">
            <a:extLst>
              <a:ext uri="{FF2B5EF4-FFF2-40B4-BE49-F238E27FC236}">
                <a16:creationId xmlns:a16="http://schemas.microsoft.com/office/drawing/2014/main" id="{FFCCC18A-9C8E-4C1D-B727-36A181490F92}"/>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25828A"/>
          </a:solidFill>
          <a:ln w="0">
            <a:noFill/>
          </a:ln>
        </p:spPr>
        <p:txBody>
          <a:bodyPr/>
          <a:lstStyle/>
          <a:p>
            <a:endParaRPr lang="en-US"/>
          </a:p>
        </p:txBody>
      </p:sp>
      <p:sp>
        <p:nvSpPr>
          <p:cNvPr id="135" name="field cell 131">
            <a:extLst>
              <a:ext uri="{FF2B5EF4-FFF2-40B4-BE49-F238E27FC236}">
                <a16:creationId xmlns:a16="http://schemas.microsoft.com/office/drawing/2014/main" id="{93133299-BE05-481D-9742-6FD6165BAC27}"/>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26838B"/>
          </a:solidFill>
          <a:ln w="0">
            <a:noFill/>
          </a:ln>
        </p:spPr>
        <p:txBody>
          <a:bodyPr/>
          <a:lstStyle/>
          <a:p>
            <a:endParaRPr lang="en-US"/>
          </a:p>
        </p:txBody>
      </p:sp>
      <p:sp>
        <p:nvSpPr>
          <p:cNvPr id="136" name="field cell 132">
            <a:extLst>
              <a:ext uri="{FF2B5EF4-FFF2-40B4-BE49-F238E27FC236}">
                <a16:creationId xmlns:a16="http://schemas.microsoft.com/office/drawing/2014/main" id="{B992DB33-3513-4F7D-9AB8-7E68D091524C}"/>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C5F6E"/>
          </a:solidFill>
          <a:ln w="0">
            <a:noFill/>
          </a:ln>
        </p:spPr>
        <p:txBody>
          <a:bodyPr/>
          <a:lstStyle/>
          <a:p>
            <a:endParaRPr lang="en-US"/>
          </a:p>
        </p:txBody>
      </p:sp>
      <p:sp>
        <p:nvSpPr>
          <p:cNvPr id="137" name="field cell 133">
            <a:extLst>
              <a:ext uri="{FF2B5EF4-FFF2-40B4-BE49-F238E27FC236}">
                <a16:creationId xmlns:a16="http://schemas.microsoft.com/office/drawing/2014/main" id="{08D3140D-6C76-40F9-B012-3C10E1057690}"/>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B4459"/>
          </a:solidFill>
          <a:ln w="0">
            <a:noFill/>
          </a:ln>
        </p:spPr>
        <p:txBody>
          <a:bodyPr/>
          <a:lstStyle/>
          <a:p>
            <a:endParaRPr lang="en-US"/>
          </a:p>
        </p:txBody>
      </p:sp>
      <p:sp>
        <p:nvSpPr>
          <p:cNvPr id="138" name="field cell 134">
            <a:extLst>
              <a:ext uri="{FF2B5EF4-FFF2-40B4-BE49-F238E27FC236}">
                <a16:creationId xmlns:a16="http://schemas.microsoft.com/office/drawing/2014/main" id="{DC64EED5-6D2D-4BDD-90A0-56C89A50703C}"/>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304A"/>
          </a:solidFill>
          <a:ln w="0">
            <a:noFill/>
          </a:ln>
        </p:spPr>
        <p:txBody>
          <a:bodyPr/>
          <a:lstStyle/>
          <a:p>
            <a:endParaRPr lang="en-US"/>
          </a:p>
        </p:txBody>
      </p:sp>
      <p:sp>
        <p:nvSpPr>
          <p:cNvPr id="139" name="field cell 135">
            <a:extLst>
              <a:ext uri="{FF2B5EF4-FFF2-40B4-BE49-F238E27FC236}">
                <a16:creationId xmlns:a16="http://schemas.microsoft.com/office/drawing/2014/main" id="{06DAD11B-DD7C-45FD-B077-51DD776B1082}"/>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F49"/>
          </a:solidFill>
          <a:ln w="0">
            <a:noFill/>
          </a:ln>
        </p:spPr>
        <p:txBody>
          <a:bodyPr/>
          <a:lstStyle/>
          <a:p>
            <a:endParaRPr lang="en-US"/>
          </a:p>
        </p:txBody>
      </p:sp>
      <p:sp>
        <p:nvSpPr>
          <p:cNvPr id="140" name="field cell 136">
            <a:extLst>
              <a:ext uri="{FF2B5EF4-FFF2-40B4-BE49-F238E27FC236}">
                <a16:creationId xmlns:a16="http://schemas.microsoft.com/office/drawing/2014/main" id="{21CB50EC-5375-48CA-87EB-2AE17DA5511D}"/>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C5E6D"/>
          </a:solidFill>
          <a:ln w="0">
            <a:noFill/>
          </a:ln>
        </p:spPr>
        <p:txBody>
          <a:bodyPr/>
          <a:lstStyle/>
          <a:p>
            <a:endParaRPr lang="en-US"/>
          </a:p>
        </p:txBody>
      </p:sp>
      <p:sp>
        <p:nvSpPr>
          <p:cNvPr id="141" name="field cell 137">
            <a:extLst>
              <a:ext uri="{FF2B5EF4-FFF2-40B4-BE49-F238E27FC236}">
                <a16:creationId xmlns:a16="http://schemas.microsoft.com/office/drawing/2014/main" id="{A7ADC810-B07E-4ECD-8911-8BEF327434B3}"/>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C5566"/>
          </a:solidFill>
          <a:ln w="0">
            <a:noFill/>
          </a:ln>
        </p:spPr>
        <p:txBody>
          <a:bodyPr/>
          <a:lstStyle/>
          <a:p>
            <a:endParaRPr lang="en-US"/>
          </a:p>
        </p:txBody>
      </p:sp>
      <p:sp>
        <p:nvSpPr>
          <p:cNvPr id="142" name="field cell 138">
            <a:extLst>
              <a:ext uri="{FF2B5EF4-FFF2-40B4-BE49-F238E27FC236}">
                <a16:creationId xmlns:a16="http://schemas.microsoft.com/office/drawing/2014/main" id="{F3622CB5-A686-4767-B664-FB6F5E8359EC}"/>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C5869"/>
          </a:solidFill>
          <a:ln w="0">
            <a:noFill/>
          </a:ln>
        </p:spPr>
        <p:txBody>
          <a:bodyPr/>
          <a:lstStyle/>
          <a:p>
            <a:endParaRPr lang="en-US"/>
          </a:p>
        </p:txBody>
      </p:sp>
      <p:sp>
        <p:nvSpPr>
          <p:cNvPr id="143" name="field cell 139">
            <a:extLst>
              <a:ext uri="{FF2B5EF4-FFF2-40B4-BE49-F238E27FC236}">
                <a16:creationId xmlns:a16="http://schemas.microsoft.com/office/drawing/2014/main" id="{291E2FA8-2B6F-4925-B407-20786589DA10}"/>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B475C"/>
          </a:solidFill>
          <a:ln w="0">
            <a:noFill/>
          </a:ln>
        </p:spPr>
        <p:txBody>
          <a:bodyPr/>
          <a:lstStyle/>
          <a:p>
            <a:endParaRPr lang="en-US"/>
          </a:p>
        </p:txBody>
      </p:sp>
      <p:sp>
        <p:nvSpPr>
          <p:cNvPr id="144" name="field cell 140">
            <a:extLst>
              <a:ext uri="{FF2B5EF4-FFF2-40B4-BE49-F238E27FC236}">
                <a16:creationId xmlns:a16="http://schemas.microsoft.com/office/drawing/2014/main" id="{5D3FCD21-272B-4B82-B489-851E337DF366}"/>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5" name="field cell 141">
            <a:extLst>
              <a:ext uri="{FF2B5EF4-FFF2-40B4-BE49-F238E27FC236}">
                <a16:creationId xmlns:a16="http://schemas.microsoft.com/office/drawing/2014/main" id="{065A7BEE-6EA5-4B60-99A4-5F8A2F865436}"/>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46" name="field cell 142">
            <a:extLst>
              <a:ext uri="{FF2B5EF4-FFF2-40B4-BE49-F238E27FC236}">
                <a16:creationId xmlns:a16="http://schemas.microsoft.com/office/drawing/2014/main" id="{A7BF7080-AF24-428B-A3A2-B7177940A4C2}"/>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348D94"/>
          </a:solidFill>
          <a:ln w="0">
            <a:noFill/>
          </a:ln>
        </p:spPr>
        <p:txBody>
          <a:bodyPr/>
          <a:lstStyle/>
          <a:p>
            <a:endParaRPr lang="en-US"/>
          </a:p>
        </p:txBody>
      </p:sp>
      <p:sp>
        <p:nvSpPr>
          <p:cNvPr id="147" name="field cell 143">
            <a:extLst>
              <a:ext uri="{FF2B5EF4-FFF2-40B4-BE49-F238E27FC236}">
                <a16:creationId xmlns:a16="http://schemas.microsoft.com/office/drawing/2014/main" id="{03CDC7D9-6D01-4377-A7DA-1CF0851993EA}"/>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2E8890"/>
          </a:solidFill>
          <a:ln w="0">
            <a:noFill/>
          </a:ln>
        </p:spPr>
        <p:txBody>
          <a:bodyPr/>
          <a:lstStyle/>
          <a:p>
            <a:endParaRPr lang="en-US"/>
          </a:p>
        </p:txBody>
      </p:sp>
      <p:sp>
        <p:nvSpPr>
          <p:cNvPr id="148" name="field cell 144">
            <a:extLst>
              <a:ext uri="{FF2B5EF4-FFF2-40B4-BE49-F238E27FC236}">
                <a16:creationId xmlns:a16="http://schemas.microsoft.com/office/drawing/2014/main" id="{8109D6C2-9E0B-4B5A-9FF5-5915B1C34BDB}"/>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C6270"/>
          </a:solidFill>
          <a:ln w="0">
            <a:noFill/>
          </a:ln>
        </p:spPr>
        <p:txBody>
          <a:bodyPr/>
          <a:lstStyle/>
          <a:p>
            <a:endParaRPr lang="en-US"/>
          </a:p>
        </p:txBody>
      </p:sp>
      <p:sp>
        <p:nvSpPr>
          <p:cNvPr id="149" name="field cell 145">
            <a:extLst>
              <a:ext uri="{FF2B5EF4-FFF2-40B4-BE49-F238E27FC236}">
                <a16:creationId xmlns:a16="http://schemas.microsoft.com/office/drawing/2014/main" id="{AF572DF8-20D8-4859-9C02-5FF9744B41EE}"/>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B465B"/>
          </a:solidFill>
          <a:ln w="0">
            <a:noFill/>
          </a:ln>
        </p:spPr>
        <p:txBody>
          <a:bodyPr/>
          <a:lstStyle/>
          <a:p>
            <a:endParaRPr lang="en-US"/>
          </a:p>
        </p:txBody>
      </p:sp>
      <p:sp>
        <p:nvSpPr>
          <p:cNvPr id="150" name="field cell 146">
            <a:extLst>
              <a:ext uri="{FF2B5EF4-FFF2-40B4-BE49-F238E27FC236}">
                <a16:creationId xmlns:a16="http://schemas.microsoft.com/office/drawing/2014/main" id="{05D34428-1963-4073-BC94-3C44E7890695}"/>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63AFB4"/>
          </a:solidFill>
          <a:ln w="0">
            <a:noFill/>
          </a:ln>
        </p:spPr>
        <p:txBody>
          <a:bodyPr/>
          <a:lstStyle/>
          <a:p>
            <a:endParaRPr lang="en-US"/>
          </a:p>
        </p:txBody>
      </p:sp>
      <p:sp>
        <p:nvSpPr>
          <p:cNvPr id="151" name="field cell 147">
            <a:extLst>
              <a:ext uri="{FF2B5EF4-FFF2-40B4-BE49-F238E27FC236}">
                <a16:creationId xmlns:a16="http://schemas.microsoft.com/office/drawing/2014/main" id="{275DFB81-BA80-47E7-813C-CF993A9B008C}"/>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70B8BC"/>
          </a:solidFill>
          <a:ln w="0">
            <a:noFill/>
          </a:ln>
        </p:spPr>
        <p:txBody>
          <a:bodyPr/>
          <a:lstStyle/>
          <a:p>
            <a:endParaRPr lang="en-US"/>
          </a:p>
        </p:txBody>
      </p:sp>
      <p:sp>
        <p:nvSpPr>
          <p:cNvPr id="152" name="field cell 148">
            <a:extLst>
              <a:ext uri="{FF2B5EF4-FFF2-40B4-BE49-F238E27FC236}">
                <a16:creationId xmlns:a16="http://schemas.microsoft.com/office/drawing/2014/main" id="{3E5278D4-CA05-42C3-852C-EFFDD297AB45}"/>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348D94"/>
          </a:solidFill>
          <a:ln w="0">
            <a:noFill/>
          </a:ln>
        </p:spPr>
        <p:txBody>
          <a:bodyPr/>
          <a:lstStyle/>
          <a:p>
            <a:endParaRPr lang="en-US"/>
          </a:p>
        </p:txBody>
      </p:sp>
      <p:sp>
        <p:nvSpPr>
          <p:cNvPr id="153" name="field cell 149">
            <a:extLst>
              <a:ext uri="{FF2B5EF4-FFF2-40B4-BE49-F238E27FC236}">
                <a16:creationId xmlns:a16="http://schemas.microsoft.com/office/drawing/2014/main" id="{739C9C99-D3CF-40D9-B095-5629F7D6511B}"/>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1E7B83"/>
          </a:solidFill>
          <a:ln w="0">
            <a:noFill/>
          </a:ln>
        </p:spPr>
        <p:txBody>
          <a:bodyPr/>
          <a:lstStyle/>
          <a:p>
            <a:endParaRPr lang="en-US"/>
          </a:p>
        </p:txBody>
      </p:sp>
      <p:sp>
        <p:nvSpPr>
          <p:cNvPr id="154" name="field cell 150">
            <a:extLst>
              <a:ext uri="{FF2B5EF4-FFF2-40B4-BE49-F238E27FC236}">
                <a16:creationId xmlns:a16="http://schemas.microsoft.com/office/drawing/2014/main" id="{15B82BB6-5F28-45D0-82E2-1A1BE2FCCA4E}"/>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3A9198"/>
          </a:solidFill>
          <a:ln w="0">
            <a:noFill/>
          </a:ln>
        </p:spPr>
        <p:txBody>
          <a:bodyPr/>
          <a:lstStyle/>
          <a:p>
            <a:endParaRPr lang="en-US"/>
          </a:p>
        </p:txBody>
      </p:sp>
      <p:sp>
        <p:nvSpPr>
          <p:cNvPr id="155" name="field cell 151">
            <a:extLst>
              <a:ext uri="{FF2B5EF4-FFF2-40B4-BE49-F238E27FC236}">
                <a16:creationId xmlns:a16="http://schemas.microsoft.com/office/drawing/2014/main" id="{EA47E871-52F4-4BCC-B96C-D52CA1E9AC58}"/>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228088"/>
          </a:solidFill>
          <a:ln w="0">
            <a:noFill/>
          </a:ln>
        </p:spPr>
        <p:txBody>
          <a:bodyPr/>
          <a:lstStyle/>
          <a:p>
            <a:endParaRPr lang="en-US"/>
          </a:p>
        </p:txBody>
      </p:sp>
      <p:sp>
        <p:nvSpPr>
          <p:cNvPr id="156" name="field cell 152">
            <a:extLst>
              <a:ext uri="{FF2B5EF4-FFF2-40B4-BE49-F238E27FC236}">
                <a16:creationId xmlns:a16="http://schemas.microsoft.com/office/drawing/2014/main" id="{B06D12BC-A0AD-4D75-BE6C-BA641A93F6FF}"/>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157" name="field cell 153">
            <a:extLst>
              <a:ext uri="{FF2B5EF4-FFF2-40B4-BE49-F238E27FC236}">
                <a16:creationId xmlns:a16="http://schemas.microsoft.com/office/drawing/2014/main" id="{4F089B3A-9080-4301-B659-5A5D33534ED5}"/>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8BCBCE"/>
          </a:solidFill>
          <a:ln w="0">
            <a:noFill/>
          </a:ln>
        </p:spPr>
        <p:txBody>
          <a:bodyPr/>
          <a:lstStyle/>
          <a:p>
            <a:endParaRPr lang="en-US"/>
          </a:p>
        </p:txBody>
      </p:sp>
      <p:sp>
        <p:nvSpPr>
          <p:cNvPr id="158" name="field cell 154">
            <a:extLst>
              <a:ext uri="{FF2B5EF4-FFF2-40B4-BE49-F238E27FC236}">
                <a16:creationId xmlns:a16="http://schemas.microsoft.com/office/drawing/2014/main" id="{F3D3810E-842F-40F7-A37C-A7847D04A506}"/>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65B0B5"/>
          </a:solidFill>
          <a:ln w="0">
            <a:noFill/>
          </a:ln>
        </p:spPr>
        <p:txBody>
          <a:bodyPr/>
          <a:lstStyle/>
          <a:p>
            <a:endParaRPr lang="en-US"/>
          </a:p>
        </p:txBody>
      </p:sp>
      <p:sp>
        <p:nvSpPr>
          <p:cNvPr id="159" name="field cell 155">
            <a:extLst>
              <a:ext uri="{FF2B5EF4-FFF2-40B4-BE49-F238E27FC236}">
                <a16:creationId xmlns:a16="http://schemas.microsoft.com/office/drawing/2014/main" id="{A133315D-4E53-44C0-9E16-B806C9E08855}"/>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58A6AC"/>
          </a:solidFill>
          <a:ln w="0">
            <a:noFill/>
          </a:ln>
        </p:spPr>
        <p:txBody>
          <a:bodyPr/>
          <a:lstStyle/>
          <a:p>
            <a:endParaRPr lang="en-US"/>
          </a:p>
        </p:txBody>
      </p:sp>
      <p:sp>
        <p:nvSpPr>
          <p:cNvPr id="160" name="field cell 156">
            <a:extLst>
              <a:ext uri="{FF2B5EF4-FFF2-40B4-BE49-F238E27FC236}">
                <a16:creationId xmlns:a16="http://schemas.microsoft.com/office/drawing/2014/main" id="{0BD437FB-DABA-4BC7-97E1-5F58F2BB8071}"/>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238188"/>
          </a:solidFill>
          <a:ln w="0">
            <a:noFill/>
          </a:ln>
        </p:spPr>
        <p:txBody>
          <a:bodyPr/>
          <a:lstStyle/>
          <a:p>
            <a:endParaRPr lang="en-US"/>
          </a:p>
        </p:txBody>
      </p:sp>
      <p:sp>
        <p:nvSpPr>
          <p:cNvPr id="161" name="field cell 157">
            <a:extLst>
              <a:ext uri="{FF2B5EF4-FFF2-40B4-BE49-F238E27FC236}">
                <a16:creationId xmlns:a16="http://schemas.microsoft.com/office/drawing/2014/main" id="{2C2B87F0-CE79-4FBA-A19C-470EDCFDA5B4}"/>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D6875"/>
          </a:solidFill>
          <a:ln w="0">
            <a:noFill/>
          </a:ln>
        </p:spPr>
        <p:txBody>
          <a:bodyPr/>
          <a:lstStyle/>
          <a:p>
            <a:endParaRPr lang="en-US"/>
          </a:p>
        </p:txBody>
      </p:sp>
      <p:sp>
        <p:nvSpPr>
          <p:cNvPr id="162" name="field cell 158">
            <a:extLst>
              <a:ext uri="{FF2B5EF4-FFF2-40B4-BE49-F238E27FC236}">
                <a16:creationId xmlns:a16="http://schemas.microsoft.com/office/drawing/2014/main" id="{5D155C37-A0CF-423B-BA7D-C33A30DCFF96}"/>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217F87"/>
          </a:solidFill>
          <a:ln w="0">
            <a:noFill/>
          </a:ln>
        </p:spPr>
        <p:txBody>
          <a:bodyPr/>
          <a:lstStyle/>
          <a:p>
            <a:endParaRPr lang="en-US"/>
          </a:p>
        </p:txBody>
      </p:sp>
      <p:sp>
        <p:nvSpPr>
          <p:cNvPr id="163" name="field cell 159">
            <a:extLst>
              <a:ext uri="{FF2B5EF4-FFF2-40B4-BE49-F238E27FC236}">
                <a16:creationId xmlns:a16="http://schemas.microsoft.com/office/drawing/2014/main" id="{B4F0CAAB-3B2B-4F44-9B1F-D42BADC278A3}"/>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D6673"/>
          </a:solidFill>
          <a:ln w="0">
            <a:noFill/>
          </a:ln>
        </p:spPr>
        <p:txBody>
          <a:bodyPr/>
          <a:lstStyle/>
          <a:p>
            <a:endParaRPr lang="en-US"/>
          </a:p>
        </p:txBody>
      </p:sp>
      <p:sp>
        <p:nvSpPr>
          <p:cNvPr id="164" name="field cell 160">
            <a:extLst>
              <a:ext uri="{FF2B5EF4-FFF2-40B4-BE49-F238E27FC236}">
                <a16:creationId xmlns:a16="http://schemas.microsoft.com/office/drawing/2014/main" id="{6A7E0A21-6C5C-4FDA-882B-226AA28C6CE1}"/>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C5D6C"/>
          </a:solidFill>
          <a:ln w="0">
            <a:noFill/>
          </a:ln>
        </p:spPr>
        <p:txBody>
          <a:bodyPr/>
          <a:lstStyle/>
          <a:p>
            <a:endParaRPr lang="en-US"/>
          </a:p>
        </p:txBody>
      </p:sp>
      <p:sp>
        <p:nvSpPr>
          <p:cNvPr id="165" name="field cell 161">
            <a:extLst>
              <a:ext uri="{FF2B5EF4-FFF2-40B4-BE49-F238E27FC236}">
                <a16:creationId xmlns:a16="http://schemas.microsoft.com/office/drawing/2014/main" id="{01750F4F-299C-486A-B87B-39806F1C99AA}"/>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C616F"/>
          </a:solidFill>
          <a:ln w="0">
            <a:noFill/>
          </a:ln>
        </p:spPr>
        <p:txBody>
          <a:bodyPr/>
          <a:lstStyle/>
          <a:p>
            <a:endParaRPr lang="en-US"/>
          </a:p>
        </p:txBody>
      </p:sp>
      <p:sp>
        <p:nvSpPr>
          <p:cNvPr id="166" name="field cell 162">
            <a:extLst>
              <a:ext uri="{FF2B5EF4-FFF2-40B4-BE49-F238E27FC236}">
                <a16:creationId xmlns:a16="http://schemas.microsoft.com/office/drawing/2014/main" id="{4B47AFBE-3321-4E88-9E59-E10A1E0358B1}"/>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C6371"/>
          </a:solidFill>
          <a:ln w="0">
            <a:noFill/>
          </a:ln>
        </p:spPr>
        <p:txBody>
          <a:bodyPr/>
          <a:lstStyle/>
          <a:p>
            <a:endParaRPr lang="en-US"/>
          </a:p>
        </p:txBody>
      </p:sp>
      <p:sp>
        <p:nvSpPr>
          <p:cNvPr id="167" name="field cell 163">
            <a:extLst>
              <a:ext uri="{FF2B5EF4-FFF2-40B4-BE49-F238E27FC236}">
                <a16:creationId xmlns:a16="http://schemas.microsoft.com/office/drawing/2014/main" id="{DF69F9ED-6DE0-494D-8BDA-7400888644DE}"/>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C5B6B"/>
          </a:solidFill>
          <a:ln w="0">
            <a:noFill/>
          </a:ln>
        </p:spPr>
        <p:txBody>
          <a:bodyPr/>
          <a:lstStyle/>
          <a:p>
            <a:endParaRPr lang="en-US"/>
          </a:p>
        </p:txBody>
      </p:sp>
      <p:sp>
        <p:nvSpPr>
          <p:cNvPr id="168" name="field cell 164">
            <a:extLst>
              <a:ext uri="{FF2B5EF4-FFF2-40B4-BE49-F238E27FC236}">
                <a16:creationId xmlns:a16="http://schemas.microsoft.com/office/drawing/2014/main" id="{72804005-5B60-4791-BB65-187644E55100}"/>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C5667"/>
          </a:solidFill>
          <a:ln w="0">
            <a:noFill/>
          </a:ln>
        </p:spPr>
        <p:txBody>
          <a:bodyPr/>
          <a:lstStyle/>
          <a:p>
            <a:endParaRPr lang="en-US"/>
          </a:p>
        </p:txBody>
      </p:sp>
      <p:sp>
        <p:nvSpPr>
          <p:cNvPr id="169" name="field cell 165">
            <a:extLst>
              <a:ext uri="{FF2B5EF4-FFF2-40B4-BE49-F238E27FC236}">
                <a16:creationId xmlns:a16="http://schemas.microsoft.com/office/drawing/2014/main" id="{1DB7A5E3-2033-407B-91AB-CDF75FBF0C64}"/>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1C616F"/>
          </a:solidFill>
          <a:ln w="0">
            <a:noFill/>
          </a:ln>
        </p:spPr>
        <p:txBody>
          <a:bodyPr/>
          <a:lstStyle/>
          <a:p>
            <a:endParaRPr lang="en-US"/>
          </a:p>
        </p:txBody>
      </p:sp>
      <p:sp>
        <p:nvSpPr>
          <p:cNvPr id="170" name="field cell 166">
            <a:extLst>
              <a:ext uri="{FF2B5EF4-FFF2-40B4-BE49-F238E27FC236}">
                <a16:creationId xmlns:a16="http://schemas.microsoft.com/office/drawing/2014/main" id="{D12681A1-7CDC-435A-BF23-E5D2DD35C062}"/>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1D6976"/>
          </a:solidFill>
          <a:ln w="0">
            <a:noFill/>
          </a:ln>
        </p:spPr>
        <p:txBody>
          <a:bodyPr/>
          <a:lstStyle/>
          <a:p>
            <a:endParaRPr lang="en-US"/>
          </a:p>
        </p:txBody>
      </p:sp>
      <p:sp>
        <p:nvSpPr>
          <p:cNvPr id="171" name="field cell 167">
            <a:extLst>
              <a:ext uri="{FF2B5EF4-FFF2-40B4-BE49-F238E27FC236}">
                <a16:creationId xmlns:a16="http://schemas.microsoft.com/office/drawing/2014/main" id="{250F0F03-8B80-4030-B883-FB2A9788AD07}"/>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C616F"/>
          </a:solidFill>
          <a:ln w="0">
            <a:noFill/>
          </a:ln>
        </p:spPr>
        <p:txBody>
          <a:bodyPr/>
          <a:lstStyle/>
          <a:p>
            <a:endParaRPr lang="en-US"/>
          </a:p>
        </p:txBody>
      </p:sp>
      <p:sp>
        <p:nvSpPr>
          <p:cNvPr id="172" name="field cell 168">
            <a:extLst>
              <a:ext uri="{FF2B5EF4-FFF2-40B4-BE49-F238E27FC236}">
                <a16:creationId xmlns:a16="http://schemas.microsoft.com/office/drawing/2014/main" id="{AFBF2583-4197-438B-A8A8-03A371DC8CED}"/>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A4359"/>
          </a:solidFill>
          <a:ln w="0">
            <a:noFill/>
          </a:ln>
        </p:spPr>
        <p:txBody>
          <a:bodyPr/>
          <a:lstStyle/>
          <a:p>
            <a:endParaRPr lang="en-US"/>
          </a:p>
        </p:txBody>
      </p:sp>
      <p:sp>
        <p:nvSpPr>
          <p:cNvPr id="173" name="field cell 169">
            <a:extLst>
              <a:ext uri="{FF2B5EF4-FFF2-40B4-BE49-F238E27FC236}">
                <a16:creationId xmlns:a16="http://schemas.microsoft.com/office/drawing/2014/main" id="{AFC8D6AC-F923-4289-9D84-821507B5C60D}"/>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A374F"/>
          </a:solidFill>
          <a:ln w="0">
            <a:noFill/>
          </a:ln>
        </p:spPr>
        <p:txBody>
          <a:bodyPr/>
          <a:lstStyle/>
          <a:p>
            <a:endParaRPr lang="en-US"/>
          </a:p>
        </p:txBody>
      </p:sp>
      <p:sp>
        <p:nvSpPr>
          <p:cNvPr id="174" name="field cell 170">
            <a:extLst>
              <a:ext uri="{FF2B5EF4-FFF2-40B4-BE49-F238E27FC236}">
                <a16:creationId xmlns:a16="http://schemas.microsoft.com/office/drawing/2014/main" id="{4003477D-A810-4545-B62F-917105C60223}"/>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354D"/>
          </a:solidFill>
          <a:ln w="0">
            <a:noFill/>
          </a:ln>
        </p:spPr>
        <p:txBody>
          <a:bodyPr/>
          <a:lstStyle/>
          <a:p>
            <a:endParaRPr lang="en-US"/>
          </a:p>
        </p:txBody>
      </p:sp>
      <p:sp>
        <p:nvSpPr>
          <p:cNvPr id="175" name="field cell 171">
            <a:extLst>
              <a:ext uri="{FF2B5EF4-FFF2-40B4-BE49-F238E27FC236}">
                <a16:creationId xmlns:a16="http://schemas.microsoft.com/office/drawing/2014/main" id="{21CC8D10-5E2F-4247-8462-2172CADAFB99}"/>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76" name="field cell 172">
            <a:extLst>
              <a:ext uri="{FF2B5EF4-FFF2-40B4-BE49-F238E27FC236}">
                <a16:creationId xmlns:a16="http://schemas.microsoft.com/office/drawing/2014/main" id="{49173113-444E-4520-891B-FEA4BCC5AD73}"/>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D0EAED"/>
          </a:solidFill>
          <a:ln w="0">
            <a:noFill/>
          </a:ln>
        </p:spPr>
        <p:txBody>
          <a:bodyPr/>
          <a:lstStyle/>
          <a:p>
            <a:endParaRPr lang="en-US"/>
          </a:p>
        </p:txBody>
      </p:sp>
      <p:sp>
        <p:nvSpPr>
          <p:cNvPr id="177" name="field cell 173">
            <a:extLst>
              <a:ext uri="{FF2B5EF4-FFF2-40B4-BE49-F238E27FC236}">
                <a16:creationId xmlns:a16="http://schemas.microsoft.com/office/drawing/2014/main" id="{2A759DC6-8823-4B3E-B61E-9E1019172165}"/>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B2DDE0"/>
          </a:solidFill>
          <a:ln w="0">
            <a:noFill/>
          </a:ln>
        </p:spPr>
        <p:txBody>
          <a:bodyPr/>
          <a:lstStyle/>
          <a:p>
            <a:endParaRPr lang="en-US"/>
          </a:p>
        </p:txBody>
      </p:sp>
      <p:sp>
        <p:nvSpPr>
          <p:cNvPr id="178" name="field cell 174">
            <a:extLst>
              <a:ext uri="{FF2B5EF4-FFF2-40B4-BE49-F238E27FC236}">
                <a16:creationId xmlns:a16="http://schemas.microsoft.com/office/drawing/2014/main" id="{69D70D85-651B-4C29-BCF0-486EA39482B3}"/>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83C5C9"/>
          </a:solidFill>
          <a:ln w="0">
            <a:noFill/>
          </a:ln>
        </p:spPr>
        <p:txBody>
          <a:bodyPr/>
          <a:lstStyle/>
          <a:p>
            <a:endParaRPr lang="en-US"/>
          </a:p>
        </p:txBody>
      </p:sp>
      <p:sp>
        <p:nvSpPr>
          <p:cNvPr id="179" name="field cell 175">
            <a:extLst>
              <a:ext uri="{FF2B5EF4-FFF2-40B4-BE49-F238E27FC236}">
                <a16:creationId xmlns:a16="http://schemas.microsoft.com/office/drawing/2014/main" id="{E1C3C073-B993-4883-8416-8C9E9B0FDE05}"/>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7ABFC3"/>
          </a:solidFill>
          <a:ln w="0">
            <a:noFill/>
          </a:ln>
        </p:spPr>
        <p:txBody>
          <a:bodyPr/>
          <a:lstStyle/>
          <a:p>
            <a:endParaRPr lang="en-US"/>
          </a:p>
        </p:txBody>
      </p:sp>
      <p:sp>
        <p:nvSpPr>
          <p:cNvPr id="180" name="field cell 176">
            <a:extLst>
              <a:ext uri="{FF2B5EF4-FFF2-40B4-BE49-F238E27FC236}">
                <a16:creationId xmlns:a16="http://schemas.microsoft.com/office/drawing/2014/main" id="{D870F0C5-929D-429B-BCAD-0C711248888A}"/>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C0E3E6"/>
          </a:solidFill>
          <a:ln w="0">
            <a:noFill/>
          </a:ln>
        </p:spPr>
        <p:txBody>
          <a:bodyPr/>
          <a:lstStyle/>
          <a:p>
            <a:endParaRPr lang="en-US"/>
          </a:p>
        </p:txBody>
      </p:sp>
      <p:sp>
        <p:nvSpPr>
          <p:cNvPr id="181" name="field cell 177">
            <a:extLst>
              <a:ext uri="{FF2B5EF4-FFF2-40B4-BE49-F238E27FC236}">
                <a16:creationId xmlns:a16="http://schemas.microsoft.com/office/drawing/2014/main" id="{91358D9D-1B50-4554-9ACE-10895AB133FA}"/>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D4EBEE"/>
          </a:solidFill>
          <a:ln w="0">
            <a:noFill/>
          </a:ln>
        </p:spPr>
        <p:txBody>
          <a:bodyPr/>
          <a:lstStyle/>
          <a:p>
            <a:endParaRPr lang="en-US"/>
          </a:p>
        </p:txBody>
      </p:sp>
      <p:sp>
        <p:nvSpPr>
          <p:cNvPr id="182" name="field cell 178">
            <a:extLst>
              <a:ext uri="{FF2B5EF4-FFF2-40B4-BE49-F238E27FC236}">
                <a16:creationId xmlns:a16="http://schemas.microsoft.com/office/drawing/2014/main" id="{A844D4C9-5C4B-4AF9-9EEE-8C68A03BFD72}"/>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A3D7DA"/>
          </a:solidFill>
          <a:ln w="0">
            <a:noFill/>
          </a:ln>
        </p:spPr>
        <p:txBody>
          <a:bodyPr/>
          <a:lstStyle/>
          <a:p>
            <a:endParaRPr lang="en-US"/>
          </a:p>
        </p:txBody>
      </p:sp>
      <p:sp>
        <p:nvSpPr>
          <p:cNvPr id="183" name="field cell 179">
            <a:extLst>
              <a:ext uri="{FF2B5EF4-FFF2-40B4-BE49-F238E27FC236}">
                <a16:creationId xmlns:a16="http://schemas.microsoft.com/office/drawing/2014/main" id="{C8BECC85-5A1A-4C07-8F19-24CD3E852FA9}"/>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91CFD2"/>
          </a:solidFill>
          <a:ln w="0">
            <a:noFill/>
          </a:ln>
        </p:spPr>
        <p:txBody>
          <a:bodyPr/>
          <a:lstStyle/>
          <a:p>
            <a:endParaRPr lang="en-US"/>
          </a:p>
        </p:txBody>
      </p:sp>
      <p:sp>
        <p:nvSpPr>
          <p:cNvPr id="184" name="field cell 180">
            <a:extLst>
              <a:ext uri="{FF2B5EF4-FFF2-40B4-BE49-F238E27FC236}">
                <a16:creationId xmlns:a16="http://schemas.microsoft.com/office/drawing/2014/main" id="{FCF2F892-9966-4E10-ADBF-88ACFC5CA3C4}"/>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354E"/>
          </a:solidFill>
          <a:ln w="0">
            <a:noFill/>
          </a:ln>
        </p:spPr>
        <p:txBody>
          <a:bodyPr/>
          <a:lstStyle/>
          <a:p>
            <a:endParaRPr lang="en-US"/>
          </a:p>
        </p:txBody>
      </p:sp>
      <p:sp>
        <p:nvSpPr>
          <p:cNvPr id="185" name="field cell 181">
            <a:extLst>
              <a:ext uri="{FF2B5EF4-FFF2-40B4-BE49-F238E27FC236}">
                <a16:creationId xmlns:a16="http://schemas.microsoft.com/office/drawing/2014/main" id="{8CF07F58-7868-4F0A-B95D-57968265268C}"/>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86" name="field cell 182">
            <a:extLst>
              <a:ext uri="{FF2B5EF4-FFF2-40B4-BE49-F238E27FC236}">
                <a16:creationId xmlns:a16="http://schemas.microsoft.com/office/drawing/2014/main" id="{99EF236B-2BF1-436B-8105-68B24C63021B}"/>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B4B5F"/>
          </a:solidFill>
          <a:ln w="0">
            <a:noFill/>
          </a:ln>
        </p:spPr>
        <p:txBody>
          <a:bodyPr/>
          <a:lstStyle/>
          <a:p>
            <a:endParaRPr lang="en-US"/>
          </a:p>
        </p:txBody>
      </p:sp>
      <p:sp>
        <p:nvSpPr>
          <p:cNvPr id="187" name="field cell 183">
            <a:extLst>
              <a:ext uri="{FF2B5EF4-FFF2-40B4-BE49-F238E27FC236}">
                <a16:creationId xmlns:a16="http://schemas.microsoft.com/office/drawing/2014/main" id="{81B48FF7-0BE8-417C-899B-B0A67C110D7C}"/>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B465B"/>
          </a:solidFill>
          <a:ln w="0">
            <a:noFill/>
          </a:ln>
        </p:spPr>
        <p:txBody>
          <a:bodyPr/>
          <a:lstStyle/>
          <a:p>
            <a:endParaRPr lang="en-US"/>
          </a:p>
        </p:txBody>
      </p:sp>
      <p:sp>
        <p:nvSpPr>
          <p:cNvPr id="188" name="field cell 184">
            <a:extLst>
              <a:ext uri="{FF2B5EF4-FFF2-40B4-BE49-F238E27FC236}">
                <a16:creationId xmlns:a16="http://schemas.microsoft.com/office/drawing/2014/main" id="{EA9EAFB4-5209-44A4-B4F2-6EB0DE84EC2A}"/>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A364F"/>
          </a:solidFill>
          <a:ln w="0">
            <a:noFill/>
          </a:ln>
        </p:spPr>
        <p:txBody>
          <a:bodyPr/>
          <a:lstStyle/>
          <a:p>
            <a:endParaRPr lang="en-US"/>
          </a:p>
        </p:txBody>
      </p:sp>
      <p:sp>
        <p:nvSpPr>
          <p:cNvPr id="189" name="field cell 185">
            <a:extLst>
              <a:ext uri="{FF2B5EF4-FFF2-40B4-BE49-F238E27FC236}">
                <a16:creationId xmlns:a16="http://schemas.microsoft.com/office/drawing/2014/main" id="{1C20C0DF-FF4A-4A2B-9F97-0FF40B71E4A1}"/>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A3E54"/>
          </a:solidFill>
          <a:ln w="0">
            <a:noFill/>
          </a:ln>
        </p:spPr>
        <p:txBody>
          <a:bodyPr/>
          <a:lstStyle/>
          <a:p>
            <a:endParaRPr lang="en-US"/>
          </a:p>
        </p:txBody>
      </p:sp>
      <p:sp>
        <p:nvSpPr>
          <p:cNvPr id="190" name="field cell 186">
            <a:extLst>
              <a:ext uri="{FF2B5EF4-FFF2-40B4-BE49-F238E27FC236}">
                <a16:creationId xmlns:a16="http://schemas.microsoft.com/office/drawing/2014/main" id="{5B3332B2-1E73-4DD5-986F-15DAFFF4CD18}"/>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B475C"/>
          </a:solidFill>
          <a:ln w="0">
            <a:noFill/>
          </a:ln>
        </p:spPr>
        <p:txBody>
          <a:bodyPr/>
          <a:lstStyle/>
          <a:p>
            <a:endParaRPr lang="en-US"/>
          </a:p>
        </p:txBody>
      </p:sp>
      <p:sp>
        <p:nvSpPr>
          <p:cNvPr id="191" name="field cell 187">
            <a:extLst>
              <a:ext uri="{FF2B5EF4-FFF2-40B4-BE49-F238E27FC236}">
                <a16:creationId xmlns:a16="http://schemas.microsoft.com/office/drawing/2014/main" id="{0B262025-4937-43AD-8707-ACEC02A6E5EE}"/>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92" name="field cell 188">
            <a:extLst>
              <a:ext uri="{FF2B5EF4-FFF2-40B4-BE49-F238E27FC236}">
                <a16:creationId xmlns:a16="http://schemas.microsoft.com/office/drawing/2014/main" id="{5E613799-0A81-451F-83CA-77787F7B4012}"/>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3" name="field cell 189">
            <a:extLst>
              <a:ext uri="{FF2B5EF4-FFF2-40B4-BE49-F238E27FC236}">
                <a16:creationId xmlns:a16="http://schemas.microsoft.com/office/drawing/2014/main" id="{F6CBD54C-BB76-4039-B03C-B6792C98E1B8}"/>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4" name="field cell 190">
            <a:extLst>
              <a:ext uri="{FF2B5EF4-FFF2-40B4-BE49-F238E27FC236}">
                <a16:creationId xmlns:a16="http://schemas.microsoft.com/office/drawing/2014/main" id="{3FABA1EE-53FD-4DD5-8930-98BBE9B93684}"/>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5" name="field cell 191">
            <a:extLst>
              <a:ext uri="{FF2B5EF4-FFF2-40B4-BE49-F238E27FC236}">
                <a16:creationId xmlns:a16="http://schemas.microsoft.com/office/drawing/2014/main" id="{FADCBB28-8B3C-499A-9A61-72CF3548C045}"/>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196" name="field cell 192">
            <a:extLst>
              <a:ext uri="{FF2B5EF4-FFF2-40B4-BE49-F238E27FC236}">
                <a16:creationId xmlns:a16="http://schemas.microsoft.com/office/drawing/2014/main" id="{CF5CF080-2171-4194-A397-385A49076018}"/>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A3E55"/>
          </a:solidFill>
          <a:ln w="0">
            <a:noFill/>
          </a:ln>
        </p:spPr>
        <p:txBody>
          <a:bodyPr/>
          <a:lstStyle/>
          <a:p>
            <a:endParaRPr lang="en-US"/>
          </a:p>
        </p:txBody>
      </p:sp>
      <p:sp>
        <p:nvSpPr>
          <p:cNvPr id="197" name="field cell 193">
            <a:extLst>
              <a:ext uri="{FF2B5EF4-FFF2-40B4-BE49-F238E27FC236}">
                <a16:creationId xmlns:a16="http://schemas.microsoft.com/office/drawing/2014/main" id="{42C7C2DA-757A-4D4D-BA7B-D0DFC6A2DD83}"/>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34C"/>
          </a:solidFill>
          <a:ln w="0">
            <a:noFill/>
          </a:ln>
        </p:spPr>
        <p:txBody>
          <a:bodyPr/>
          <a:lstStyle/>
          <a:p>
            <a:endParaRPr lang="en-US"/>
          </a:p>
        </p:txBody>
      </p:sp>
      <p:sp>
        <p:nvSpPr>
          <p:cNvPr id="198" name="field cell 194">
            <a:extLst>
              <a:ext uri="{FF2B5EF4-FFF2-40B4-BE49-F238E27FC236}">
                <a16:creationId xmlns:a16="http://schemas.microsoft.com/office/drawing/2014/main" id="{546E783B-2CB5-4180-98A4-3208EA97BEBA}"/>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A3E54"/>
          </a:solidFill>
          <a:ln w="0">
            <a:noFill/>
          </a:ln>
        </p:spPr>
        <p:txBody>
          <a:bodyPr/>
          <a:lstStyle/>
          <a:p>
            <a:endParaRPr lang="en-US"/>
          </a:p>
        </p:txBody>
      </p:sp>
      <p:sp>
        <p:nvSpPr>
          <p:cNvPr id="199" name="field cell 195">
            <a:extLst>
              <a:ext uri="{FF2B5EF4-FFF2-40B4-BE49-F238E27FC236}">
                <a16:creationId xmlns:a16="http://schemas.microsoft.com/office/drawing/2014/main" id="{C4F13688-06D7-43AA-ACF4-8F6453D7D768}"/>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344D"/>
          </a:solidFill>
          <a:ln w="0">
            <a:noFill/>
          </a:ln>
        </p:spPr>
        <p:txBody>
          <a:bodyPr/>
          <a:lstStyle/>
          <a:p>
            <a:endParaRPr lang="en-US"/>
          </a:p>
        </p:txBody>
      </p:sp>
      <p:sp>
        <p:nvSpPr>
          <p:cNvPr id="200" name="triangle">
            <a:extLst>
              <a:ext uri="{FF2B5EF4-FFF2-40B4-BE49-F238E27FC236}">
                <a16:creationId xmlns:a16="http://schemas.microsoft.com/office/drawing/2014/main" id="{B6886660-E019-4DC1-9DF5-130B862B1EB7}"/>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F1">
            <a:extLst>
              <a:ext uri="{FF2B5EF4-FFF2-40B4-BE49-F238E27FC236}">
                <a16:creationId xmlns:a16="http://schemas.microsoft.com/office/drawing/2014/main" id="{8C707DFE-F5D4-4C73-84B7-ADDE2AAD90B1}"/>
              </a:ext>
            </a:extLst>
          </p:cNvPr>
          <p:cNvSpPr>
            <a:spLocks noGrp="1"/>
          </p:cNvSpPr>
          <p:nvPr/>
        </p:nvSpPr>
        <p:spPr>
          <a:xfrm>
            <a:off x="2456324" y="4513757"/>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279CD1A5-3D0C-4F26-AFB8-DD510F849EE5}"/>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6004F615-17AE-48C5-BA4D-AF66569CBF5F}"/>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F</a:t>
            </a:r>
            <a:r>
              <a:rPr sz="1166" b="0" baseline="-20000">
                <a:solidFill>
                  <a:srgbClr val="D74E72"/>
                </a:solidFill>
                <a:latin typeface="Arial"/>
                <a:ea typeface="Arial"/>
                <a:cs typeface="Arial"/>
              </a:rPr>
              <a:t>1</a:t>
            </a:r>
          </a:p>
        </p:txBody>
      </p:sp>
      <p:sp>
        <p:nvSpPr>
          <p:cNvPr id="204" name="X1">
            <a:extLst>
              <a:ext uri="{FF2B5EF4-FFF2-40B4-BE49-F238E27FC236}">
                <a16:creationId xmlns:a16="http://schemas.microsoft.com/office/drawing/2014/main" id="{48EA6CF3-567F-4187-8380-346550860100}"/>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CC0A18A8-170D-4B15-827C-85CB5D2190A6}"/>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6BB46879-95FD-498F-B5AD-F4BC24F580DA}"/>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1E4566FF-C7F5-4B80-BC83-D03649FD49D5}"/>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B44EF360-1350-4633-A611-8B85C8E5813E}"/>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E5877C70-234A-4F5A-ACDB-6D40EC39EA3B}"/>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1A0A4949-138A-4361-9A01-A5AF82D542A8}"/>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visible explanation">
            <a:extLst>
              <a:ext uri="{FF2B5EF4-FFF2-40B4-BE49-F238E27FC236}">
                <a16:creationId xmlns:a16="http://schemas.microsoft.com/office/drawing/2014/main" id="{BEA22C44-9E11-426D-89AC-803D4E375679}"/>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same center maximizes the normalized torsion field.</a:t>
            </a:r>
          </a:p>
        </p:txBody>
      </p:sp>
      <p:sp>
        <p:nvSpPr>
          <p:cNvPr id="212" name="governing equation">
            <a:extLst>
              <a:ext uri="{FF2B5EF4-FFF2-40B4-BE49-F238E27FC236}">
                <a16:creationId xmlns:a16="http://schemas.microsoft.com/office/drawing/2014/main" id="{247420CF-C7DA-4807-8502-E7B1BE53B483}"/>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F</m:t>
                      </m:r>
                    </m:e>
                    <m:sub>
                      <m:r>
                        <a:rPr lang="en-US" sz="2200" b="0">
                          <a:solidFill>
                            <a:srgbClr val="116B70"/>
                          </a:solidFill>
                          <a:latin typeface="Cambria Math"/>
                        </a:rPr>
                        <m:t xml:space="preserve">1</m:t>
                      </m:r>
                    </m:sub>
                  </m:sSub>
                  <m:r>
                    <a:rPr lang="en-US" sz="2200" b="0">
                      <a:solidFill>
                        <a:srgbClr val="116B70"/>
                      </a:solidFill>
                      <a:latin typeface="Cambria Math"/>
                    </a:rPr>
                    <m:t xml:space="preserve">=</m:t>
                  </m:r>
                  <m:limLow>
                    <m:e>
                      <m:r>
                        <m:rPr>
                          <m:sty m:val="p"/>
                        </m:rPr>
                        <a:rPr lang="en-US" sz="2200" b="0">
                          <a:solidFill>
                            <a:srgbClr val="116B70"/>
                          </a:solidFill>
                          <a:latin typeface="Cambria Math"/>
                        </a:rPr>
                        <m:t xml:space="preserve">arg max</m:t>
                      </m:r>
                      <m:r>
                        <a:rPr lang="en-US" sz="2200" b="0">
                          <a:solidFill>
                            <a:srgbClr val="116B70"/>
                          </a:solidFill>
                          <a:latin typeface="Cambria Math"/>
                        </a:rPr>
                        <m:t xml:space="preserve">⁡</m:t>
                      </m:r>
                    </m:e>
                    <m:lim>
                      <m:r>
                        <a:rPr lang="en-US" sz="2200" b="0">
                          <a:solidFill>
                            <a:srgbClr val="116B70"/>
                          </a:solidFill>
                          <a:latin typeface="Cambria Math"/>
                        </a:rPr>
                        <m:t xml:space="preserve">p∈T</m:t>
                      </m:r>
                    </m:lim>
                  </m:limLow>
                  <m:r>
                    <a:rPr lang="en-US" sz="2200" b="0">
                      <a:solidFill>
                        <a:srgbClr val="116B70"/>
                      </a:solidFill>
                      <a:latin typeface="Cambria Math"/>
                    </a:rPr>
                    <m:t xml:space="preserve">u(p)</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m:t>
                  </m:r>
                  <m:r>
                    <m:rPr>
                      <m:sty m:val="p"/>
                    </m:rPr>
                    <a:rPr lang="en-US" sz="2200" b="0">
                      <a:solidFill>
                        <a:srgbClr val="116B70"/>
                      </a:solidFill>
                      <a:latin typeface="Cambria Math"/>
                    </a:rPr>
                    <m:t xml:space="preserve">Δ</m:t>
                  </m:r>
                  <m:r>
                    <a:rPr lang="en-US" sz="2200" b="0">
                      <a:solidFill>
                        <a:srgbClr val="116B70"/>
                      </a:solidFill>
                      <a:latin typeface="Cambria Math"/>
                    </a:rPr>
                    <m:t xml:space="preserve">u=1,</m:t>
                  </m:r>
                  <m:r>
                    <m:rPr>
                      <m:nor/>
                    </m:rPr>
                    <a:rPr lang="en-US" sz="2200" b="0">
                      <a:solidFill>
                        <a:srgbClr val="116B70"/>
                      </a:solidFill>
                      <a:latin typeface="Cambria Math"/>
                    </a:rPr>
                    <m:t xml:space="preserve"> </m:t>
                  </m:r>
                  <m:r>
                    <a:rPr lang="en-US" sz="2200" b="0">
                      <a:solidFill>
                        <a:srgbClr val="116B70"/>
                      </a:solidFill>
                      <a:latin typeface="Cambria Math"/>
                    </a:rPr>
                    <m:t xml:space="preserve">u</m:t>
                  </m:r>
                  <m:sSub>
                    <m:e>
                      <m:r>
                        <m:rPr>
                          <m:sty m:val="p"/>
                        </m:rPr>
                        <a:rPr lang="en-US" sz="2200" b="0">
                          <a:solidFill>
                            <a:srgbClr val="116B70"/>
                          </a:solidFill>
                          <a:latin typeface="Cambria Math"/>
                        </a:rPr>
                        <m:t xml:space="preserve">∣</m:t>
                      </m:r>
                    </m:e>
                    <m:sub>
                      <m:r>
                        <m:rPr>
                          <m:sty m:val="p"/>
                        </m:rPr>
                        <a:rPr lang="en-US" sz="2200" b="0">
                          <a:solidFill>
                            <a:srgbClr val="116B70"/>
                          </a:solidFill>
                          <a:latin typeface="Cambria Math"/>
                        </a:rPr>
                        <m:t xml:space="preserve">∂</m:t>
                      </m:r>
                      <m:r>
                        <a:rPr lang="en-US" sz="2200" b="0">
                          <a:solidFill>
                            <a:srgbClr val="116B70"/>
                          </a:solidFill>
                          <a:latin typeface="Cambria Math"/>
                        </a:rPr>
                        <m:t xml:space="preserve">T</m:t>
                      </m:r>
                    </m:sub>
                  </m:sSub>
                  <m:r>
                    <a:rPr lang="en-US" sz="2200" b="0">
                      <a:solidFill>
                        <a:srgbClr val="116B70"/>
                      </a:solidFill>
                      <a:latin typeface="Cambria Math"/>
                    </a:rPr>
                    <m:t xml:space="preserve">=0</m:t>
                  </m:r>
                </m:oMath>
              </m:oMathPara>
            </a14:m>
            <a:endParaRPr lang="en-US" sz="2200"/>
          </a:p>
        </p:txBody>
      </p:sp>
      <p:sp>
        <p:nvSpPr>
          <p:cNvPr id="213" name="student question">
            <a:extLst>
              <a:ext uri="{FF2B5EF4-FFF2-40B4-BE49-F238E27FC236}">
                <a16:creationId xmlns:a16="http://schemas.microsoft.com/office/drawing/2014/main" id="{E5E7102F-E325-4527-8221-A503CFC3F150}"/>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familiar center maximizes the minimum side distance?</a:t>
            </a:r>
          </a:p>
        </p:txBody>
      </p:sp>
      <p:sp>
        <p:nvSpPr>
          <p:cNvPr id="214" name="text">
            <a:extLst>
              <a:ext uri="{FF2B5EF4-FFF2-40B4-BE49-F238E27FC236}">
                <a16:creationId xmlns:a16="http://schemas.microsoft.com/office/drawing/2014/main" id="{4318A548-BD24-49D8-ADE5-0D263BEA0F54}"/>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5" name="text">
            <a:extLst>
              <a:ext uri="{FF2B5EF4-FFF2-40B4-BE49-F238E27FC236}">
                <a16:creationId xmlns:a16="http://schemas.microsoft.com/office/drawing/2014/main" id="{B7686935-7E09-4B32-9A07-8BCF88CE9C18}"/>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35</a:t>
            </a:r>
          </a:p>
        </p:txBody>
      </p:sp>
    </p:spTree>
    <p:extLst>
      <p:ext uri="{BB962C8B-B14F-4D97-AF65-F5344CB8AC3E}">
        <p14:creationId xmlns:p14="http://schemas.microsoft.com/office/powerpoint/2010/main" val="108394176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6" name="text">
            <a:extLst>
              <a:ext uri="{FF2B5EF4-FFF2-40B4-BE49-F238E27FC236}">
                <a16:creationId xmlns:a16="http://schemas.microsoft.com/office/drawing/2014/main" id="{7858F29F-86F2-4411-8B3C-2FEEA596F666}"/>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6F46F21E-F8F1-40FF-BDF0-FBED00D87E8D}"/>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One field, several centers</a:t>
            </a:r>
          </a:p>
        </p:txBody>
      </p:sp>
      <p:sp>
        <p:nvSpPr>
          <p:cNvPr id="3" name="line">
            <a:extLst>
              <a:ext uri="{FF2B5EF4-FFF2-40B4-BE49-F238E27FC236}">
                <a16:creationId xmlns:a16="http://schemas.microsoft.com/office/drawing/2014/main" id="{0DAE81C3-2E76-4DF0-801C-6D2FD4A125E2}"/>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021EE8CA-6C2F-4A4B-A9D1-4141C4227D19}"/>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DAEEF1"/>
          </a:solidFill>
          <a:ln w="0">
            <a:noFill/>
          </a:ln>
        </p:spPr>
        <p:txBody>
          <a:bodyPr/>
          <a:lstStyle/>
          <a:p>
            <a:endParaRPr lang="en-US"/>
          </a:p>
        </p:txBody>
      </p:sp>
      <p:sp>
        <p:nvSpPr>
          <p:cNvPr id="5" name="field cell 1">
            <a:extLst>
              <a:ext uri="{FF2B5EF4-FFF2-40B4-BE49-F238E27FC236}">
                <a16:creationId xmlns:a16="http://schemas.microsoft.com/office/drawing/2014/main" id="{DC6107C0-D2C3-4D2D-BD5B-651A705A55D8}"/>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CBE8EB"/>
          </a:solidFill>
          <a:ln w="0">
            <a:noFill/>
          </a:ln>
        </p:spPr>
        <p:txBody>
          <a:bodyPr/>
          <a:lstStyle/>
          <a:p>
            <a:endParaRPr lang="en-US"/>
          </a:p>
        </p:txBody>
      </p:sp>
      <p:sp>
        <p:nvSpPr>
          <p:cNvPr id="6" name="field cell 2">
            <a:extLst>
              <a:ext uri="{FF2B5EF4-FFF2-40B4-BE49-F238E27FC236}">
                <a16:creationId xmlns:a16="http://schemas.microsoft.com/office/drawing/2014/main" id="{4373A935-198C-42A6-B72B-F78430136FEA}"/>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CAE7EA"/>
          </a:solidFill>
          <a:ln w="0">
            <a:noFill/>
          </a:ln>
        </p:spPr>
        <p:txBody>
          <a:bodyPr/>
          <a:lstStyle/>
          <a:p>
            <a:endParaRPr lang="en-US"/>
          </a:p>
        </p:txBody>
      </p:sp>
      <p:sp>
        <p:nvSpPr>
          <p:cNvPr id="7" name="field cell 3">
            <a:extLst>
              <a:ext uri="{FF2B5EF4-FFF2-40B4-BE49-F238E27FC236}">
                <a16:creationId xmlns:a16="http://schemas.microsoft.com/office/drawing/2014/main" id="{E60FF231-0512-4FA8-9E6D-AC89E13768BC}"/>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1F1F4"/>
          </a:solidFill>
          <a:ln w="0">
            <a:noFill/>
          </a:ln>
        </p:spPr>
        <p:txBody>
          <a:bodyPr/>
          <a:lstStyle/>
          <a:p>
            <a:endParaRPr lang="en-US"/>
          </a:p>
        </p:txBody>
      </p:sp>
      <p:sp>
        <p:nvSpPr>
          <p:cNvPr id="8" name="field cell 4">
            <a:extLst>
              <a:ext uri="{FF2B5EF4-FFF2-40B4-BE49-F238E27FC236}">
                <a16:creationId xmlns:a16="http://schemas.microsoft.com/office/drawing/2014/main" id="{C6321EB4-1918-4B27-9F2D-3DA9C8844036}"/>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D0EAED"/>
          </a:solidFill>
          <a:ln w="0">
            <a:noFill/>
          </a:ln>
        </p:spPr>
        <p:txBody>
          <a:bodyPr/>
          <a:lstStyle/>
          <a:p>
            <a:endParaRPr lang="en-US"/>
          </a:p>
        </p:txBody>
      </p:sp>
      <p:sp>
        <p:nvSpPr>
          <p:cNvPr id="9" name="field cell 5">
            <a:extLst>
              <a:ext uri="{FF2B5EF4-FFF2-40B4-BE49-F238E27FC236}">
                <a16:creationId xmlns:a16="http://schemas.microsoft.com/office/drawing/2014/main" id="{B3F5AFDC-E05A-4074-A553-F46ADFBED6D1}"/>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6F3F6"/>
          </a:solidFill>
          <a:ln w="0">
            <a:noFill/>
          </a:ln>
        </p:spPr>
        <p:txBody>
          <a:bodyPr/>
          <a:lstStyle/>
          <a:p>
            <a:endParaRPr lang="en-US"/>
          </a:p>
        </p:txBody>
      </p:sp>
      <p:sp>
        <p:nvSpPr>
          <p:cNvPr id="10" name="field cell 6">
            <a:extLst>
              <a:ext uri="{FF2B5EF4-FFF2-40B4-BE49-F238E27FC236}">
                <a16:creationId xmlns:a16="http://schemas.microsoft.com/office/drawing/2014/main" id="{3BEF8771-2A12-42DB-A6BF-DAE8746C884A}"/>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1" name="field cell 7">
            <a:extLst>
              <a:ext uri="{FF2B5EF4-FFF2-40B4-BE49-F238E27FC236}">
                <a16:creationId xmlns:a16="http://schemas.microsoft.com/office/drawing/2014/main" id="{124C7522-41EC-498E-865B-48D927BFB074}"/>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D1EAED"/>
          </a:solidFill>
          <a:ln w="0">
            <a:noFill/>
          </a:ln>
        </p:spPr>
        <p:txBody>
          <a:bodyPr/>
          <a:lstStyle/>
          <a:p>
            <a:endParaRPr lang="en-US"/>
          </a:p>
        </p:txBody>
      </p:sp>
      <p:sp>
        <p:nvSpPr>
          <p:cNvPr id="12" name="field cell 8">
            <a:extLst>
              <a:ext uri="{FF2B5EF4-FFF2-40B4-BE49-F238E27FC236}">
                <a16:creationId xmlns:a16="http://schemas.microsoft.com/office/drawing/2014/main" id="{5EA57A78-E2C7-4BEB-9E92-855AD9442EAB}"/>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3" name="field cell 9">
            <a:extLst>
              <a:ext uri="{FF2B5EF4-FFF2-40B4-BE49-F238E27FC236}">
                <a16:creationId xmlns:a16="http://schemas.microsoft.com/office/drawing/2014/main" id="{44E22DF7-975D-4EA5-8596-91B3CB2E625F}"/>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4" name="field cell 10">
            <a:extLst>
              <a:ext uri="{FF2B5EF4-FFF2-40B4-BE49-F238E27FC236}">
                <a16:creationId xmlns:a16="http://schemas.microsoft.com/office/drawing/2014/main" id="{76720DC4-AF6D-4AB1-B8BC-F752E0405E44}"/>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D8EDF0"/>
          </a:solidFill>
          <a:ln w="0">
            <a:noFill/>
          </a:ln>
        </p:spPr>
        <p:txBody>
          <a:bodyPr/>
          <a:lstStyle/>
          <a:p>
            <a:endParaRPr lang="en-US"/>
          </a:p>
        </p:txBody>
      </p:sp>
      <p:sp>
        <p:nvSpPr>
          <p:cNvPr id="15" name="field cell 11">
            <a:extLst>
              <a:ext uri="{FF2B5EF4-FFF2-40B4-BE49-F238E27FC236}">
                <a16:creationId xmlns:a16="http://schemas.microsoft.com/office/drawing/2014/main" id="{F429B21A-26ED-4A0E-BA9E-85B144319F0C}"/>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CCE8EB"/>
          </a:solidFill>
          <a:ln w="0">
            <a:noFill/>
          </a:ln>
        </p:spPr>
        <p:txBody>
          <a:bodyPr/>
          <a:lstStyle/>
          <a:p>
            <a:endParaRPr lang="en-US"/>
          </a:p>
        </p:txBody>
      </p:sp>
      <p:sp>
        <p:nvSpPr>
          <p:cNvPr id="16" name="field cell 12">
            <a:extLst>
              <a:ext uri="{FF2B5EF4-FFF2-40B4-BE49-F238E27FC236}">
                <a16:creationId xmlns:a16="http://schemas.microsoft.com/office/drawing/2014/main" id="{3C878EAB-9D78-4191-B056-041674C83767}"/>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D4ECEF"/>
          </a:solidFill>
          <a:ln w="0">
            <a:noFill/>
          </a:ln>
        </p:spPr>
        <p:txBody>
          <a:bodyPr/>
          <a:lstStyle/>
          <a:p>
            <a:endParaRPr lang="en-US"/>
          </a:p>
        </p:txBody>
      </p:sp>
      <p:sp>
        <p:nvSpPr>
          <p:cNvPr id="17" name="field cell 13">
            <a:extLst>
              <a:ext uri="{FF2B5EF4-FFF2-40B4-BE49-F238E27FC236}">
                <a16:creationId xmlns:a16="http://schemas.microsoft.com/office/drawing/2014/main" id="{CD44772C-4D8A-4878-969E-03C160AE34C3}"/>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0F1F4"/>
          </a:solidFill>
          <a:ln w="0">
            <a:noFill/>
          </a:ln>
        </p:spPr>
        <p:txBody>
          <a:bodyPr/>
          <a:lstStyle/>
          <a:p>
            <a:endParaRPr lang="en-US"/>
          </a:p>
        </p:txBody>
      </p:sp>
      <p:sp>
        <p:nvSpPr>
          <p:cNvPr id="18" name="field cell 14">
            <a:extLst>
              <a:ext uri="{FF2B5EF4-FFF2-40B4-BE49-F238E27FC236}">
                <a16:creationId xmlns:a16="http://schemas.microsoft.com/office/drawing/2014/main" id="{81BF0491-2C93-47D7-8729-6E44FF048E93}"/>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4F2F5"/>
          </a:solidFill>
          <a:ln w="0">
            <a:noFill/>
          </a:ln>
        </p:spPr>
        <p:txBody>
          <a:bodyPr/>
          <a:lstStyle/>
          <a:p>
            <a:endParaRPr lang="en-US"/>
          </a:p>
        </p:txBody>
      </p:sp>
      <p:sp>
        <p:nvSpPr>
          <p:cNvPr id="19" name="field cell 15">
            <a:extLst>
              <a:ext uri="{FF2B5EF4-FFF2-40B4-BE49-F238E27FC236}">
                <a16:creationId xmlns:a16="http://schemas.microsoft.com/office/drawing/2014/main" id="{87068470-F93B-402D-8C2A-40E33149C0DD}"/>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CDE8EB"/>
          </a:solidFill>
          <a:ln w="0">
            <a:noFill/>
          </a:ln>
        </p:spPr>
        <p:txBody>
          <a:bodyPr/>
          <a:lstStyle/>
          <a:p>
            <a:endParaRPr lang="en-US"/>
          </a:p>
        </p:txBody>
      </p:sp>
      <p:sp>
        <p:nvSpPr>
          <p:cNvPr id="20" name="field cell 16">
            <a:extLst>
              <a:ext uri="{FF2B5EF4-FFF2-40B4-BE49-F238E27FC236}">
                <a16:creationId xmlns:a16="http://schemas.microsoft.com/office/drawing/2014/main" id="{73ECBA4A-5058-4A9E-AA8D-4E02FBFAFE0C}"/>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CEE9EC"/>
          </a:solidFill>
          <a:ln w="0">
            <a:noFill/>
          </a:ln>
        </p:spPr>
        <p:txBody>
          <a:bodyPr/>
          <a:lstStyle/>
          <a:p>
            <a:endParaRPr lang="en-US"/>
          </a:p>
        </p:txBody>
      </p:sp>
      <p:sp>
        <p:nvSpPr>
          <p:cNvPr id="21" name="field cell 17">
            <a:extLst>
              <a:ext uri="{FF2B5EF4-FFF2-40B4-BE49-F238E27FC236}">
                <a16:creationId xmlns:a16="http://schemas.microsoft.com/office/drawing/2014/main" id="{D35D6B4F-6863-471F-87BD-8B81B461B8EC}"/>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22" name="field cell 18">
            <a:extLst>
              <a:ext uri="{FF2B5EF4-FFF2-40B4-BE49-F238E27FC236}">
                <a16:creationId xmlns:a16="http://schemas.microsoft.com/office/drawing/2014/main" id="{07701707-D230-4B2A-BF72-E3722A27B307}"/>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A8D9DC"/>
          </a:solidFill>
          <a:ln w="0">
            <a:noFill/>
          </a:ln>
        </p:spPr>
        <p:txBody>
          <a:bodyPr/>
          <a:lstStyle/>
          <a:p>
            <a:endParaRPr lang="en-US"/>
          </a:p>
        </p:txBody>
      </p:sp>
      <p:sp>
        <p:nvSpPr>
          <p:cNvPr id="23" name="field cell 19">
            <a:extLst>
              <a:ext uri="{FF2B5EF4-FFF2-40B4-BE49-F238E27FC236}">
                <a16:creationId xmlns:a16="http://schemas.microsoft.com/office/drawing/2014/main" id="{71B9246B-66BB-454F-9806-3EE511E06FDE}"/>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63AEB3"/>
          </a:solidFill>
          <a:ln w="0">
            <a:noFill/>
          </a:ln>
        </p:spPr>
        <p:txBody>
          <a:bodyPr/>
          <a:lstStyle/>
          <a:p>
            <a:endParaRPr lang="en-US"/>
          </a:p>
        </p:txBody>
      </p:sp>
      <p:sp>
        <p:nvSpPr>
          <p:cNvPr id="24" name="field cell 20">
            <a:extLst>
              <a:ext uri="{FF2B5EF4-FFF2-40B4-BE49-F238E27FC236}">
                <a16:creationId xmlns:a16="http://schemas.microsoft.com/office/drawing/2014/main" id="{8F37718A-714A-4165-8102-F9EF60E25E59}"/>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C1E4E7"/>
          </a:solidFill>
          <a:ln w="0">
            <a:noFill/>
          </a:ln>
        </p:spPr>
        <p:txBody>
          <a:bodyPr/>
          <a:lstStyle/>
          <a:p>
            <a:endParaRPr lang="en-US"/>
          </a:p>
        </p:txBody>
      </p:sp>
      <p:sp>
        <p:nvSpPr>
          <p:cNvPr id="25" name="field cell 21">
            <a:extLst>
              <a:ext uri="{FF2B5EF4-FFF2-40B4-BE49-F238E27FC236}">
                <a16:creationId xmlns:a16="http://schemas.microsoft.com/office/drawing/2014/main" id="{81B5027C-00B7-4BB6-BAF4-AC849177900C}"/>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26" name="field cell 22">
            <a:extLst>
              <a:ext uri="{FF2B5EF4-FFF2-40B4-BE49-F238E27FC236}">
                <a16:creationId xmlns:a16="http://schemas.microsoft.com/office/drawing/2014/main" id="{70489CD8-BA81-4C0E-A18E-9EC4EF62753B}"/>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D6ECEF"/>
          </a:solidFill>
          <a:ln w="0">
            <a:noFill/>
          </a:ln>
        </p:spPr>
        <p:txBody>
          <a:bodyPr/>
          <a:lstStyle/>
          <a:p>
            <a:endParaRPr lang="en-US"/>
          </a:p>
        </p:txBody>
      </p:sp>
      <p:sp>
        <p:nvSpPr>
          <p:cNvPr id="27" name="field cell 23">
            <a:extLst>
              <a:ext uri="{FF2B5EF4-FFF2-40B4-BE49-F238E27FC236}">
                <a16:creationId xmlns:a16="http://schemas.microsoft.com/office/drawing/2014/main" id="{F3020ED7-02D5-432F-8ACF-F6E61EB95973}"/>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CCE8EB"/>
          </a:solidFill>
          <a:ln w="0">
            <a:noFill/>
          </a:ln>
        </p:spPr>
        <p:txBody>
          <a:bodyPr/>
          <a:lstStyle/>
          <a:p>
            <a:endParaRPr lang="en-US"/>
          </a:p>
        </p:txBody>
      </p:sp>
      <p:sp>
        <p:nvSpPr>
          <p:cNvPr id="28" name="field cell 24">
            <a:extLst>
              <a:ext uri="{FF2B5EF4-FFF2-40B4-BE49-F238E27FC236}">
                <a16:creationId xmlns:a16="http://schemas.microsoft.com/office/drawing/2014/main" id="{3AF0B08C-FD42-4CA5-B113-44AA3167580B}"/>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29" name="field cell 25">
            <a:extLst>
              <a:ext uri="{FF2B5EF4-FFF2-40B4-BE49-F238E27FC236}">
                <a16:creationId xmlns:a16="http://schemas.microsoft.com/office/drawing/2014/main" id="{36FF975B-93DE-4B8D-A041-9608DB1B1A2D}"/>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B3DEE1"/>
          </a:solidFill>
          <a:ln w="0">
            <a:noFill/>
          </a:ln>
        </p:spPr>
        <p:txBody>
          <a:bodyPr/>
          <a:lstStyle/>
          <a:p>
            <a:endParaRPr lang="en-US"/>
          </a:p>
        </p:txBody>
      </p:sp>
      <p:sp>
        <p:nvSpPr>
          <p:cNvPr id="30" name="field cell 26">
            <a:extLst>
              <a:ext uri="{FF2B5EF4-FFF2-40B4-BE49-F238E27FC236}">
                <a16:creationId xmlns:a16="http://schemas.microsoft.com/office/drawing/2014/main" id="{832AAB59-F1E6-4022-BC38-723B44791C83}"/>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C6E5E8"/>
          </a:solidFill>
          <a:ln w="0">
            <a:noFill/>
          </a:ln>
        </p:spPr>
        <p:txBody>
          <a:bodyPr/>
          <a:lstStyle/>
          <a:p>
            <a:endParaRPr lang="en-US"/>
          </a:p>
        </p:txBody>
      </p:sp>
      <p:sp>
        <p:nvSpPr>
          <p:cNvPr id="31" name="field cell 27">
            <a:extLst>
              <a:ext uri="{FF2B5EF4-FFF2-40B4-BE49-F238E27FC236}">
                <a16:creationId xmlns:a16="http://schemas.microsoft.com/office/drawing/2014/main" id="{09816CC2-2545-4F65-84AC-D2EF1991BD31}"/>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A9D9DC"/>
          </a:solidFill>
          <a:ln w="0">
            <a:noFill/>
          </a:ln>
        </p:spPr>
        <p:txBody>
          <a:bodyPr/>
          <a:lstStyle/>
          <a:p>
            <a:endParaRPr lang="en-US"/>
          </a:p>
        </p:txBody>
      </p:sp>
      <p:sp>
        <p:nvSpPr>
          <p:cNvPr id="32" name="field cell 28">
            <a:extLst>
              <a:ext uri="{FF2B5EF4-FFF2-40B4-BE49-F238E27FC236}">
                <a16:creationId xmlns:a16="http://schemas.microsoft.com/office/drawing/2014/main" id="{307DDFA1-09C4-4E90-AA34-38DEF0D9D913}"/>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59A7AD"/>
          </a:solidFill>
          <a:ln w="0">
            <a:noFill/>
          </a:ln>
        </p:spPr>
        <p:txBody>
          <a:bodyPr/>
          <a:lstStyle/>
          <a:p>
            <a:endParaRPr lang="en-US"/>
          </a:p>
        </p:txBody>
      </p:sp>
      <p:sp>
        <p:nvSpPr>
          <p:cNvPr id="33" name="field cell 29">
            <a:extLst>
              <a:ext uri="{FF2B5EF4-FFF2-40B4-BE49-F238E27FC236}">
                <a16:creationId xmlns:a16="http://schemas.microsoft.com/office/drawing/2014/main" id="{DF2C6A26-10DA-48FF-BD0B-E9B40D3984CB}"/>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378F96"/>
          </a:solidFill>
          <a:ln w="0">
            <a:noFill/>
          </a:ln>
        </p:spPr>
        <p:txBody>
          <a:bodyPr/>
          <a:lstStyle/>
          <a:p>
            <a:endParaRPr lang="en-US"/>
          </a:p>
        </p:txBody>
      </p:sp>
      <p:sp>
        <p:nvSpPr>
          <p:cNvPr id="34" name="field cell 30">
            <a:extLst>
              <a:ext uri="{FF2B5EF4-FFF2-40B4-BE49-F238E27FC236}">
                <a16:creationId xmlns:a16="http://schemas.microsoft.com/office/drawing/2014/main" id="{9A56C014-ED5D-4993-8220-259938819DFA}"/>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BBE1E4"/>
          </a:solidFill>
          <a:ln w="0">
            <a:noFill/>
          </a:ln>
        </p:spPr>
        <p:txBody>
          <a:bodyPr/>
          <a:lstStyle/>
          <a:p>
            <a:endParaRPr lang="en-US"/>
          </a:p>
        </p:txBody>
      </p:sp>
      <p:sp>
        <p:nvSpPr>
          <p:cNvPr id="35" name="field cell 31">
            <a:extLst>
              <a:ext uri="{FF2B5EF4-FFF2-40B4-BE49-F238E27FC236}">
                <a16:creationId xmlns:a16="http://schemas.microsoft.com/office/drawing/2014/main" id="{4332DD22-AC8F-4CD0-8825-6F8368EEA691}"/>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90CFD2"/>
          </a:solidFill>
          <a:ln w="0">
            <a:noFill/>
          </a:ln>
        </p:spPr>
        <p:txBody>
          <a:bodyPr/>
          <a:lstStyle/>
          <a:p>
            <a:endParaRPr lang="en-US"/>
          </a:p>
        </p:txBody>
      </p:sp>
      <p:sp>
        <p:nvSpPr>
          <p:cNvPr id="36" name="field cell 32">
            <a:extLst>
              <a:ext uri="{FF2B5EF4-FFF2-40B4-BE49-F238E27FC236}">
                <a16:creationId xmlns:a16="http://schemas.microsoft.com/office/drawing/2014/main" id="{4B764D26-73D4-44EB-97B1-19E67A0CD7C9}"/>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3E949B"/>
          </a:solidFill>
          <a:ln w="0">
            <a:noFill/>
          </a:ln>
        </p:spPr>
        <p:txBody>
          <a:bodyPr/>
          <a:lstStyle/>
          <a:p>
            <a:endParaRPr lang="en-US"/>
          </a:p>
        </p:txBody>
      </p:sp>
      <p:sp>
        <p:nvSpPr>
          <p:cNvPr id="37" name="field cell 33">
            <a:extLst>
              <a:ext uri="{FF2B5EF4-FFF2-40B4-BE49-F238E27FC236}">
                <a16:creationId xmlns:a16="http://schemas.microsoft.com/office/drawing/2014/main" id="{5E051E7B-90E2-4281-9C07-AD9A655A1C1D}"/>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1E7982"/>
          </a:solidFill>
          <a:ln w="0">
            <a:noFill/>
          </a:ln>
        </p:spPr>
        <p:txBody>
          <a:bodyPr/>
          <a:lstStyle/>
          <a:p>
            <a:endParaRPr lang="en-US"/>
          </a:p>
        </p:txBody>
      </p:sp>
      <p:sp>
        <p:nvSpPr>
          <p:cNvPr id="38" name="field cell 34">
            <a:extLst>
              <a:ext uri="{FF2B5EF4-FFF2-40B4-BE49-F238E27FC236}">
                <a16:creationId xmlns:a16="http://schemas.microsoft.com/office/drawing/2014/main" id="{3F8BE54F-448F-410C-B2B4-F9D7D78FCDB4}"/>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39" name="field cell 35">
            <a:extLst>
              <a:ext uri="{FF2B5EF4-FFF2-40B4-BE49-F238E27FC236}">
                <a16:creationId xmlns:a16="http://schemas.microsoft.com/office/drawing/2014/main" id="{837828BE-49FC-4228-AE40-0210D8D46BAA}"/>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85C7CB"/>
          </a:solidFill>
          <a:ln w="0">
            <a:noFill/>
          </a:ln>
        </p:spPr>
        <p:txBody>
          <a:bodyPr/>
          <a:lstStyle/>
          <a:p>
            <a:endParaRPr lang="en-US"/>
          </a:p>
        </p:txBody>
      </p:sp>
      <p:sp>
        <p:nvSpPr>
          <p:cNvPr id="40" name="field cell 36">
            <a:extLst>
              <a:ext uri="{FF2B5EF4-FFF2-40B4-BE49-F238E27FC236}">
                <a16:creationId xmlns:a16="http://schemas.microsoft.com/office/drawing/2014/main" id="{4653CA35-6A07-498D-84E2-02624F2E055C}"/>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B6DFE2"/>
          </a:solidFill>
          <a:ln w="0">
            <a:noFill/>
          </a:ln>
        </p:spPr>
        <p:txBody>
          <a:bodyPr/>
          <a:lstStyle/>
          <a:p>
            <a:endParaRPr lang="en-US"/>
          </a:p>
        </p:txBody>
      </p:sp>
      <p:sp>
        <p:nvSpPr>
          <p:cNvPr id="41" name="field cell 37">
            <a:extLst>
              <a:ext uri="{FF2B5EF4-FFF2-40B4-BE49-F238E27FC236}">
                <a16:creationId xmlns:a16="http://schemas.microsoft.com/office/drawing/2014/main" id="{CD8D44E7-33DA-4A7F-A3EB-41F735D363CA}"/>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83C5C9"/>
          </a:solidFill>
          <a:ln w="0">
            <a:noFill/>
          </a:ln>
        </p:spPr>
        <p:txBody>
          <a:bodyPr/>
          <a:lstStyle/>
          <a:p>
            <a:endParaRPr lang="en-US"/>
          </a:p>
        </p:txBody>
      </p:sp>
      <p:sp>
        <p:nvSpPr>
          <p:cNvPr id="42" name="field cell 38">
            <a:extLst>
              <a:ext uri="{FF2B5EF4-FFF2-40B4-BE49-F238E27FC236}">
                <a16:creationId xmlns:a16="http://schemas.microsoft.com/office/drawing/2014/main" id="{5F209CB6-8F4B-4CC1-85C0-85E86A1BABD5}"/>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6F3F6"/>
          </a:solidFill>
          <a:ln w="0">
            <a:noFill/>
          </a:ln>
        </p:spPr>
        <p:txBody>
          <a:bodyPr/>
          <a:lstStyle/>
          <a:p>
            <a:endParaRPr lang="en-US"/>
          </a:p>
        </p:txBody>
      </p:sp>
      <p:sp>
        <p:nvSpPr>
          <p:cNvPr id="43" name="field cell 39">
            <a:extLst>
              <a:ext uri="{FF2B5EF4-FFF2-40B4-BE49-F238E27FC236}">
                <a16:creationId xmlns:a16="http://schemas.microsoft.com/office/drawing/2014/main" id="{858E8FE8-94F6-4E0E-91C3-25A0FAE6FD22}"/>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7F3F6"/>
          </a:solidFill>
          <a:ln w="0">
            <a:noFill/>
          </a:ln>
        </p:spPr>
        <p:txBody>
          <a:bodyPr/>
          <a:lstStyle/>
          <a:p>
            <a:endParaRPr lang="en-US"/>
          </a:p>
        </p:txBody>
      </p:sp>
      <p:sp>
        <p:nvSpPr>
          <p:cNvPr id="44" name="field cell 40">
            <a:extLst>
              <a:ext uri="{FF2B5EF4-FFF2-40B4-BE49-F238E27FC236}">
                <a16:creationId xmlns:a16="http://schemas.microsoft.com/office/drawing/2014/main" id="{F4899431-7DC5-4A05-A63E-C6964A78A351}"/>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3E4E7"/>
          </a:solidFill>
          <a:ln w="0">
            <a:noFill/>
          </a:ln>
        </p:spPr>
        <p:txBody>
          <a:bodyPr/>
          <a:lstStyle/>
          <a:p>
            <a:endParaRPr lang="en-US"/>
          </a:p>
        </p:txBody>
      </p:sp>
      <p:sp>
        <p:nvSpPr>
          <p:cNvPr id="45" name="field cell 41">
            <a:extLst>
              <a:ext uri="{FF2B5EF4-FFF2-40B4-BE49-F238E27FC236}">
                <a16:creationId xmlns:a16="http://schemas.microsoft.com/office/drawing/2014/main" id="{3FE474E6-9020-4296-8C36-3D61576FEF35}"/>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9DD4D7"/>
          </a:solidFill>
          <a:ln w="0">
            <a:noFill/>
          </a:ln>
        </p:spPr>
        <p:txBody>
          <a:bodyPr/>
          <a:lstStyle/>
          <a:p>
            <a:endParaRPr lang="en-US"/>
          </a:p>
        </p:txBody>
      </p:sp>
      <p:sp>
        <p:nvSpPr>
          <p:cNvPr id="46" name="field cell 42">
            <a:extLst>
              <a:ext uri="{FF2B5EF4-FFF2-40B4-BE49-F238E27FC236}">
                <a16:creationId xmlns:a16="http://schemas.microsoft.com/office/drawing/2014/main" id="{FDD8F29E-D200-454F-9D13-03A92A3F9026}"/>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C8E7EA"/>
          </a:solidFill>
          <a:ln w="0">
            <a:noFill/>
          </a:ln>
        </p:spPr>
        <p:txBody>
          <a:bodyPr/>
          <a:lstStyle/>
          <a:p>
            <a:endParaRPr lang="en-US"/>
          </a:p>
        </p:txBody>
      </p:sp>
      <p:sp>
        <p:nvSpPr>
          <p:cNvPr id="47" name="field cell 43">
            <a:extLst>
              <a:ext uri="{FF2B5EF4-FFF2-40B4-BE49-F238E27FC236}">
                <a16:creationId xmlns:a16="http://schemas.microsoft.com/office/drawing/2014/main" id="{1895A07D-D619-4569-AE33-819419152487}"/>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A2D6D9"/>
          </a:solidFill>
          <a:ln w="0">
            <a:noFill/>
          </a:ln>
        </p:spPr>
        <p:txBody>
          <a:bodyPr/>
          <a:lstStyle/>
          <a:p>
            <a:endParaRPr lang="en-US"/>
          </a:p>
        </p:txBody>
      </p:sp>
      <p:sp>
        <p:nvSpPr>
          <p:cNvPr id="48" name="field cell 44">
            <a:extLst>
              <a:ext uri="{FF2B5EF4-FFF2-40B4-BE49-F238E27FC236}">
                <a16:creationId xmlns:a16="http://schemas.microsoft.com/office/drawing/2014/main" id="{ED8DFA56-5F9A-4B65-8737-EEA22167E085}"/>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2E4E7"/>
          </a:solidFill>
          <a:ln w="0">
            <a:noFill/>
          </a:ln>
        </p:spPr>
        <p:txBody>
          <a:bodyPr/>
          <a:lstStyle/>
          <a:p>
            <a:endParaRPr lang="en-US"/>
          </a:p>
        </p:txBody>
      </p:sp>
      <p:sp>
        <p:nvSpPr>
          <p:cNvPr id="49" name="field cell 45">
            <a:extLst>
              <a:ext uri="{FF2B5EF4-FFF2-40B4-BE49-F238E27FC236}">
                <a16:creationId xmlns:a16="http://schemas.microsoft.com/office/drawing/2014/main" id="{A915B887-11E0-4CC7-B29B-6F93DCA371F2}"/>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50" name="field cell 46">
            <a:extLst>
              <a:ext uri="{FF2B5EF4-FFF2-40B4-BE49-F238E27FC236}">
                <a16:creationId xmlns:a16="http://schemas.microsoft.com/office/drawing/2014/main" id="{3687FE19-1E51-4B49-9158-5318B71B08F7}"/>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3E4E7"/>
          </a:solidFill>
          <a:ln w="0">
            <a:noFill/>
          </a:ln>
        </p:spPr>
        <p:txBody>
          <a:bodyPr/>
          <a:lstStyle/>
          <a:p>
            <a:endParaRPr lang="en-US"/>
          </a:p>
        </p:txBody>
      </p:sp>
      <p:sp>
        <p:nvSpPr>
          <p:cNvPr id="51" name="field cell 47">
            <a:extLst>
              <a:ext uri="{FF2B5EF4-FFF2-40B4-BE49-F238E27FC236}">
                <a16:creationId xmlns:a16="http://schemas.microsoft.com/office/drawing/2014/main" id="{66698838-F42B-4E92-BE93-02646A0BEE15}"/>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9CD4D7"/>
          </a:solidFill>
          <a:ln w="0">
            <a:noFill/>
          </a:ln>
        </p:spPr>
        <p:txBody>
          <a:bodyPr/>
          <a:lstStyle/>
          <a:p>
            <a:endParaRPr lang="en-US"/>
          </a:p>
        </p:txBody>
      </p:sp>
      <p:sp>
        <p:nvSpPr>
          <p:cNvPr id="52" name="field cell 48">
            <a:extLst>
              <a:ext uri="{FF2B5EF4-FFF2-40B4-BE49-F238E27FC236}">
                <a16:creationId xmlns:a16="http://schemas.microsoft.com/office/drawing/2014/main" id="{EFACA3C7-DB9A-4A97-87D7-1B53C06EE525}"/>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6AB3B8"/>
          </a:solidFill>
          <a:ln w="0">
            <a:noFill/>
          </a:ln>
        </p:spPr>
        <p:txBody>
          <a:bodyPr/>
          <a:lstStyle/>
          <a:p>
            <a:endParaRPr lang="en-US"/>
          </a:p>
        </p:txBody>
      </p:sp>
      <p:sp>
        <p:nvSpPr>
          <p:cNvPr id="53" name="field cell 49">
            <a:extLst>
              <a:ext uri="{FF2B5EF4-FFF2-40B4-BE49-F238E27FC236}">
                <a16:creationId xmlns:a16="http://schemas.microsoft.com/office/drawing/2014/main" id="{8396F059-73AB-4ADD-A45B-044635EC5472}"/>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AADADD"/>
          </a:solidFill>
          <a:ln w="0">
            <a:noFill/>
          </a:ln>
        </p:spPr>
        <p:txBody>
          <a:bodyPr/>
          <a:lstStyle/>
          <a:p>
            <a:endParaRPr lang="en-US"/>
          </a:p>
        </p:txBody>
      </p:sp>
      <p:sp>
        <p:nvSpPr>
          <p:cNvPr id="54" name="field cell 50">
            <a:extLst>
              <a:ext uri="{FF2B5EF4-FFF2-40B4-BE49-F238E27FC236}">
                <a16:creationId xmlns:a16="http://schemas.microsoft.com/office/drawing/2014/main" id="{BCC540A4-3E7B-4C78-A805-68913CE40756}"/>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B1DDE0"/>
          </a:solidFill>
          <a:ln w="0">
            <a:noFill/>
          </a:ln>
        </p:spPr>
        <p:txBody>
          <a:bodyPr/>
          <a:lstStyle/>
          <a:p>
            <a:endParaRPr lang="en-US"/>
          </a:p>
        </p:txBody>
      </p:sp>
      <p:sp>
        <p:nvSpPr>
          <p:cNvPr id="55" name="field cell 51">
            <a:extLst>
              <a:ext uri="{FF2B5EF4-FFF2-40B4-BE49-F238E27FC236}">
                <a16:creationId xmlns:a16="http://schemas.microsoft.com/office/drawing/2014/main" id="{28DBE998-5C16-4BE8-8A2F-EEDB21482E0B}"/>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7CC0C4"/>
          </a:solidFill>
          <a:ln w="0">
            <a:noFill/>
          </a:ln>
        </p:spPr>
        <p:txBody>
          <a:bodyPr/>
          <a:lstStyle/>
          <a:p>
            <a:endParaRPr lang="en-US"/>
          </a:p>
        </p:txBody>
      </p:sp>
      <p:sp>
        <p:nvSpPr>
          <p:cNvPr id="56" name="field cell 52">
            <a:extLst>
              <a:ext uri="{FF2B5EF4-FFF2-40B4-BE49-F238E27FC236}">
                <a16:creationId xmlns:a16="http://schemas.microsoft.com/office/drawing/2014/main" id="{9475829B-F8F0-4AEB-A71E-F588F29F6FEB}"/>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57" name="field cell 53">
            <a:extLst>
              <a:ext uri="{FF2B5EF4-FFF2-40B4-BE49-F238E27FC236}">
                <a16:creationId xmlns:a16="http://schemas.microsoft.com/office/drawing/2014/main" id="{FFFCA21A-354B-4723-9889-32ED0C7DA7A5}"/>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0F1F4"/>
          </a:solidFill>
          <a:ln w="0">
            <a:noFill/>
          </a:ln>
        </p:spPr>
        <p:txBody>
          <a:bodyPr/>
          <a:lstStyle/>
          <a:p>
            <a:endParaRPr lang="en-US"/>
          </a:p>
        </p:txBody>
      </p:sp>
      <p:sp>
        <p:nvSpPr>
          <p:cNvPr id="58" name="field cell 54">
            <a:extLst>
              <a:ext uri="{FF2B5EF4-FFF2-40B4-BE49-F238E27FC236}">
                <a16:creationId xmlns:a16="http://schemas.microsoft.com/office/drawing/2014/main" id="{263E34CD-A5FF-4E33-9897-10CDCECF55FC}"/>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389097"/>
          </a:solidFill>
          <a:ln w="0">
            <a:noFill/>
          </a:ln>
        </p:spPr>
        <p:txBody>
          <a:bodyPr/>
          <a:lstStyle/>
          <a:p>
            <a:endParaRPr lang="en-US"/>
          </a:p>
        </p:txBody>
      </p:sp>
      <p:sp>
        <p:nvSpPr>
          <p:cNvPr id="59" name="field cell 55">
            <a:extLst>
              <a:ext uri="{FF2B5EF4-FFF2-40B4-BE49-F238E27FC236}">
                <a16:creationId xmlns:a16="http://schemas.microsoft.com/office/drawing/2014/main" id="{0046F4B3-8C27-40C2-B19F-EA1349338023}"/>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42979D"/>
          </a:solidFill>
          <a:ln w="0">
            <a:noFill/>
          </a:ln>
        </p:spPr>
        <p:txBody>
          <a:bodyPr/>
          <a:lstStyle/>
          <a:p>
            <a:endParaRPr lang="en-US"/>
          </a:p>
        </p:txBody>
      </p:sp>
      <p:sp>
        <p:nvSpPr>
          <p:cNvPr id="60" name="field cell 56">
            <a:extLst>
              <a:ext uri="{FF2B5EF4-FFF2-40B4-BE49-F238E27FC236}">
                <a16:creationId xmlns:a16="http://schemas.microsoft.com/office/drawing/2014/main" id="{891699B6-5C5D-4A65-BEB1-3452FF4CD83D}"/>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1E7C84"/>
          </a:solidFill>
          <a:ln w="0">
            <a:noFill/>
          </a:ln>
        </p:spPr>
        <p:txBody>
          <a:bodyPr/>
          <a:lstStyle/>
          <a:p>
            <a:endParaRPr lang="en-US"/>
          </a:p>
        </p:txBody>
      </p:sp>
      <p:sp>
        <p:nvSpPr>
          <p:cNvPr id="61" name="field cell 57">
            <a:extLst>
              <a:ext uri="{FF2B5EF4-FFF2-40B4-BE49-F238E27FC236}">
                <a16:creationId xmlns:a16="http://schemas.microsoft.com/office/drawing/2014/main" id="{1C273733-8E11-42A7-BD3C-6C45A1C921A6}"/>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2E8990"/>
          </a:solidFill>
          <a:ln w="0">
            <a:noFill/>
          </a:ln>
        </p:spPr>
        <p:txBody>
          <a:bodyPr/>
          <a:lstStyle/>
          <a:p>
            <a:endParaRPr lang="en-US"/>
          </a:p>
        </p:txBody>
      </p:sp>
      <p:sp>
        <p:nvSpPr>
          <p:cNvPr id="62" name="field cell 58">
            <a:extLst>
              <a:ext uri="{FF2B5EF4-FFF2-40B4-BE49-F238E27FC236}">
                <a16:creationId xmlns:a16="http://schemas.microsoft.com/office/drawing/2014/main" id="{E3201F7F-F421-4D43-8516-537E61BC5AF2}"/>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B8E0E3"/>
          </a:solidFill>
          <a:ln w="0">
            <a:noFill/>
          </a:ln>
        </p:spPr>
        <p:txBody>
          <a:bodyPr/>
          <a:lstStyle/>
          <a:p>
            <a:endParaRPr lang="en-US"/>
          </a:p>
        </p:txBody>
      </p:sp>
      <p:sp>
        <p:nvSpPr>
          <p:cNvPr id="63" name="field cell 59">
            <a:extLst>
              <a:ext uri="{FF2B5EF4-FFF2-40B4-BE49-F238E27FC236}">
                <a16:creationId xmlns:a16="http://schemas.microsoft.com/office/drawing/2014/main" id="{159F8742-9736-4259-BBAA-00DD2E03D4DF}"/>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CDE8EB"/>
          </a:solidFill>
          <a:ln w="0">
            <a:noFill/>
          </a:ln>
        </p:spPr>
        <p:txBody>
          <a:bodyPr/>
          <a:lstStyle/>
          <a:p>
            <a:endParaRPr lang="en-US"/>
          </a:p>
        </p:txBody>
      </p:sp>
      <p:sp>
        <p:nvSpPr>
          <p:cNvPr id="64" name="field cell 60">
            <a:extLst>
              <a:ext uri="{FF2B5EF4-FFF2-40B4-BE49-F238E27FC236}">
                <a16:creationId xmlns:a16="http://schemas.microsoft.com/office/drawing/2014/main" id="{4A070620-3543-4F7B-BE06-C9588D09C49D}"/>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C0E3E6"/>
          </a:solidFill>
          <a:ln w="0">
            <a:noFill/>
          </a:ln>
        </p:spPr>
        <p:txBody>
          <a:bodyPr/>
          <a:lstStyle/>
          <a:p>
            <a:endParaRPr lang="en-US"/>
          </a:p>
        </p:txBody>
      </p:sp>
      <p:sp>
        <p:nvSpPr>
          <p:cNvPr id="65" name="field cell 61">
            <a:extLst>
              <a:ext uri="{FF2B5EF4-FFF2-40B4-BE49-F238E27FC236}">
                <a16:creationId xmlns:a16="http://schemas.microsoft.com/office/drawing/2014/main" id="{AF6DB167-AF0D-46C3-89DC-7DC4B1B356BE}"/>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9DD4D7"/>
          </a:solidFill>
          <a:ln w="0">
            <a:noFill/>
          </a:ln>
        </p:spPr>
        <p:txBody>
          <a:bodyPr/>
          <a:lstStyle/>
          <a:p>
            <a:endParaRPr lang="en-US"/>
          </a:p>
        </p:txBody>
      </p:sp>
      <p:sp>
        <p:nvSpPr>
          <p:cNvPr id="66" name="field cell 62">
            <a:extLst>
              <a:ext uri="{FF2B5EF4-FFF2-40B4-BE49-F238E27FC236}">
                <a16:creationId xmlns:a16="http://schemas.microsoft.com/office/drawing/2014/main" id="{0B3D415B-ED74-4773-81A1-F31729BAB950}"/>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CFE9EC"/>
          </a:solidFill>
          <a:ln w="0">
            <a:noFill/>
          </a:ln>
        </p:spPr>
        <p:txBody>
          <a:bodyPr/>
          <a:lstStyle/>
          <a:p>
            <a:endParaRPr lang="en-US"/>
          </a:p>
        </p:txBody>
      </p:sp>
      <p:sp>
        <p:nvSpPr>
          <p:cNvPr id="67" name="field cell 63">
            <a:extLst>
              <a:ext uri="{FF2B5EF4-FFF2-40B4-BE49-F238E27FC236}">
                <a16:creationId xmlns:a16="http://schemas.microsoft.com/office/drawing/2014/main" id="{D49EA564-A3CA-42F8-B545-3066897A3CB1}"/>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ABDADD"/>
          </a:solidFill>
          <a:ln w="0">
            <a:noFill/>
          </a:ln>
        </p:spPr>
        <p:txBody>
          <a:bodyPr/>
          <a:lstStyle/>
          <a:p>
            <a:endParaRPr lang="en-US"/>
          </a:p>
        </p:txBody>
      </p:sp>
      <p:sp>
        <p:nvSpPr>
          <p:cNvPr id="68" name="field cell 64">
            <a:extLst>
              <a:ext uri="{FF2B5EF4-FFF2-40B4-BE49-F238E27FC236}">
                <a16:creationId xmlns:a16="http://schemas.microsoft.com/office/drawing/2014/main" id="{EF89C129-1FC6-48B2-AC9A-655AC54F076F}"/>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AFDCDF"/>
          </a:solidFill>
          <a:ln w="0">
            <a:noFill/>
          </a:ln>
        </p:spPr>
        <p:txBody>
          <a:bodyPr/>
          <a:lstStyle/>
          <a:p>
            <a:endParaRPr lang="en-US"/>
          </a:p>
        </p:txBody>
      </p:sp>
      <p:sp>
        <p:nvSpPr>
          <p:cNvPr id="69" name="field cell 65">
            <a:extLst>
              <a:ext uri="{FF2B5EF4-FFF2-40B4-BE49-F238E27FC236}">
                <a16:creationId xmlns:a16="http://schemas.microsoft.com/office/drawing/2014/main" id="{63759B68-CC03-41C4-B01F-B51B4BE9522E}"/>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73BABE"/>
          </a:solidFill>
          <a:ln w="0">
            <a:noFill/>
          </a:ln>
        </p:spPr>
        <p:txBody>
          <a:bodyPr/>
          <a:lstStyle/>
          <a:p>
            <a:endParaRPr lang="en-US"/>
          </a:p>
        </p:txBody>
      </p:sp>
      <p:sp>
        <p:nvSpPr>
          <p:cNvPr id="70" name="field cell 66">
            <a:extLst>
              <a:ext uri="{FF2B5EF4-FFF2-40B4-BE49-F238E27FC236}">
                <a16:creationId xmlns:a16="http://schemas.microsoft.com/office/drawing/2014/main" id="{3669F1DC-3CA1-48A4-B468-1127378D4DB4}"/>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44989E"/>
          </a:solidFill>
          <a:ln w="0">
            <a:noFill/>
          </a:ln>
        </p:spPr>
        <p:txBody>
          <a:bodyPr/>
          <a:lstStyle/>
          <a:p>
            <a:endParaRPr lang="en-US"/>
          </a:p>
        </p:txBody>
      </p:sp>
      <p:sp>
        <p:nvSpPr>
          <p:cNvPr id="71" name="field cell 67">
            <a:extLst>
              <a:ext uri="{FF2B5EF4-FFF2-40B4-BE49-F238E27FC236}">
                <a16:creationId xmlns:a16="http://schemas.microsoft.com/office/drawing/2014/main" id="{5F44173E-BFB8-454A-8E03-F938E8A43AA8}"/>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4D9FA5"/>
          </a:solidFill>
          <a:ln w="0">
            <a:noFill/>
          </a:ln>
        </p:spPr>
        <p:txBody>
          <a:bodyPr/>
          <a:lstStyle/>
          <a:p>
            <a:endParaRPr lang="en-US"/>
          </a:p>
        </p:txBody>
      </p:sp>
      <p:sp>
        <p:nvSpPr>
          <p:cNvPr id="72" name="field cell 68">
            <a:extLst>
              <a:ext uri="{FF2B5EF4-FFF2-40B4-BE49-F238E27FC236}">
                <a16:creationId xmlns:a16="http://schemas.microsoft.com/office/drawing/2014/main" id="{98AFC384-186D-4E48-A883-4CF33DDE0AF5}"/>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86C8CC"/>
          </a:solidFill>
          <a:ln w="0">
            <a:noFill/>
          </a:ln>
        </p:spPr>
        <p:txBody>
          <a:bodyPr/>
          <a:lstStyle/>
          <a:p>
            <a:endParaRPr lang="en-US"/>
          </a:p>
        </p:txBody>
      </p:sp>
      <p:sp>
        <p:nvSpPr>
          <p:cNvPr id="73" name="field cell 69">
            <a:extLst>
              <a:ext uri="{FF2B5EF4-FFF2-40B4-BE49-F238E27FC236}">
                <a16:creationId xmlns:a16="http://schemas.microsoft.com/office/drawing/2014/main" id="{1DB81D3F-F883-43BE-878F-62177CCE7783}"/>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B7DFE2"/>
          </a:solidFill>
          <a:ln w="0">
            <a:noFill/>
          </a:ln>
        </p:spPr>
        <p:txBody>
          <a:bodyPr/>
          <a:lstStyle/>
          <a:p>
            <a:endParaRPr lang="en-US"/>
          </a:p>
        </p:txBody>
      </p:sp>
      <p:sp>
        <p:nvSpPr>
          <p:cNvPr id="74" name="field cell 70">
            <a:extLst>
              <a:ext uri="{FF2B5EF4-FFF2-40B4-BE49-F238E27FC236}">
                <a16:creationId xmlns:a16="http://schemas.microsoft.com/office/drawing/2014/main" id="{90E241C1-CD94-4226-86D9-A0AC8F12C263}"/>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2E8890"/>
          </a:solidFill>
          <a:ln w="0">
            <a:noFill/>
          </a:ln>
        </p:spPr>
        <p:txBody>
          <a:bodyPr/>
          <a:lstStyle/>
          <a:p>
            <a:endParaRPr lang="en-US"/>
          </a:p>
        </p:txBody>
      </p:sp>
      <p:sp>
        <p:nvSpPr>
          <p:cNvPr id="75" name="field cell 71">
            <a:extLst>
              <a:ext uri="{FF2B5EF4-FFF2-40B4-BE49-F238E27FC236}">
                <a16:creationId xmlns:a16="http://schemas.microsoft.com/office/drawing/2014/main" id="{0711E53D-1963-487A-A557-ADE10D5E10C6}"/>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4B9EA4"/>
          </a:solidFill>
          <a:ln w="0">
            <a:noFill/>
          </a:ln>
        </p:spPr>
        <p:txBody>
          <a:bodyPr/>
          <a:lstStyle/>
          <a:p>
            <a:endParaRPr lang="en-US"/>
          </a:p>
        </p:txBody>
      </p:sp>
      <p:sp>
        <p:nvSpPr>
          <p:cNvPr id="76" name="field cell 72">
            <a:extLst>
              <a:ext uri="{FF2B5EF4-FFF2-40B4-BE49-F238E27FC236}">
                <a16:creationId xmlns:a16="http://schemas.microsoft.com/office/drawing/2014/main" id="{9C228054-C53E-4B3A-8C0B-41F4022FBC53}"/>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D9EEF1"/>
          </a:solidFill>
          <a:ln w="0">
            <a:noFill/>
          </a:ln>
        </p:spPr>
        <p:txBody>
          <a:bodyPr/>
          <a:lstStyle/>
          <a:p>
            <a:endParaRPr lang="en-US"/>
          </a:p>
        </p:txBody>
      </p:sp>
      <p:sp>
        <p:nvSpPr>
          <p:cNvPr id="77" name="field cell 73">
            <a:extLst>
              <a:ext uri="{FF2B5EF4-FFF2-40B4-BE49-F238E27FC236}">
                <a16:creationId xmlns:a16="http://schemas.microsoft.com/office/drawing/2014/main" id="{15164A76-B1FA-458D-9976-C7450BB705CA}"/>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78" name="field cell 74">
            <a:extLst>
              <a:ext uri="{FF2B5EF4-FFF2-40B4-BE49-F238E27FC236}">
                <a16:creationId xmlns:a16="http://schemas.microsoft.com/office/drawing/2014/main" id="{05BF4BFC-4517-4552-94C7-0A730FF8EE68}"/>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DCEFF2"/>
          </a:solidFill>
          <a:ln w="0">
            <a:noFill/>
          </a:ln>
        </p:spPr>
        <p:txBody>
          <a:bodyPr/>
          <a:lstStyle/>
          <a:p>
            <a:endParaRPr lang="en-US"/>
          </a:p>
        </p:txBody>
      </p:sp>
      <p:sp>
        <p:nvSpPr>
          <p:cNvPr id="79" name="field cell 75">
            <a:extLst>
              <a:ext uri="{FF2B5EF4-FFF2-40B4-BE49-F238E27FC236}">
                <a16:creationId xmlns:a16="http://schemas.microsoft.com/office/drawing/2014/main" id="{3C2FE672-9451-48C6-84B5-048E98746593}"/>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C9E7EA"/>
          </a:solidFill>
          <a:ln w="0">
            <a:noFill/>
          </a:ln>
        </p:spPr>
        <p:txBody>
          <a:bodyPr/>
          <a:lstStyle/>
          <a:p>
            <a:endParaRPr lang="en-US"/>
          </a:p>
        </p:txBody>
      </p:sp>
      <p:sp>
        <p:nvSpPr>
          <p:cNvPr id="80" name="field cell 76">
            <a:extLst>
              <a:ext uri="{FF2B5EF4-FFF2-40B4-BE49-F238E27FC236}">
                <a16:creationId xmlns:a16="http://schemas.microsoft.com/office/drawing/2014/main" id="{91DFA893-9190-4E23-82E6-BBF77F8A9D98}"/>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A0D6D9"/>
          </a:solidFill>
          <a:ln w="0">
            <a:noFill/>
          </a:ln>
        </p:spPr>
        <p:txBody>
          <a:bodyPr/>
          <a:lstStyle/>
          <a:p>
            <a:endParaRPr lang="en-US"/>
          </a:p>
        </p:txBody>
      </p:sp>
      <p:sp>
        <p:nvSpPr>
          <p:cNvPr id="81" name="field cell 77">
            <a:extLst>
              <a:ext uri="{FF2B5EF4-FFF2-40B4-BE49-F238E27FC236}">
                <a16:creationId xmlns:a16="http://schemas.microsoft.com/office/drawing/2014/main" id="{58874533-39B8-4A28-8BB6-ED4D26132D4E}"/>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C7E6E9"/>
          </a:solidFill>
          <a:ln w="0">
            <a:noFill/>
          </a:ln>
        </p:spPr>
        <p:txBody>
          <a:bodyPr/>
          <a:lstStyle/>
          <a:p>
            <a:endParaRPr lang="en-US"/>
          </a:p>
        </p:txBody>
      </p:sp>
      <p:sp>
        <p:nvSpPr>
          <p:cNvPr id="82" name="field cell 78">
            <a:extLst>
              <a:ext uri="{FF2B5EF4-FFF2-40B4-BE49-F238E27FC236}">
                <a16:creationId xmlns:a16="http://schemas.microsoft.com/office/drawing/2014/main" id="{B6C64F0A-075B-4838-AC45-8137D97933E0}"/>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7CC1C5"/>
          </a:solidFill>
          <a:ln w="0">
            <a:noFill/>
          </a:ln>
        </p:spPr>
        <p:txBody>
          <a:bodyPr/>
          <a:lstStyle/>
          <a:p>
            <a:endParaRPr lang="en-US"/>
          </a:p>
        </p:txBody>
      </p:sp>
      <p:sp>
        <p:nvSpPr>
          <p:cNvPr id="83" name="field cell 79">
            <a:extLst>
              <a:ext uri="{FF2B5EF4-FFF2-40B4-BE49-F238E27FC236}">
                <a16:creationId xmlns:a16="http://schemas.microsoft.com/office/drawing/2014/main" id="{AE3E0D39-2E7E-477F-B811-33FBBAD62110}"/>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79BFC3"/>
          </a:solidFill>
          <a:ln w="0">
            <a:noFill/>
          </a:ln>
        </p:spPr>
        <p:txBody>
          <a:bodyPr/>
          <a:lstStyle/>
          <a:p>
            <a:endParaRPr lang="en-US"/>
          </a:p>
        </p:txBody>
      </p:sp>
      <p:sp>
        <p:nvSpPr>
          <p:cNvPr id="84" name="field cell 80">
            <a:extLst>
              <a:ext uri="{FF2B5EF4-FFF2-40B4-BE49-F238E27FC236}">
                <a16:creationId xmlns:a16="http://schemas.microsoft.com/office/drawing/2014/main" id="{762F2F7E-FD82-4264-BD08-086F47753239}"/>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59A8AD"/>
          </a:solidFill>
          <a:ln w="0">
            <a:noFill/>
          </a:ln>
        </p:spPr>
        <p:txBody>
          <a:bodyPr/>
          <a:lstStyle/>
          <a:p>
            <a:endParaRPr lang="en-US"/>
          </a:p>
        </p:txBody>
      </p:sp>
      <p:sp>
        <p:nvSpPr>
          <p:cNvPr id="85" name="field cell 81">
            <a:extLst>
              <a:ext uri="{FF2B5EF4-FFF2-40B4-BE49-F238E27FC236}">
                <a16:creationId xmlns:a16="http://schemas.microsoft.com/office/drawing/2014/main" id="{A8FF7A88-C048-4244-8868-11F7D228F8D1}"/>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45999F"/>
          </a:solidFill>
          <a:ln w="0">
            <a:noFill/>
          </a:ln>
        </p:spPr>
        <p:txBody>
          <a:bodyPr/>
          <a:lstStyle/>
          <a:p>
            <a:endParaRPr lang="en-US"/>
          </a:p>
        </p:txBody>
      </p:sp>
      <p:sp>
        <p:nvSpPr>
          <p:cNvPr id="86" name="field cell 82">
            <a:extLst>
              <a:ext uri="{FF2B5EF4-FFF2-40B4-BE49-F238E27FC236}">
                <a16:creationId xmlns:a16="http://schemas.microsoft.com/office/drawing/2014/main" id="{13D5B5BB-910B-447D-9ABF-93FA6051C764}"/>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27848B"/>
          </a:solidFill>
          <a:ln w="0">
            <a:noFill/>
          </a:ln>
        </p:spPr>
        <p:txBody>
          <a:bodyPr/>
          <a:lstStyle/>
          <a:p>
            <a:endParaRPr lang="en-US"/>
          </a:p>
        </p:txBody>
      </p:sp>
      <p:sp>
        <p:nvSpPr>
          <p:cNvPr id="87" name="field cell 83">
            <a:extLst>
              <a:ext uri="{FF2B5EF4-FFF2-40B4-BE49-F238E27FC236}">
                <a16:creationId xmlns:a16="http://schemas.microsoft.com/office/drawing/2014/main" id="{631AA4D0-4888-4F33-BC13-11A0E16126D4}"/>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2B878E"/>
          </a:solidFill>
          <a:ln w="0">
            <a:noFill/>
          </a:ln>
        </p:spPr>
        <p:txBody>
          <a:bodyPr/>
          <a:lstStyle/>
          <a:p>
            <a:endParaRPr lang="en-US"/>
          </a:p>
        </p:txBody>
      </p:sp>
      <p:sp>
        <p:nvSpPr>
          <p:cNvPr id="88" name="field cell 84">
            <a:extLst>
              <a:ext uri="{FF2B5EF4-FFF2-40B4-BE49-F238E27FC236}">
                <a16:creationId xmlns:a16="http://schemas.microsoft.com/office/drawing/2014/main" id="{8B84E099-B01C-4906-A94E-022B6D87E93F}"/>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7BC0C4"/>
          </a:solidFill>
          <a:ln w="0">
            <a:noFill/>
          </a:ln>
        </p:spPr>
        <p:txBody>
          <a:bodyPr/>
          <a:lstStyle/>
          <a:p>
            <a:endParaRPr lang="en-US"/>
          </a:p>
        </p:txBody>
      </p:sp>
      <p:sp>
        <p:nvSpPr>
          <p:cNvPr id="89" name="field cell 85">
            <a:extLst>
              <a:ext uri="{FF2B5EF4-FFF2-40B4-BE49-F238E27FC236}">
                <a16:creationId xmlns:a16="http://schemas.microsoft.com/office/drawing/2014/main" id="{BB8BB722-2551-4322-9D59-7880A2082832}"/>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90" name="field cell 86">
            <a:extLst>
              <a:ext uri="{FF2B5EF4-FFF2-40B4-BE49-F238E27FC236}">
                <a16:creationId xmlns:a16="http://schemas.microsoft.com/office/drawing/2014/main" id="{C5B079F7-2A05-4F30-BF34-858CA92B2117}"/>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94D1D4"/>
          </a:solidFill>
          <a:ln w="0">
            <a:noFill/>
          </a:ln>
        </p:spPr>
        <p:txBody>
          <a:bodyPr/>
          <a:lstStyle/>
          <a:p>
            <a:endParaRPr lang="en-US"/>
          </a:p>
        </p:txBody>
      </p:sp>
      <p:sp>
        <p:nvSpPr>
          <p:cNvPr id="91" name="field cell 87">
            <a:extLst>
              <a:ext uri="{FF2B5EF4-FFF2-40B4-BE49-F238E27FC236}">
                <a16:creationId xmlns:a16="http://schemas.microsoft.com/office/drawing/2014/main" id="{422DBB0D-11E8-490C-B659-6CC257BA330F}"/>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9DD5D8"/>
          </a:solidFill>
          <a:ln w="0">
            <a:noFill/>
          </a:ln>
        </p:spPr>
        <p:txBody>
          <a:bodyPr/>
          <a:lstStyle/>
          <a:p>
            <a:endParaRPr lang="en-US"/>
          </a:p>
        </p:txBody>
      </p:sp>
      <p:sp>
        <p:nvSpPr>
          <p:cNvPr id="92" name="field cell 88">
            <a:extLst>
              <a:ext uri="{FF2B5EF4-FFF2-40B4-BE49-F238E27FC236}">
                <a16:creationId xmlns:a16="http://schemas.microsoft.com/office/drawing/2014/main" id="{B846A1F4-8838-4132-BEE7-B3142590AEA3}"/>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74BBBF"/>
          </a:solidFill>
          <a:ln w="0">
            <a:noFill/>
          </a:ln>
        </p:spPr>
        <p:txBody>
          <a:bodyPr/>
          <a:lstStyle/>
          <a:p>
            <a:endParaRPr lang="en-US"/>
          </a:p>
        </p:txBody>
      </p:sp>
      <p:sp>
        <p:nvSpPr>
          <p:cNvPr id="93" name="field cell 89">
            <a:extLst>
              <a:ext uri="{FF2B5EF4-FFF2-40B4-BE49-F238E27FC236}">
                <a16:creationId xmlns:a16="http://schemas.microsoft.com/office/drawing/2014/main" id="{6F4EA5CA-52F0-403B-ACAA-7609465BE400}"/>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55A5AA"/>
          </a:solidFill>
          <a:ln w="0">
            <a:noFill/>
          </a:ln>
        </p:spPr>
        <p:txBody>
          <a:bodyPr/>
          <a:lstStyle/>
          <a:p>
            <a:endParaRPr lang="en-US"/>
          </a:p>
        </p:txBody>
      </p:sp>
      <p:sp>
        <p:nvSpPr>
          <p:cNvPr id="94" name="field cell 90">
            <a:extLst>
              <a:ext uri="{FF2B5EF4-FFF2-40B4-BE49-F238E27FC236}">
                <a16:creationId xmlns:a16="http://schemas.microsoft.com/office/drawing/2014/main" id="{3CA964AC-1E5D-4702-8FF1-5EC5EAB18D42}"/>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A5D8DB"/>
          </a:solidFill>
          <a:ln w="0">
            <a:noFill/>
          </a:ln>
        </p:spPr>
        <p:txBody>
          <a:bodyPr/>
          <a:lstStyle/>
          <a:p>
            <a:endParaRPr lang="en-US"/>
          </a:p>
        </p:txBody>
      </p:sp>
      <p:sp>
        <p:nvSpPr>
          <p:cNvPr id="95" name="field cell 91">
            <a:extLst>
              <a:ext uri="{FF2B5EF4-FFF2-40B4-BE49-F238E27FC236}">
                <a16:creationId xmlns:a16="http://schemas.microsoft.com/office/drawing/2014/main" id="{167CCF6A-B421-4375-B2B4-4D5BE6F88C9A}"/>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ACDBDE"/>
          </a:solidFill>
          <a:ln w="0">
            <a:noFill/>
          </a:ln>
        </p:spPr>
        <p:txBody>
          <a:bodyPr/>
          <a:lstStyle/>
          <a:p>
            <a:endParaRPr lang="en-US"/>
          </a:p>
        </p:txBody>
      </p:sp>
      <p:sp>
        <p:nvSpPr>
          <p:cNvPr id="96" name="field cell 92">
            <a:extLst>
              <a:ext uri="{FF2B5EF4-FFF2-40B4-BE49-F238E27FC236}">
                <a16:creationId xmlns:a16="http://schemas.microsoft.com/office/drawing/2014/main" id="{CBA8F832-42F2-4A9E-8A36-FF946BA12F8A}"/>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8ACBCE"/>
          </a:solidFill>
          <a:ln w="0">
            <a:noFill/>
          </a:ln>
        </p:spPr>
        <p:txBody>
          <a:bodyPr/>
          <a:lstStyle/>
          <a:p>
            <a:endParaRPr lang="en-US"/>
          </a:p>
        </p:txBody>
      </p:sp>
      <p:sp>
        <p:nvSpPr>
          <p:cNvPr id="97" name="field cell 93">
            <a:extLst>
              <a:ext uri="{FF2B5EF4-FFF2-40B4-BE49-F238E27FC236}">
                <a16:creationId xmlns:a16="http://schemas.microsoft.com/office/drawing/2014/main" id="{34E5ACE8-332B-498D-A371-96D6282523CF}"/>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88C9CD"/>
          </a:solidFill>
          <a:ln w="0">
            <a:noFill/>
          </a:ln>
        </p:spPr>
        <p:txBody>
          <a:bodyPr/>
          <a:lstStyle/>
          <a:p>
            <a:endParaRPr lang="en-US"/>
          </a:p>
        </p:txBody>
      </p:sp>
      <p:sp>
        <p:nvSpPr>
          <p:cNvPr id="98" name="field cell 94">
            <a:extLst>
              <a:ext uri="{FF2B5EF4-FFF2-40B4-BE49-F238E27FC236}">
                <a16:creationId xmlns:a16="http://schemas.microsoft.com/office/drawing/2014/main" id="{09D7BAA0-B52F-4770-BFAD-504C3B862DD1}"/>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99" name="field cell 95">
            <a:extLst>
              <a:ext uri="{FF2B5EF4-FFF2-40B4-BE49-F238E27FC236}">
                <a16:creationId xmlns:a16="http://schemas.microsoft.com/office/drawing/2014/main" id="{21AEE70C-AC61-4362-802F-50821629AD6A}"/>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0" name="field cell 96">
            <a:extLst>
              <a:ext uri="{FF2B5EF4-FFF2-40B4-BE49-F238E27FC236}">
                <a16:creationId xmlns:a16="http://schemas.microsoft.com/office/drawing/2014/main" id="{57EC4505-367B-4352-82EC-0BDA270414BF}"/>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01" name="field cell 97">
            <a:extLst>
              <a:ext uri="{FF2B5EF4-FFF2-40B4-BE49-F238E27FC236}">
                <a16:creationId xmlns:a16="http://schemas.microsoft.com/office/drawing/2014/main" id="{E677938B-0C11-4B2A-A5E1-7055146C3088}"/>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DAEEF1"/>
          </a:solidFill>
          <a:ln w="0">
            <a:noFill/>
          </a:ln>
        </p:spPr>
        <p:txBody>
          <a:bodyPr/>
          <a:lstStyle/>
          <a:p>
            <a:endParaRPr lang="en-US"/>
          </a:p>
        </p:txBody>
      </p:sp>
      <p:sp>
        <p:nvSpPr>
          <p:cNvPr id="102" name="field cell 98">
            <a:extLst>
              <a:ext uri="{FF2B5EF4-FFF2-40B4-BE49-F238E27FC236}">
                <a16:creationId xmlns:a16="http://schemas.microsoft.com/office/drawing/2014/main" id="{9A2CAD5F-53A5-4655-A381-D22B68B44933}"/>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B4DEE1"/>
          </a:solidFill>
          <a:ln w="0">
            <a:noFill/>
          </a:ln>
        </p:spPr>
        <p:txBody>
          <a:bodyPr/>
          <a:lstStyle/>
          <a:p>
            <a:endParaRPr lang="en-US"/>
          </a:p>
        </p:txBody>
      </p:sp>
      <p:sp>
        <p:nvSpPr>
          <p:cNvPr id="103" name="field cell 99">
            <a:extLst>
              <a:ext uri="{FF2B5EF4-FFF2-40B4-BE49-F238E27FC236}">
                <a16:creationId xmlns:a16="http://schemas.microsoft.com/office/drawing/2014/main" id="{F9F4D414-FE8E-498A-8748-7EE16E329C56}"/>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CDE9EC"/>
          </a:solidFill>
          <a:ln w="0">
            <a:noFill/>
          </a:ln>
        </p:spPr>
        <p:txBody>
          <a:bodyPr/>
          <a:lstStyle/>
          <a:p>
            <a:endParaRPr lang="en-US"/>
          </a:p>
        </p:txBody>
      </p:sp>
      <p:sp>
        <p:nvSpPr>
          <p:cNvPr id="104" name="field cell 100">
            <a:extLst>
              <a:ext uri="{FF2B5EF4-FFF2-40B4-BE49-F238E27FC236}">
                <a16:creationId xmlns:a16="http://schemas.microsoft.com/office/drawing/2014/main" id="{B9B9263B-9CC3-4F86-ADFD-E234A0B4EF69}"/>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BCE1E4"/>
          </a:solidFill>
          <a:ln w="0">
            <a:noFill/>
          </a:ln>
        </p:spPr>
        <p:txBody>
          <a:bodyPr/>
          <a:lstStyle/>
          <a:p>
            <a:endParaRPr lang="en-US"/>
          </a:p>
        </p:txBody>
      </p:sp>
      <p:sp>
        <p:nvSpPr>
          <p:cNvPr id="105" name="field cell 101">
            <a:extLst>
              <a:ext uri="{FF2B5EF4-FFF2-40B4-BE49-F238E27FC236}">
                <a16:creationId xmlns:a16="http://schemas.microsoft.com/office/drawing/2014/main" id="{CCA730F4-8C09-445C-8D5C-AA254AFC950D}"/>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AFDCDF"/>
          </a:solidFill>
          <a:ln w="0">
            <a:noFill/>
          </a:ln>
        </p:spPr>
        <p:txBody>
          <a:bodyPr/>
          <a:lstStyle/>
          <a:p>
            <a:endParaRPr lang="en-US"/>
          </a:p>
        </p:txBody>
      </p:sp>
      <p:sp>
        <p:nvSpPr>
          <p:cNvPr id="106" name="field cell 102">
            <a:extLst>
              <a:ext uri="{FF2B5EF4-FFF2-40B4-BE49-F238E27FC236}">
                <a16:creationId xmlns:a16="http://schemas.microsoft.com/office/drawing/2014/main" id="{86121B2D-A23A-4898-B851-0D2F9CCD0FAA}"/>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ABDADD"/>
          </a:solidFill>
          <a:ln w="0">
            <a:noFill/>
          </a:ln>
        </p:spPr>
        <p:txBody>
          <a:bodyPr/>
          <a:lstStyle/>
          <a:p>
            <a:endParaRPr lang="en-US"/>
          </a:p>
        </p:txBody>
      </p:sp>
      <p:sp>
        <p:nvSpPr>
          <p:cNvPr id="107" name="field cell 103">
            <a:extLst>
              <a:ext uri="{FF2B5EF4-FFF2-40B4-BE49-F238E27FC236}">
                <a16:creationId xmlns:a16="http://schemas.microsoft.com/office/drawing/2014/main" id="{AD3A323A-4F9C-49DD-8BEC-4EE77DA05FFD}"/>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B0DDE0"/>
          </a:solidFill>
          <a:ln w="0">
            <a:noFill/>
          </a:ln>
        </p:spPr>
        <p:txBody>
          <a:bodyPr/>
          <a:lstStyle/>
          <a:p>
            <a:endParaRPr lang="en-US"/>
          </a:p>
        </p:txBody>
      </p:sp>
      <p:sp>
        <p:nvSpPr>
          <p:cNvPr id="108" name="field cell 104">
            <a:extLst>
              <a:ext uri="{FF2B5EF4-FFF2-40B4-BE49-F238E27FC236}">
                <a16:creationId xmlns:a16="http://schemas.microsoft.com/office/drawing/2014/main" id="{FAEE6AF7-699E-40D1-AF1B-F0FAED9C98BB}"/>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CBE8EB"/>
          </a:solidFill>
          <a:ln w="0">
            <a:noFill/>
          </a:ln>
        </p:spPr>
        <p:txBody>
          <a:bodyPr/>
          <a:lstStyle/>
          <a:p>
            <a:endParaRPr lang="en-US"/>
          </a:p>
        </p:txBody>
      </p:sp>
      <p:sp>
        <p:nvSpPr>
          <p:cNvPr id="109" name="field cell 105">
            <a:extLst>
              <a:ext uri="{FF2B5EF4-FFF2-40B4-BE49-F238E27FC236}">
                <a16:creationId xmlns:a16="http://schemas.microsoft.com/office/drawing/2014/main" id="{F987BB1E-36AB-471A-A2BA-23ECB1CB0DAA}"/>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A8D9DC"/>
          </a:solidFill>
          <a:ln w="0">
            <a:noFill/>
          </a:ln>
        </p:spPr>
        <p:txBody>
          <a:bodyPr/>
          <a:lstStyle/>
          <a:p>
            <a:endParaRPr lang="en-US"/>
          </a:p>
        </p:txBody>
      </p:sp>
      <p:sp>
        <p:nvSpPr>
          <p:cNvPr id="110" name="field cell 106">
            <a:extLst>
              <a:ext uri="{FF2B5EF4-FFF2-40B4-BE49-F238E27FC236}">
                <a16:creationId xmlns:a16="http://schemas.microsoft.com/office/drawing/2014/main" id="{F543D34E-2A26-497F-9452-892391D004F5}"/>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6BB4B9"/>
          </a:solidFill>
          <a:ln w="0">
            <a:noFill/>
          </a:ln>
        </p:spPr>
        <p:txBody>
          <a:bodyPr/>
          <a:lstStyle/>
          <a:p>
            <a:endParaRPr lang="en-US"/>
          </a:p>
        </p:txBody>
      </p:sp>
      <p:sp>
        <p:nvSpPr>
          <p:cNvPr id="111" name="field cell 107">
            <a:extLst>
              <a:ext uri="{FF2B5EF4-FFF2-40B4-BE49-F238E27FC236}">
                <a16:creationId xmlns:a16="http://schemas.microsoft.com/office/drawing/2014/main" id="{E097C868-67DE-47E7-BDEF-9CF0D6A8FAB1}"/>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5BA9AE"/>
          </a:solidFill>
          <a:ln w="0">
            <a:noFill/>
          </a:ln>
        </p:spPr>
        <p:txBody>
          <a:bodyPr/>
          <a:lstStyle/>
          <a:p>
            <a:endParaRPr lang="en-US"/>
          </a:p>
        </p:txBody>
      </p:sp>
      <p:sp>
        <p:nvSpPr>
          <p:cNvPr id="112" name="field cell 108">
            <a:extLst>
              <a:ext uri="{FF2B5EF4-FFF2-40B4-BE49-F238E27FC236}">
                <a16:creationId xmlns:a16="http://schemas.microsoft.com/office/drawing/2014/main" id="{413067A4-D90C-4AD3-A2E8-494F3EA3F21D}"/>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1D6F7A"/>
          </a:solidFill>
          <a:ln w="0">
            <a:noFill/>
          </a:ln>
        </p:spPr>
        <p:txBody>
          <a:bodyPr/>
          <a:lstStyle/>
          <a:p>
            <a:endParaRPr lang="en-US"/>
          </a:p>
        </p:txBody>
      </p:sp>
      <p:sp>
        <p:nvSpPr>
          <p:cNvPr id="113" name="field cell 109">
            <a:extLst>
              <a:ext uri="{FF2B5EF4-FFF2-40B4-BE49-F238E27FC236}">
                <a16:creationId xmlns:a16="http://schemas.microsoft.com/office/drawing/2014/main" id="{AE96975A-00B5-483E-AFF5-07AAAE4A912E}"/>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1D6C78"/>
          </a:solidFill>
          <a:ln w="0">
            <a:noFill/>
          </a:ln>
        </p:spPr>
        <p:txBody>
          <a:bodyPr/>
          <a:lstStyle/>
          <a:p>
            <a:endParaRPr lang="en-US"/>
          </a:p>
        </p:txBody>
      </p:sp>
      <p:sp>
        <p:nvSpPr>
          <p:cNvPr id="114" name="field cell 110">
            <a:extLst>
              <a:ext uri="{FF2B5EF4-FFF2-40B4-BE49-F238E27FC236}">
                <a16:creationId xmlns:a16="http://schemas.microsoft.com/office/drawing/2014/main" id="{100EDBF1-8191-4660-9B1B-89AFCBD341D6}"/>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399198"/>
          </a:solidFill>
          <a:ln w="0">
            <a:noFill/>
          </a:ln>
        </p:spPr>
        <p:txBody>
          <a:bodyPr/>
          <a:lstStyle/>
          <a:p>
            <a:endParaRPr lang="en-US"/>
          </a:p>
        </p:txBody>
      </p:sp>
      <p:sp>
        <p:nvSpPr>
          <p:cNvPr id="115" name="field cell 111">
            <a:extLst>
              <a:ext uri="{FF2B5EF4-FFF2-40B4-BE49-F238E27FC236}">
                <a16:creationId xmlns:a16="http://schemas.microsoft.com/office/drawing/2014/main" id="{C4959DD7-4454-4C19-921C-3D03BF8A23B5}"/>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116" name="field cell 112">
            <a:extLst>
              <a:ext uri="{FF2B5EF4-FFF2-40B4-BE49-F238E27FC236}">
                <a16:creationId xmlns:a16="http://schemas.microsoft.com/office/drawing/2014/main" id="{EA5F87E5-7F31-4604-BD00-0B48AA386485}"/>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BAE0E3"/>
          </a:solidFill>
          <a:ln w="0">
            <a:noFill/>
          </a:ln>
        </p:spPr>
        <p:txBody>
          <a:bodyPr/>
          <a:lstStyle/>
          <a:p>
            <a:endParaRPr lang="en-US"/>
          </a:p>
        </p:txBody>
      </p:sp>
      <p:sp>
        <p:nvSpPr>
          <p:cNvPr id="117" name="field cell 113">
            <a:extLst>
              <a:ext uri="{FF2B5EF4-FFF2-40B4-BE49-F238E27FC236}">
                <a16:creationId xmlns:a16="http://schemas.microsoft.com/office/drawing/2014/main" id="{58B26015-261E-441E-B920-34BA1AE4E18E}"/>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8ECED1"/>
          </a:solidFill>
          <a:ln w="0">
            <a:noFill/>
          </a:ln>
        </p:spPr>
        <p:txBody>
          <a:bodyPr/>
          <a:lstStyle/>
          <a:p>
            <a:endParaRPr lang="en-US"/>
          </a:p>
        </p:txBody>
      </p:sp>
      <p:sp>
        <p:nvSpPr>
          <p:cNvPr id="118" name="field cell 114">
            <a:extLst>
              <a:ext uri="{FF2B5EF4-FFF2-40B4-BE49-F238E27FC236}">
                <a16:creationId xmlns:a16="http://schemas.microsoft.com/office/drawing/2014/main" id="{74B19731-7BE7-4EA7-AAB4-38F9022CC44C}"/>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83C6C9"/>
          </a:solidFill>
          <a:ln w="0">
            <a:noFill/>
          </a:ln>
        </p:spPr>
        <p:txBody>
          <a:bodyPr/>
          <a:lstStyle/>
          <a:p>
            <a:endParaRPr lang="en-US"/>
          </a:p>
        </p:txBody>
      </p:sp>
      <p:sp>
        <p:nvSpPr>
          <p:cNvPr id="119" name="field cell 115">
            <a:extLst>
              <a:ext uri="{FF2B5EF4-FFF2-40B4-BE49-F238E27FC236}">
                <a16:creationId xmlns:a16="http://schemas.microsoft.com/office/drawing/2014/main" id="{DD52D946-2447-4A19-8B65-9954EB5DCD5D}"/>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B7E0E3"/>
          </a:solidFill>
          <a:ln w="0">
            <a:noFill/>
          </a:ln>
        </p:spPr>
        <p:txBody>
          <a:bodyPr/>
          <a:lstStyle/>
          <a:p>
            <a:endParaRPr lang="en-US"/>
          </a:p>
        </p:txBody>
      </p:sp>
      <p:sp>
        <p:nvSpPr>
          <p:cNvPr id="120" name="field cell 116">
            <a:extLst>
              <a:ext uri="{FF2B5EF4-FFF2-40B4-BE49-F238E27FC236}">
                <a16:creationId xmlns:a16="http://schemas.microsoft.com/office/drawing/2014/main" id="{25705617-1BCA-42C8-97DA-A308E5CA00A0}"/>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1D6F7A"/>
          </a:solidFill>
          <a:ln w="0">
            <a:noFill/>
          </a:ln>
        </p:spPr>
        <p:txBody>
          <a:bodyPr/>
          <a:lstStyle/>
          <a:p>
            <a:endParaRPr lang="en-US"/>
          </a:p>
        </p:txBody>
      </p:sp>
      <p:sp>
        <p:nvSpPr>
          <p:cNvPr id="121" name="field cell 117">
            <a:extLst>
              <a:ext uri="{FF2B5EF4-FFF2-40B4-BE49-F238E27FC236}">
                <a16:creationId xmlns:a16="http://schemas.microsoft.com/office/drawing/2014/main" id="{B48B5686-70F6-4A3B-B899-E91EC0414A30}"/>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28848B"/>
          </a:solidFill>
          <a:ln w="0">
            <a:noFill/>
          </a:ln>
        </p:spPr>
        <p:txBody>
          <a:bodyPr/>
          <a:lstStyle/>
          <a:p>
            <a:endParaRPr lang="en-US"/>
          </a:p>
        </p:txBody>
      </p:sp>
      <p:sp>
        <p:nvSpPr>
          <p:cNvPr id="122" name="field cell 118">
            <a:extLst>
              <a:ext uri="{FF2B5EF4-FFF2-40B4-BE49-F238E27FC236}">
                <a16:creationId xmlns:a16="http://schemas.microsoft.com/office/drawing/2014/main" id="{FBBAEFBD-310F-492A-AEDB-4E213E522BF3}"/>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378F96"/>
          </a:solidFill>
          <a:ln w="0">
            <a:noFill/>
          </a:ln>
        </p:spPr>
        <p:txBody>
          <a:bodyPr/>
          <a:lstStyle/>
          <a:p>
            <a:endParaRPr lang="en-US"/>
          </a:p>
        </p:txBody>
      </p:sp>
      <p:sp>
        <p:nvSpPr>
          <p:cNvPr id="123" name="field cell 119">
            <a:extLst>
              <a:ext uri="{FF2B5EF4-FFF2-40B4-BE49-F238E27FC236}">
                <a16:creationId xmlns:a16="http://schemas.microsoft.com/office/drawing/2014/main" id="{59EE06DD-25DE-4FC0-83EB-B10C3201C056}"/>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1D717B"/>
          </a:solidFill>
          <a:ln w="0">
            <a:noFill/>
          </a:ln>
        </p:spPr>
        <p:txBody>
          <a:bodyPr/>
          <a:lstStyle/>
          <a:p>
            <a:endParaRPr lang="en-US"/>
          </a:p>
        </p:txBody>
      </p:sp>
      <p:sp>
        <p:nvSpPr>
          <p:cNvPr id="124" name="field cell 120">
            <a:extLst>
              <a:ext uri="{FF2B5EF4-FFF2-40B4-BE49-F238E27FC236}">
                <a16:creationId xmlns:a16="http://schemas.microsoft.com/office/drawing/2014/main" id="{720A9211-3732-4A15-859E-108DD8CBE781}"/>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4B9DA4"/>
          </a:solidFill>
          <a:ln w="0">
            <a:noFill/>
          </a:ln>
        </p:spPr>
        <p:txBody>
          <a:bodyPr/>
          <a:lstStyle/>
          <a:p>
            <a:endParaRPr lang="en-US"/>
          </a:p>
        </p:txBody>
      </p:sp>
      <p:sp>
        <p:nvSpPr>
          <p:cNvPr id="125" name="field cell 121">
            <a:extLst>
              <a:ext uri="{FF2B5EF4-FFF2-40B4-BE49-F238E27FC236}">
                <a16:creationId xmlns:a16="http://schemas.microsoft.com/office/drawing/2014/main" id="{3586F700-860B-4FD8-99CB-71CC12692504}"/>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3D939A"/>
          </a:solidFill>
          <a:ln w="0">
            <a:noFill/>
          </a:ln>
        </p:spPr>
        <p:txBody>
          <a:bodyPr/>
          <a:lstStyle/>
          <a:p>
            <a:endParaRPr lang="en-US"/>
          </a:p>
        </p:txBody>
      </p:sp>
      <p:sp>
        <p:nvSpPr>
          <p:cNvPr id="126" name="field cell 122">
            <a:extLst>
              <a:ext uri="{FF2B5EF4-FFF2-40B4-BE49-F238E27FC236}">
                <a16:creationId xmlns:a16="http://schemas.microsoft.com/office/drawing/2014/main" id="{2C8EA81E-8253-46FE-86DE-FF4E8A998E64}"/>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1E7680"/>
          </a:solidFill>
          <a:ln w="0">
            <a:noFill/>
          </a:ln>
        </p:spPr>
        <p:txBody>
          <a:bodyPr/>
          <a:lstStyle/>
          <a:p>
            <a:endParaRPr lang="en-US"/>
          </a:p>
        </p:txBody>
      </p:sp>
      <p:sp>
        <p:nvSpPr>
          <p:cNvPr id="127" name="field cell 123">
            <a:extLst>
              <a:ext uri="{FF2B5EF4-FFF2-40B4-BE49-F238E27FC236}">
                <a16:creationId xmlns:a16="http://schemas.microsoft.com/office/drawing/2014/main" id="{0DA916C7-F860-41BF-8AA5-A6205E0E2226}"/>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C5D6C"/>
          </a:solidFill>
          <a:ln w="0">
            <a:noFill/>
          </a:ln>
        </p:spPr>
        <p:txBody>
          <a:bodyPr/>
          <a:lstStyle/>
          <a:p>
            <a:endParaRPr lang="en-US"/>
          </a:p>
        </p:txBody>
      </p:sp>
      <p:sp>
        <p:nvSpPr>
          <p:cNvPr id="128" name="field cell 124">
            <a:extLst>
              <a:ext uri="{FF2B5EF4-FFF2-40B4-BE49-F238E27FC236}">
                <a16:creationId xmlns:a16="http://schemas.microsoft.com/office/drawing/2014/main" id="{998A57AB-4DE3-41EE-9147-86A7B819711E}"/>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479AA0"/>
          </a:solidFill>
          <a:ln w="0">
            <a:noFill/>
          </a:ln>
        </p:spPr>
        <p:txBody>
          <a:bodyPr/>
          <a:lstStyle/>
          <a:p>
            <a:endParaRPr lang="en-US"/>
          </a:p>
        </p:txBody>
      </p:sp>
      <p:sp>
        <p:nvSpPr>
          <p:cNvPr id="129" name="field cell 125">
            <a:extLst>
              <a:ext uri="{FF2B5EF4-FFF2-40B4-BE49-F238E27FC236}">
                <a16:creationId xmlns:a16="http://schemas.microsoft.com/office/drawing/2014/main" id="{DBBE6638-D030-4243-87E9-BF22F750A653}"/>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248189"/>
          </a:solidFill>
          <a:ln w="0">
            <a:noFill/>
          </a:ln>
        </p:spPr>
        <p:txBody>
          <a:bodyPr/>
          <a:lstStyle/>
          <a:p>
            <a:endParaRPr lang="en-US"/>
          </a:p>
        </p:txBody>
      </p:sp>
      <p:sp>
        <p:nvSpPr>
          <p:cNvPr id="130" name="field cell 126">
            <a:extLst>
              <a:ext uri="{FF2B5EF4-FFF2-40B4-BE49-F238E27FC236}">
                <a16:creationId xmlns:a16="http://schemas.microsoft.com/office/drawing/2014/main" id="{2979E881-9C67-42A1-9A2E-86C11D050946}"/>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499CA2"/>
          </a:solidFill>
          <a:ln w="0">
            <a:noFill/>
          </a:ln>
        </p:spPr>
        <p:txBody>
          <a:bodyPr/>
          <a:lstStyle/>
          <a:p>
            <a:endParaRPr lang="en-US"/>
          </a:p>
        </p:txBody>
      </p:sp>
      <p:sp>
        <p:nvSpPr>
          <p:cNvPr id="131" name="field cell 127">
            <a:extLst>
              <a:ext uri="{FF2B5EF4-FFF2-40B4-BE49-F238E27FC236}">
                <a16:creationId xmlns:a16="http://schemas.microsoft.com/office/drawing/2014/main" id="{F1905791-8CBE-49FE-A639-176F773C3EF4}"/>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2B868E"/>
          </a:solidFill>
          <a:ln w="0">
            <a:noFill/>
          </a:ln>
        </p:spPr>
        <p:txBody>
          <a:bodyPr/>
          <a:lstStyle/>
          <a:p>
            <a:endParaRPr lang="en-US"/>
          </a:p>
        </p:txBody>
      </p:sp>
      <p:sp>
        <p:nvSpPr>
          <p:cNvPr id="132" name="field cell 128">
            <a:extLst>
              <a:ext uri="{FF2B5EF4-FFF2-40B4-BE49-F238E27FC236}">
                <a16:creationId xmlns:a16="http://schemas.microsoft.com/office/drawing/2014/main" id="{0E1B81CA-680A-4EF6-A624-16E5F474F383}"/>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C5E6D"/>
          </a:solidFill>
          <a:ln w="0">
            <a:noFill/>
          </a:ln>
        </p:spPr>
        <p:txBody>
          <a:bodyPr/>
          <a:lstStyle/>
          <a:p>
            <a:endParaRPr lang="en-US"/>
          </a:p>
        </p:txBody>
      </p:sp>
      <p:sp>
        <p:nvSpPr>
          <p:cNvPr id="133" name="field cell 129">
            <a:extLst>
              <a:ext uri="{FF2B5EF4-FFF2-40B4-BE49-F238E27FC236}">
                <a16:creationId xmlns:a16="http://schemas.microsoft.com/office/drawing/2014/main" id="{0B844E3C-EFF2-407E-9ACE-6B06C1ACFF0E}"/>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B4A5E"/>
          </a:solidFill>
          <a:ln w="0">
            <a:noFill/>
          </a:ln>
        </p:spPr>
        <p:txBody>
          <a:bodyPr/>
          <a:lstStyle/>
          <a:p>
            <a:endParaRPr lang="en-US"/>
          </a:p>
        </p:txBody>
      </p:sp>
      <p:sp>
        <p:nvSpPr>
          <p:cNvPr id="134" name="field cell 130">
            <a:extLst>
              <a:ext uri="{FF2B5EF4-FFF2-40B4-BE49-F238E27FC236}">
                <a16:creationId xmlns:a16="http://schemas.microsoft.com/office/drawing/2014/main" id="{71D4B9A3-C066-41BC-B2D8-ADC5FB361B64}"/>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25828A"/>
          </a:solidFill>
          <a:ln w="0">
            <a:noFill/>
          </a:ln>
        </p:spPr>
        <p:txBody>
          <a:bodyPr/>
          <a:lstStyle/>
          <a:p>
            <a:endParaRPr lang="en-US"/>
          </a:p>
        </p:txBody>
      </p:sp>
      <p:sp>
        <p:nvSpPr>
          <p:cNvPr id="135" name="field cell 131">
            <a:extLst>
              <a:ext uri="{FF2B5EF4-FFF2-40B4-BE49-F238E27FC236}">
                <a16:creationId xmlns:a16="http://schemas.microsoft.com/office/drawing/2014/main" id="{8AC75020-7EEA-4A0D-BACB-54BCC0A0270F}"/>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26838B"/>
          </a:solidFill>
          <a:ln w="0">
            <a:noFill/>
          </a:ln>
        </p:spPr>
        <p:txBody>
          <a:bodyPr/>
          <a:lstStyle/>
          <a:p>
            <a:endParaRPr lang="en-US"/>
          </a:p>
        </p:txBody>
      </p:sp>
      <p:sp>
        <p:nvSpPr>
          <p:cNvPr id="136" name="field cell 132">
            <a:extLst>
              <a:ext uri="{FF2B5EF4-FFF2-40B4-BE49-F238E27FC236}">
                <a16:creationId xmlns:a16="http://schemas.microsoft.com/office/drawing/2014/main" id="{9423F112-ED46-42D3-B311-CBCB8A2DBBDF}"/>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C5F6E"/>
          </a:solidFill>
          <a:ln w="0">
            <a:noFill/>
          </a:ln>
        </p:spPr>
        <p:txBody>
          <a:bodyPr/>
          <a:lstStyle/>
          <a:p>
            <a:endParaRPr lang="en-US"/>
          </a:p>
        </p:txBody>
      </p:sp>
      <p:sp>
        <p:nvSpPr>
          <p:cNvPr id="137" name="field cell 133">
            <a:extLst>
              <a:ext uri="{FF2B5EF4-FFF2-40B4-BE49-F238E27FC236}">
                <a16:creationId xmlns:a16="http://schemas.microsoft.com/office/drawing/2014/main" id="{CEE89023-5671-48E4-9A76-9C85C8A8CCCA}"/>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B4459"/>
          </a:solidFill>
          <a:ln w="0">
            <a:noFill/>
          </a:ln>
        </p:spPr>
        <p:txBody>
          <a:bodyPr/>
          <a:lstStyle/>
          <a:p>
            <a:endParaRPr lang="en-US"/>
          </a:p>
        </p:txBody>
      </p:sp>
      <p:sp>
        <p:nvSpPr>
          <p:cNvPr id="138" name="field cell 134">
            <a:extLst>
              <a:ext uri="{FF2B5EF4-FFF2-40B4-BE49-F238E27FC236}">
                <a16:creationId xmlns:a16="http://schemas.microsoft.com/office/drawing/2014/main" id="{96B6F2F2-261F-4264-AB33-9EB89FA4F6C0}"/>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304A"/>
          </a:solidFill>
          <a:ln w="0">
            <a:noFill/>
          </a:ln>
        </p:spPr>
        <p:txBody>
          <a:bodyPr/>
          <a:lstStyle/>
          <a:p>
            <a:endParaRPr lang="en-US"/>
          </a:p>
        </p:txBody>
      </p:sp>
      <p:sp>
        <p:nvSpPr>
          <p:cNvPr id="139" name="field cell 135">
            <a:extLst>
              <a:ext uri="{FF2B5EF4-FFF2-40B4-BE49-F238E27FC236}">
                <a16:creationId xmlns:a16="http://schemas.microsoft.com/office/drawing/2014/main" id="{AB78BF60-41DE-436A-B4E2-F3252857B023}"/>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F49"/>
          </a:solidFill>
          <a:ln w="0">
            <a:noFill/>
          </a:ln>
        </p:spPr>
        <p:txBody>
          <a:bodyPr/>
          <a:lstStyle/>
          <a:p>
            <a:endParaRPr lang="en-US"/>
          </a:p>
        </p:txBody>
      </p:sp>
      <p:sp>
        <p:nvSpPr>
          <p:cNvPr id="140" name="field cell 136">
            <a:extLst>
              <a:ext uri="{FF2B5EF4-FFF2-40B4-BE49-F238E27FC236}">
                <a16:creationId xmlns:a16="http://schemas.microsoft.com/office/drawing/2014/main" id="{051843E8-269F-4649-86EC-A6754C4606CF}"/>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C5E6D"/>
          </a:solidFill>
          <a:ln w="0">
            <a:noFill/>
          </a:ln>
        </p:spPr>
        <p:txBody>
          <a:bodyPr/>
          <a:lstStyle/>
          <a:p>
            <a:endParaRPr lang="en-US"/>
          </a:p>
        </p:txBody>
      </p:sp>
      <p:sp>
        <p:nvSpPr>
          <p:cNvPr id="141" name="field cell 137">
            <a:extLst>
              <a:ext uri="{FF2B5EF4-FFF2-40B4-BE49-F238E27FC236}">
                <a16:creationId xmlns:a16="http://schemas.microsoft.com/office/drawing/2014/main" id="{8653336A-118C-4B22-AB33-1C6292BC3801}"/>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C5566"/>
          </a:solidFill>
          <a:ln w="0">
            <a:noFill/>
          </a:ln>
        </p:spPr>
        <p:txBody>
          <a:bodyPr/>
          <a:lstStyle/>
          <a:p>
            <a:endParaRPr lang="en-US"/>
          </a:p>
        </p:txBody>
      </p:sp>
      <p:sp>
        <p:nvSpPr>
          <p:cNvPr id="142" name="field cell 138">
            <a:extLst>
              <a:ext uri="{FF2B5EF4-FFF2-40B4-BE49-F238E27FC236}">
                <a16:creationId xmlns:a16="http://schemas.microsoft.com/office/drawing/2014/main" id="{B0D7C22C-D873-4079-BDCB-AC6CA00AD13F}"/>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C5869"/>
          </a:solidFill>
          <a:ln w="0">
            <a:noFill/>
          </a:ln>
        </p:spPr>
        <p:txBody>
          <a:bodyPr/>
          <a:lstStyle/>
          <a:p>
            <a:endParaRPr lang="en-US"/>
          </a:p>
        </p:txBody>
      </p:sp>
      <p:sp>
        <p:nvSpPr>
          <p:cNvPr id="143" name="field cell 139">
            <a:extLst>
              <a:ext uri="{FF2B5EF4-FFF2-40B4-BE49-F238E27FC236}">
                <a16:creationId xmlns:a16="http://schemas.microsoft.com/office/drawing/2014/main" id="{D7913005-8E24-4DFC-939D-728120026429}"/>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B475C"/>
          </a:solidFill>
          <a:ln w="0">
            <a:noFill/>
          </a:ln>
        </p:spPr>
        <p:txBody>
          <a:bodyPr/>
          <a:lstStyle/>
          <a:p>
            <a:endParaRPr lang="en-US"/>
          </a:p>
        </p:txBody>
      </p:sp>
      <p:sp>
        <p:nvSpPr>
          <p:cNvPr id="144" name="field cell 140">
            <a:extLst>
              <a:ext uri="{FF2B5EF4-FFF2-40B4-BE49-F238E27FC236}">
                <a16:creationId xmlns:a16="http://schemas.microsoft.com/office/drawing/2014/main" id="{FAEB7640-8DFC-4F5B-A993-D0FFF8ED98BE}"/>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5" name="field cell 141">
            <a:extLst>
              <a:ext uri="{FF2B5EF4-FFF2-40B4-BE49-F238E27FC236}">
                <a16:creationId xmlns:a16="http://schemas.microsoft.com/office/drawing/2014/main" id="{F1729184-D74E-484E-9043-AC9B35CB55A5}"/>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46" name="field cell 142">
            <a:extLst>
              <a:ext uri="{FF2B5EF4-FFF2-40B4-BE49-F238E27FC236}">
                <a16:creationId xmlns:a16="http://schemas.microsoft.com/office/drawing/2014/main" id="{FAFF483D-FF59-4C0A-8EBA-B7F83A4E42DA}"/>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348D94"/>
          </a:solidFill>
          <a:ln w="0">
            <a:noFill/>
          </a:ln>
        </p:spPr>
        <p:txBody>
          <a:bodyPr/>
          <a:lstStyle/>
          <a:p>
            <a:endParaRPr lang="en-US"/>
          </a:p>
        </p:txBody>
      </p:sp>
      <p:sp>
        <p:nvSpPr>
          <p:cNvPr id="147" name="field cell 143">
            <a:extLst>
              <a:ext uri="{FF2B5EF4-FFF2-40B4-BE49-F238E27FC236}">
                <a16:creationId xmlns:a16="http://schemas.microsoft.com/office/drawing/2014/main" id="{81F23ED2-0838-4314-A46C-267E4A0F731F}"/>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2E8890"/>
          </a:solidFill>
          <a:ln w="0">
            <a:noFill/>
          </a:ln>
        </p:spPr>
        <p:txBody>
          <a:bodyPr/>
          <a:lstStyle/>
          <a:p>
            <a:endParaRPr lang="en-US"/>
          </a:p>
        </p:txBody>
      </p:sp>
      <p:sp>
        <p:nvSpPr>
          <p:cNvPr id="148" name="field cell 144">
            <a:extLst>
              <a:ext uri="{FF2B5EF4-FFF2-40B4-BE49-F238E27FC236}">
                <a16:creationId xmlns:a16="http://schemas.microsoft.com/office/drawing/2014/main" id="{60EA11C5-37C7-45B6-977B-D0569D938A32}"/>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C6270"/>
          </a:solidFill>
          <a:ln w="0">
            <a:noFill/>
          </a:ln>
        </p:spPr>
        <p:txBody>
          <a:bodyPr/>
          <a:lstStyle/>
          <a:p>
            <a:endParaRPr lang="en-US"/>
          </a:p>
        </p:txBody>
      </p:sp>
      <p:sp>
        <p:nvSpPr>
          <p:cNvPr id="149" name="field cell 145">
            <a:extLst>
              <a:ext uri="{FF2B5EF4-FFF2-40B4-BE49-F238E27FC236}">
                <a16:creationId xmlns:a16="http://schemas.microsoft.com/office/drawing/2014/main" id="{A590BEF2-F550-4119-8702-4032DA6C4A3E}"/>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B465B"/>
          </a:solidFill>
          <a:ln w="0">
            <a:noFill/>
          </a:ln>
        </p:spPr>
        <p:txBody>
          <a:bodyPr/>
          <a:lstStyle/>
          <a:p>
            <a:endParaRPr lang="en-US"/>
          </a:p>
        </p:txBody>
      </p:sp>
      <p:sp>
        <p:nvSpPr>
          <p:cNvPr id="150" name="field cell 146">
            <a:extLst>
              <a:ext uri="{FF2B5EF4-FFF2-40B4-BE49-F238E27FC236}">
                <a16:creationId xmlns:a16="http://schemas.microsoft.com/office/drawing/2014/main" id="{EAB90D66-745E-4DED-8229-C2D09A0CC95E}"/>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63AFB4"/>
          </a:solidFill>
          <a:ln w="0">
            <a:noFill/>
          </a:ln>
        </p:spPr>
        <p:txBody>
          <a:bodyPr/>
          <a:lstStyle/>
          <a:p>
            <a:endParaRPr lang="en-US"/>
          </a:p>
        </p:txBody>
      </p:sp>
      <p:sp>
        <p:nvSpPr>
          <p:cNvPr id="151" name="field cell 147">
            <a:extLst>
              <a:ext uri="{FF2B5EF4-FFF2-40B4-BE49-F238E27FC236}">
                <a16:creationId xmlns:a16="http://schemas.microsoft.com/office/drawing/2014/main" id="{E755AC4B-BD07-4C9F-821A-42599DBA3E8C}"/>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70B8BC"/>
          </a:solidFill>
          <a:ln w="0">
            <a:noFill/>
          </a:ln>
        </p:spPr>
        <p:txBody>
          <a:bodyPr/>
          <a:lstStyle/>
          <a:p>
            <a:endParaRPr lang="en-US"/>
          </a:p>
        </p:txBody>
      </p:sp>
      <p:sp>
        <p:nvSpPr>
          <p:cNvPr id="152" name="field cell 148">
            <a:extLst>
              <a:ext uri="{FF2B5EF4-FFF2-40B4-BE49-F238E27FC236}">
                <a16:creationId xmlns:a16="http://schemas.microsoft.com/office/drawing/2014/main" id="{5DFF9FBF-0298-48E7-8667-EEA23F1697FD}"/>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348D94"/>
          </a:solidFill>
          <a:ln w="0">
            <a:noFill/>
          </a:ln>
        </p:spPr>
        <p:txBody>
          <a:bodyPr/>
          <a:lstStyle/>
          <a:p>
            <a:endParaRPr lang="en-US"/>
          </a:p>
        </p:txBody>
      </p:sp>
      <p:sp>
        <p:nvSpPr>
          <p:cNvPr id="153" name="field cell 149">
            <a:extLst>
              <a:ext uri="{FF2B5EF4-FFF2-40B4-BE49-F238E27FC236}">
                <a16:creationId xmlns:a16="http://schemas.microsoft.com/office/drawing/2014/main" id="{BB5EBBDD-8937-4B6F-A042-CE9A08BB7822}"/>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1E7B83"/>
          </a:solidFill>
          <a:ln w="0">
            <a:noFill/>
          </a:ln>
        </p:spPr>
        <p:txBody>
          <a:bodyPr/>
          <a:lstStyle/>
          <a:p>
            <a:endParaRPr lang="en-US"/>
          </a:p>
        </p:txBody>
      </p:sp>
      <p:sp>
        <p:nvSpPr>
          <p:cNvPr id="154" name="field cell 150">
            <a:extLst>
              <a:ext uri="{FF2B5EF4-FFF2-40B4-BE49-F238E27FC236}">
                <a16:creationId xmlns:a16="http://schemas.microsoft.com/office/drawing/2014/main" id="{355DEB21-7F22-49CE-931D-A72637725F10}"/>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3A9198"/>
          </a:solidFill>
          <a:ln w="0">
            <a:noFill/>
          </a:ln>
        </p:spPr>
        <p:txBody>
          <a:bodyPr/>
          <a:lstStyle/>
          <a:p>
            <a:endParaRPr lang="en-US"/>
          </a:p>
        </p:txBody>
      </p:sp>
      <p:sp>
        <p:nvSpPr>
          <p:cNvPr id="155" name="field cell 151">
            <a:extLst>
              <a:ext uri="{FF2B5EF4-FFF2-40B4-BE49-F238E27FC236}">
                <a16:creationId xmlns:a16="http://schemas.microsoft.com/office/drawing/2014/main" id="{7DEEF8E6-AC40-4AD6-B695-5847017E8B55}"/>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228088"/>
          </a:solidFill>
          <a:ln w="0">
            <a:noFill/>
          </a:ln>
        </p:spPr>
        <p:txBody>
          <a:bodyPr/>
          <a:lstStyle/>
          <a:p>
            <a:endParaRPr lang="en-US"/>
          </a:p>
        </p:txBody>
      </p:sp>
      <p:sp>
        <p:nvSpPr>
          <p:cNvPr id="156" name="field cell 152">
            <a:extLst>
              <a:ext uri="{FF2B5EF4-FFF2-40B4-BE49-F238E27FC236}">
                <a16:creationId xmlns:a16="http://schemas.microsoft.com/office/drawing/2014/main" id="{577E1DF2-E70E-416B-810C-752FE82D6BB9}"/>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157" name="field cell 153">
            <a:extLst>
              <a:ext uri="{FF2B5EF4-FFF2-40B4-BE49-F238E27FC236}">
                <a16:creationId xmlns:a16="http://schemas.microsoft.com/office/drawing/2014/main" id="{DE10D23A-F6B9-44AF-BBE6-F2BC9C48C5EE}"/>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8BCBCE"/>
          </a:solidFill>
          <a:ln w="0">
            <a:noFill/>
          </a:ln>
        </p:spPr>
        <p:txBody>
          <a:bodyPr/>
          <a:lstStyle/>
          <a:p>
            <a:endParaRPr lang="en-US"/>
          </a:p>
        </p:txBody>
      </p:sp>
      <p:sp>
        <p:nvSpPr>
          <p:cNvPr id="158" name="field cell 154">
            <a:extLst>
              <a:ext uri="{FF2B5EF4-FFF2-40B4-BE49-F238E27FC236}">
                <a16:creationId xmlns:a16="http://schemas.microsoft.com/office/drawing/2014/main" id="{DDF9B82F-99D6-4949-AA7A-625F7D6F3E86}"/>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65B0B5"/>
          </a:solidFill>
          <a:ln w="0">
            <a:noFill/>
          </a:ln>
        </p:spPr>
        <p:txBody>
          <a:bodyPr/>
          <a:lstStyle/>
          <a:p>
            <a:endParaRPr lang="en-US"/>
          </a:p>
        </p:txBody>
      </p:sp>
      <p:sp>
        <p:nvSpPr>
          <p:cNvPr id="159" name="field cell 155">
            <a:extLst>
              <a:ext uri="{FF2B5EF4-FFF2-40B4-BE49-F238E27FC236}">
                <a16:creationId xmlns:a16="http://schemas.microsoft.com/office/drawing/2014/main" id="{B6E70CAF-5F3D-4C1D-B7E5-EF53BAB091FD}"/>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58A6AC"/>
          </a:solidFill>
          <a:ln w="0">
            <a:noFill/>
          </a:ln>
        </p:spPr>
        <p:txBody>
          <a:bodyPr/>
          <a:lstStyle/>
          <a:p>
            <a:endParaRPr lang="en-US"/>
          </a:p>
        </p:txBody>
      </p:sp>
      <p:sp>
        <p:nvSpPr>
          <p:cNvPr id="160" name="field cell 156">
            <a:extLst>
              <a:ext uri="{FF2B5EF4-FFF2-40B4-BE49-F238E27FC236}">
                <a16:creationId xmlns:a16="http://schemas.microsoft.com/office/drawing/2014/main" id="{C121FEEA-7E1B-4C53-9A6F-E7D72A9B46AA}"/>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238188"/>
          </a:solidFill>
          <a:ln w="0">
            <a:noFill/>
          </a:ln>
        </p:spPr>
        <p:txBody>
          <a:bodyPr/>
          <a:lstStyle/>
          <a:p>
            <a:endParaRPr lang="en-US"/>
          </a:p>
        </p:txBody>
      </p:sp>
      <p:sp>
        <p:nvSpPr>
          <p:cNvPr id="161" name="field cell 157">
            <a:extLst>
              <a:ext uri="{FF2B5EF4-FFF2-40B4-BE49-F238E27FC236}">
                <a16:creationId xmlns:a16="http://schemas.microsoft.com/office/drawing/2014/main" id="{2A175768-B5A9-4590-B95D-88FE5C230DAD}"/>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D6875"/>
          </a:solidFill>
          <a:ln w="0">
            <a:noFill/>
          </a:ln>
        </p:spPr>
        <p:txBody>
          <a:bodyPr/>
          <a:lstStyle/>
          <a:p>
            <a:endParaRPr lang="en-US"/>
          </a:p>
        </p:txBody>
      </p:sp>
      <p:sp>
        <p:nvSpPr>
          <p:cNvPr id="162" name="field cell 158">
            <a:extLst>
              <a:ext uri="{FF2B5EF4-FFF2-40B4-BE49-F238E27FC236}">
                <a16:creationId xmlns:a16="http://schemas.microsoft.com/office/drawing/2014/main" id="{FE92BF00-81AD-4AC6-9C43-912C0F96DD30}"/>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217F87"/>
          </a:solidFill>
          <a:ln w="0">
            <a:noFill/>
          </a:ln>
        </p:spPr>
        <p:txBody>
          <a:bodyPr/>
          <a:lstStyle/>
          <a:p>
            <a:endParaRPr lang="en-US"/>
          </a:p>
        </p:txBody>
      </p:sp>
      <p:sp>
        <p:nvSpPr>
          <p:cNvPr id="163" name="field cell 159">
            <a:extLst>
              <a:ext uri="{FF2B5EF4-FFF2-40B4-BE49-F238E27FC236}">
                <a16:creationId xmlns:a16="http://schemas.microsoft.com/office/drawing/2014/main" id="{3D7E35F8-35FF-4995-B35F-379A64315D24}"/>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D6673"/>
          </a:solidFill>
          <a:ln w="0">
            <a:noFill/>
          </a:ln>
        </p:spPr>
        <p:txBody>
          <a:bodyPr/>
          <a:lstStyle/>
          <a:p>
            <a:endParaRPr lang="en-US"/>
          </a:p>
        </p:txBody>
      </p:sp>
      <p:sp>
        <p:nvSpPr>
          <p:cNvPr id="164" name="field cell 160">
            <a:extLst>
              <a:ext uri="{FF2B5EF4-FFF2-40B4-BE49-F238E27FC236}">
                <a16:creationId xmlns:a16="http://schemas.microsoft.com/office/drawing/2014/main" id="{7DE520FC-9C29-4B2D-BA86-70DBDCCC765D}"/>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C5D6C"/>
          </a:solidFill>
          <a:ln w="0">
            <a:noFill/>
          </a:ln>
        </p:spPr>
        <p:txBody>
          <a:bodyPr/>
          <a:lstStyle/>
          <a:p>
            <a:endParaRPr lang="en-US"/>
          </a:p>
        </p:txBody>
      </p:sp>
      <p:sp>
        <p:nvSpPr>
          <p:cNvPr id="165" name="field cell 161">
            <a:extLst>
              <a:ext uri="{FF2B5EF4-FFF2-40B4-BE49-F238E27FC236}">
                <a16:creationId xmlns:a16="http://schemas.microsoft.com/office/drawing/2014/main" id="{7F668AE1-C5FB-47F5-91AB-7E68F888B821}"/>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C616F"/>
          </a:solidFill>
          <a:ln w="0">
            <a:noFill/>
          </a:ln>
        </p:spPr>
        <p:txBody>
          <a:bodyPr/>
          <a:lstStyle/>
          <a:p>
            <a:endParaRPr lang="en-US"/>
          </a:p>
        </p:txBody>
      </p:sp>
      <p:sp>
        <p:nvSpPr>
          <p:cNvPr id="166" name="field cell 162">
            <a:extLst>
              <a:ext uri="{FF2B5EF4-FFF2-40B4-BE49-F238E27FC236}">
                <a16:creationId xmlns:a16="http://schemas.microsoft.com/office/drawing/2014/main" id="{E50A4598-7D77-47F9-BFC3-9BBAE1BF94EA}"/>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C6371"/>
          </a:solidFill>
          <a:ln w="0">
            <a:noFill/>
          </a:ln>
        </p:spPr>
        <p:txBody>
          <a:bodyPr/>
          <a:lstStyle/>
          <a:p>
            <a:endParaRPr lang="en-US"/>
          </a:p>
        </p:txBody>
      </p:sp>
      <p:sp>
        <p:nvSpPr>
          <p:cNvPr id="167" name="field cell 163">
            <a:extLst>
              <a:ext uri="{FF2B5EF4-FFF2-40B4-BE49-F238E27FC236}">
                <a16:creationId xmlns:a16="http://schemas.microsoft.com/office/drawing/2014/main" id="{0552F10A-F36F-49C6-835E-0440EBD8FFC3}"/>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C5B6B"/>
          </a:solidFill>
          <a:ln w="0">
            <a:noFill/>
          </a:ln>
        </p:spPr>
        <p:txBody>
          <a:bodyPr/>
          <a:lstStyle/>
          <a:p>
            <a:endParaRPr lang="en-US"/>
          </a:p>
        </p:txBody>
      </p:sp>
      <p:sp>
        <p:nvSpPr>
          <p:cNvPr id="168" name="field cell 164">
            <a:extLst>
              <a:ext uri="{FF2B5EF4-FFF2-40B4-BE49-F238E27FC236}">
                <a16:creationId xmlns:a16="http://schemas.microsoft.com/office/drawing/2014/main" id="{A631FC12-852D-4760-B5E1-6C06B62D6970}"/>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C5667"/>
          </a:solidFill>
          <a:ln w="0">
            <a:noFill/>
          </a:ln>
        </p:spPr>
        <p:txBody>
          <a:bodyPr/>
          <a:lstStyle/>
          <a:p>
            <a:endParaRPr lang="en-US"/>
          </a:p>
        </p:txBody>
      </p:sp>
      <p:sp>
        <p:nvSpPr>
          <p:cNvPr id="169" name="field cell 165">
            <a:extLst>
              <a:ext uri="{FF2B5EF4-FFF2-40B4-BE49-F238E27FC236}">
                <a16:creationId xmlns:a16="http://schemas.microsoft.com/office/drawing/2014/main" id="{AB73E8FC-6B1B-42DC-BB3F-479DE7714CEC}"/>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1C616F"/>
          </a:solidFill>
          <a:ln w="0">
            <a:noFill/>
          </a:ln>
        </p:spPr>
        <p:txBody>
          <a:bodyPr/>
          <a:lstStyle/>
          <a:p>
            <a:endParaRPr lang="en-US"/>
          </a:p>
        </p:txBody>
      </p:sp>
      <p:sp>
        <p:nvSpPr>
          <p:cNvPr id="170" name="field cell 166">
            <a:extLst>
              <a:ext uri="{FF2B5EF4-FFF2-40B4-BE49-F238E27FC236}">
                <a16:creationId xmlns:a16="http://schemas.microsoft.com/office/drawing/2014/main" id="{93E6C81E-817A-4B69-9967-D53AE84A879D}"/>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1D6976"/>
          </a:solidFill>
          <a:ln w="0">
            <a:noFill/>
          </a:ln>
        </p:spPr>
        <p:txBody>
          <a:bodyPr/>
          <a:lstStyle/>
          <a:p>
            <a:endParaRPr lang="en-US"/>
          </a:p>
        </p:txBody>
      </p:sp>
      <p:sp>
        <p:nvSpPr>
          <p:cNvPr id="171" name="field cell 167">
            <a:extLst>
              <a:ext uri="{FF2B5EF4-FFF2-40B4-BE49-F238E27FC236}">
                <a16:creationId xmlns:a16="http://schemas.microsoft.com/office/drawing/2014/main" id="{3B09BDF2-D09A-4875-ABAB-46BC082FE2A6}"/>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C616F"/>
          </a:solidFill>
          <a:ln w="0">
            <a:noFill/>
          </a:ln>
        </p:spPr>
        <p:txBody>
          <a:bodyPr/>
          <a:lstStyle/>
          <a:p>
            <a:endParaRPr lang="en-US"/>
          </a:p>
        </p:txBody>
      </p:sp>
      <p:sp>
        <p:nvSpPr>
          <p:cNvPr id="172" name="field cell 168">
            <a:extLst>
              <a:ext uri="{FF2B5EF4-FFF2-40B4-BE49-F238E27FC236}">
                <a16:creationId xmlns:a16="http://schemas.microsoft.com/office/drawing/2014/main" id="{67F71146-9885-4911-B970-4DFDC1BDFA8A}"/>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A4359"/>
          </a:solidFill>
          <a:ln w="0">
            <a:noFill/>
          </a:ln>
        </p:spPr>
        <p:txBody>
          <a:bodyPr/>
          <a:lstStyle/>
          <a:p>
            <a:endParaRPr lang="en-US"/>
          </a:p>
        </p:txBody>
      </p:sp>
      <p:sp>
        <p:nvSpPr>
          <p:cNvPr id="173" name="field cell 169">
            <a:extLst>
              <a:ext uri="{FF2B5EF4-FFF2-40B4-BE49-F238E27FC236}">
                <a16:creationId xmlns:a16="http://schemas.microsoft.com/office/drawing/2014/main" id="{AF62BC16-B302-4D5D-9C1B-021AC1A1313D}"/>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A374F"/>
          </a:solidFill>
          <a:ln w="0">
            <a:noFill/>
          </a:ln>
        </p:spPr>
        <p:txBody>
          <a:bodyPr/>
          <a:lstStyle/>
          <a:p>
            <a:endParaRPr lang="en-US"/>
          </a:p>
        </p:txBody>
      </p:sp>
      <p:sp>
        <p:nvSpPr>
          <p:cNvPr id="174" name="field cell 170">
            <a:extLst>
              <a:ext uri="{FF2B5EF4-FFF2-40B4-BE49-F238E27FC236}">
                <a16:creationId xmlns:a16="http://schemas.microsoft.com/office/drawing/2014/main" id="{CC97A917-4939-4235-A707-34C866990692}"/>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354D"/>
          </a:solidFill>
          <a:ln w="0">
            <a:noFill/>
          </a:ln>
        </p:spPr>
        <p:txBody>
          <a:bodyPr/>
          <a:lstStyle/>
          <a:p>
            <a:endParaRPr lang="en-US"/>
          </a:p>
        </p:txBody>
      </p:sp>
      <p:sp>
        <p:nvSpPr>
          <p:cNvPr id="175" name="field cell 171">
            <a:extLst>
              <a:ext uri="{FF2B5EF4-FFF2-40B4-BE49-F238E27FC236}">
                <a16:creationId xmlns:a16="http://schemas.microsoft.com/office/drawing/2014/main" id="{843C6423-F793-412F-B6EB-FE42C93B3BB4}"/>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76" name="field cell 172">
            <a:extLst>
              <a:ext uri="{FF2B5EF4-FFF2-40B4-BE49-F238E27FC236}">
                <a16:creationId xmlns:a16="http://schemas.microsoft.com/office/drawing/2014/main" id="{FADC7D8D-7D71-4F92-82CA-F2F89B6D5CF7}"/>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D0EAED"/>
          </a:solidFill>
          <a:ln w="0">
            <a:noFill/>
          </a:ln>
        </p:spPr>
        <p:txBody>
          <a:bodyPr/>
          <a:lstStyle/>
          <a:p>
            <a:endParaRPr lang="en-US"/>
          </a:p>
        </p:txBody>
      </p:sp>
      <p:sp>
        <p:nvSpPr>
          <p:cNvPr id="177" name="field cell 173">
            <a:extLst>
              <a:ext uri="{FF2B5EF4-FFF2-40B4-BE49-F238E27FC236}">
                <a16:creationId xmlns:a16="http://schemas.microsoft.com/office/drawing/2014/main" id="{6DD97706-F2AE-47DA-A780-3EB7F1F0D8FE}"/>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B2DDE0"/>
          </a:solidFill>
          <a:ln w="0">
            <a:noFill/>
          </a:ln>
        </p:spPr>
        <p:txBody>
          <a:bodyPr/>
          <a:lstStyle/>
          <a:p>
            <a:endParaRPr lang="en-US"/>
          </a:p>
        </p:txBody>
      </p:sp>
      <p:sp>
        <p:nvSpPr>
          <p:cNvPr id="178" name="field cell 174">
            <a:extLst>
              <a:ext uri="{FF2B5EF4-FFF2-40B4-BE49-F238E27FC236}">
                <a16:creationId xmlns:a16="http://schemas.microsoft.com/office/drawing/2014/main" id="{DA06F773-91A4-4CD7-B539-677972D72F9B}"/>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83C5C9"/>
          </a:solidFill>
          <a:ln w="0">
            <a:noFill/>
          </a:ln>
        </p:spPr>
        <p:txBody>
          <a:bodyPr/>
          <a:lstStyle/>
          <a:p>
            <a:endParaRPr lang="en-US"/>
          </a:p>
        </p:txBody>
      </p:sp>
      <p:sp>
        <p:nvSpPr>
          <p:cNvPr id="179" name="field cell 175">
            <a:extLst>
              <a:ext uri="{FF2B5EF4-FFF2-40B4-BE49-F238E27FC236}">
                <a16:creationId xmlns:a16="http://schemas.microsoft.com/office/drawing/2014/main" id="{2FB1908D-0628-400C-AB08-6932A25931FD}"/>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7ABFC3"/>
          </a:solidFill>
          <a:ln w="0">
            <a:noFill/>
          </a:ln>
        </p:spPr>
        <p:txBody>
          <a:bodyPr/>
          <a:lstStyle/>
          <a:p>
            <a:endParaRPr lang="en-US"/>
          </a:p>
        </p:txBody>
      </p:sp>
      <p:sp>
        <p:nvSpPr>
          <p:cNvPr id="180" name="field cell 176">
            <a:extLst>
              <a:ext uri="{FF2B5EF4-FFF2-40B4-BE49-F238E27FC236}">
                <a16:creationId xmlns:a16="http://schemas.microsoft.com/office/drawing/2014/main" id="{D2A01109-3D2B-40BF-9E75-737F402E54D3}"/>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C0E3E6"/>
          </a:solidFill>
          <a:ln w="0">
            <a:noFill/>
          </a:ln>
        </p:spPr>
        <p:txBody>
          <a:bodyPr/>
          <a:lstStyle/>
          <a:p>
            <a:endParaRPr lang="en-US"/>
          </a:p>
        </p:txBody>
      </p:sp>
      <p:sp>
        <p:nvSpPr>
          <p:cNvPr id="181" name="field cell 177">
            <a:extLst>
              <a:ext uri="{FF2B5EF4-FFF2-40B4-BE49-F238E27FC236}">
                <a16:creationId xmlns:a16="http://schemas.microsoft.com/office/drawing/2014/main" id="{E02B6BBC-9F3B-4475-840B-C38EABB90F65}"/>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D4EBEE"/>
          </a:solidFill>
          <a:ln w="0">
            <a:noFill/>
          </a:ln>
        </p:spPr>
        <p:txBody>
          <a:bodyPr/>
          <a:lstStyle/>
          <a:p>
            <a:endParaRPr lang="en-US"/>
          </a:p>
        </p:txBody>
      </p:sp>
      <p:sp>
        <p:nvSpPr>
          <p:cNvPr id="182" name="field cell 178">
            <a:extLst>
              <a:ext uri="{FF2B5EF4-FFF2-40B4-BE49-F238E27FC236}">
                <a16:creationId xmlns:a16="http://schemas.microsoft.com/office/drawing/2014/main" id="{01DF78B4-B5CB-447C-8224-3F5DD3FE04BB}"/>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A3D7DA"/>
          </a:solidFill>
          <a:ln w="0">
            <a:noFill/>
          </a:ln>
        </p:spPr>
        <p:txBody>
          <a:bodyPr/>
          <a:lstStyle/>
          <a:p>
            <a:endParaRPr lang="en-US"/>
          </a:p>
        </p:txBody>
      </p:sp>
      <p:sp>
        <p:nvSpPr>
          <p:cNvPr id="183" name="field cell 179">
            <a:extLst>
              <a:ext uri="{FF2B5EF4-FFF2-40B4-BE49-F238E27FC236}">
                <a16:creationId xmlns:a16="http://schemas.microsoft.com/office/drawing/2014/main" id="{407C531F-147C-42E5-8F09-9F91708E4CD8}"/>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91CFD2"/>
          </a:solidFill>
          <a:ln w="0">
            <a:noFill/>
          </a:ln>
        </p:spPr>
        <p:txBody>
          <a:bodyPr/>
          <a:lstStyle/>
          <a:p>
            <a:endParaRPr lang="en-US"/>
          </a:p>
        </p:txBody>
      </p:sp>
      <p:sp>
        <p:nvSpPr>
          <p:cNvPr id="184" name="field cell 180">
            <a:extLst>
              <a:ext uri="{FF2B5EF4-FFF2-40B4-BE49-F238E27FC236}">
                <a16:creationId xmlns:a16="http://schemas.microsoft.com/office/drawing/2014/main" id="{2BDAA661-4654-4B64-A610-BF779E981FD7}"/>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354E"/>
          </a:solidFill>
          <a:ln w="0">
            <a:noFill/>
          </a:ln>
        </p:spPr>
        <p:txBody>
          <a:bodyPr/>
          <a:lstStyle/>
          <a:p>
            <a:endParaRPr lang="en-US"/>
          </a:p>
        </p:txBody>
      </p:sp>
      <p:sp>
        <p:nvSpPr>
          <p:cNvPr id="185" name="field cell 181">
            <a:extLst>
              <a:ext uri="{FF2B5EF4-FFF2-40B4-BE49-F238E27FC236}">
                <a16:creationId xmlns:a16="http://schemas.microsoft.com/office/drawing/2014/main" id="{E9CFD415-DA1F-407C-A812-F46D2D3E414C}"/>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86" name="field cell 182">
            <a:extLst>
              <a:ext uri="{FF2B5EF4-FFF2-40B4-BE49-F238E27FC236}">
                <a16:creationId xmlns:a16="http://schemas.microsoft.com/office/drawing/2014/main" id="{79F40043-7003-4725-921E-E9E24ACCA2C9}"/>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B4B5F"/>
          </a:solidFill>
          <a:ln w="0">
            <a:noFill/>
          </a:ln>
        </p:spPr>
        <p:txBody>
          <a:bodyPr/>
          <a:lstStyle/>
          <a:p>
            <a:endParaRPr lang="en-US"/>
          </a:p>
        </p:txBody>
      </p:sp>
      <p:sp>
        <p:nvSpPr>
          <p:cNvPr id="187" name="field cell 183">
            <a:extLst>
              <a:ext uri="{FF2B5EF4-FFF2-40B4-BE49-F238E27FC236}">
                <a16:creationId xmlns:a16="http://schemas.microsoft.com/office/drawing/2014/main" id="{085D2FFE-9966-4631-B279-A914C5A51C2D}"/>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B465B"/>
          </a:solidFill>
          <a:ln w="0">
            <a:noFill/>
          </a:ln>
        </p:spPr>
        <p:txBody>
          <a:bodyPr/>
          <a:lstStyle/>
          <a:p>
            <a:endParaRPr lang="en-US"/>
          </a:p>
        </p:txBody>
      </p:sp>
      <p:sp>
        <p:nvSpPr>
          <p:cNvPr id="188" name="field cell 184">
            <a:extLst>
              <a:ext uri="{FF2B5EF4-FFF2-40B4-BE49-F238E27FC236}">
                <a16:creationId xmlns:a16="http://schemas.microsoft.com/office/drawing/2014/main" id="{BD7AE881-8753-41B0-8381-30F21FAEFA3D}"/>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A364F"/>
          </a:solidFill>
          <a:ln w="0">
            <a:noFill/>
          </a:ln>
        </p:spPr>
        <p:txBody>
          <a:bodyPr/>
          <a:lstStyle/>
          <a:p>
            <a:endParaRPr lang="en-US"/>
          </a:p>
        </p:txBody>
      </p:sp>
      <p:sp>
        <p:nvSpPr>
          <p:cNvPr id="189" name="field cell 185">
            <a:extLst>
              <a:ext uri="{FF2B5EF4-FFF2-40B4-BE49-F238E27FC236}">
                <a16:creationId xmlns:a16="http://schemas.microsoft.com/office/drawing/2014/main" id="{8AE3608A-D8A2-48BF-8B21-2897EC611CDB}"/>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A3E54"/>
          </a:solidFill>
          <a:ln w="0">
            <a:noFill/>
          </a:ln>
        </p:spPr>
        <p:txBody>
          <a:bodyPr/>
          <a:lstStyle/>
          <a:p>
            <a:endParaRPr lang="en-US"/>
          </a:p>
        </p:txBody>
      </p:sp>
      <p:sp>
        <p:nvSpPr>
          <p:cNvPr id="190" name="field cell 186">
            <a:extLst>
              <a:ext uri="{FF2B5EF4-FFF2-40B4-BE49-F238E27FC236}">
                <a16:creationId xmlns:a16="http://schemas.microsoft.com/office/drawing/2014/main" id="{4637E769-155F-405D-A9B8-ADC27D2E6177}"/>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B475C"/>
          </a:solidFill>
          <a:ln w="0">
            <a:noFill/>
          </a:ln>
        </p:spPr>
        <p:txBody>
          <a:bodyPr/>
          <a:lstStyle/>
          <a:p>
            <a:endParaRPr lang="en-US"/>
          </a:p>
        </p:txBody>
      </p:sp>
      <p:sp>
        <p:nvSpPr>
          <p:cNvPr id="191" name="field cell 187">
            <a:extLst>
              <a:ext uri="{FF2B5EF4-FFF2-40B4-BE49-F238E27FC236}">
                <a16:creationId xmlns:a16="http://schemas.microsoft.com/office/drawing/2014/main" id="{1A2A5EF3-0E8B-482C-872F-F7CE87C1DDE5}"/>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92" name="field cell 188">
            <a:extLst>
              <a:ext uri="{FF2B5EF4-FFF2-40B4-BE49-F238E27FC236}">
                <a16:creationId xmlns:a16="http://schemas.microsoft.com/office/drawing/2014/main" id="{815E27BC-647C-443B-BA57-5BFCA51A674D}"/>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3" name="field cell 189">
            <a:extLst>
              <a:ext uri="{FF2B5EF4-FFF2-40B4-BE49-F238E27FC236}">
                <a16:creationId xmlns:a16="http://schemas.microsoft.com/office/drawing/2014/main" id="{9CE5C025-191C-448F-9532-7AF2540A3C99}"/>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4" name="field cell 190">
            <a:extLst>
              <a:ext uri="{FF2B5EF4-FFF2-40B4-BE49-F238E27FC236}">
                <a16:creationId xmlns:a16="http://schemas.microsoft.com/office/drawing/2014/main" id="{C922896B-B9FA-4A00-8B01-8ED7811A95CD}"/>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5" name="field cell 191">
            <a:extLst>
              <a:ext uri="{FF2B5EF4-FFF2-40B4-BE49-F238E27FC236}">
                <a16:creationId xmlns:a16="http://schemas.microsoft.com/office/drawing/2014/main" id="{901AEEA1-58CE-4E76-92C5-C51918C44475}"/>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196" name="field cell 192">
            <a:extLst>
              <a:ext uri="{FF2B5EF4-FFF2-40B4-BE49-F238E27FC236}">
                <a16:creationId xmlns:a16="http://schemas.microsoft.com/office/drawing/2014/main" id="{4E63929D-855F-4D15-8CBC-B00F0F6D073F}"/>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A3E55"/>
          </a:solidFill>
          <a:ln w="0">
            <a:noFill/>
          </a:ln>
        </p:spPr>
        <p:txBody>
          <a:bodyPr/>
          <a:lstStyle/>
          <a:p>
            <a:endParaRPr lang="en-US"/>
          </a:p>
        </p:txBody>
      </p:sp>
      <p:sp>
        <p:nvSpPr>
          <p:cNvPr id="197" name="field cell 193">
            <a:extLst>
              <a:ext uri="{FF2B5EF4-FFF2-40B4-BE49-F238E27FC236}">
                <a16:creationId xmlns:a16="http://schemas.microsoft.com/office/drawing/2014/main" id="{F38BAE41-5A24-47FE-BEF6-039C77C0EB72}"/>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34C"/>
          </a:solidFill>
          <a:ln w="0">
            <a:noFill/>
          </a:ln>
        </p:spPr>
        <p:txBody>
          <a:bodyPr/>
          <a:lstStyle/>
          <a:p>
            <a:endParaRPr lang="en-US"/>
          </a:p>
        </p:txBody>
      </p:sp>
      <p:sp>
        <p:nvSpPr>
          <p:cNvPr id="198" name="field cell 194">
            <a:extLst>
              <a:ext uri="{FF2B5EF4-FFF2-40B4-BE49-F238E27FC236}">
                <a16:creationId xmlns:a16="http://schemas.microsoft.com/office/drawing/2014/main" id="{5F2A6279-284E-40CF-86D2-94F7E4AB5E26}"/>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A3E54"/>
          </a:solidFill>
          <a:ln w="0">
            <a:noFill/>
          </a:ln>
        </p:spPr>
        <p:txBody>
          <a:bodyPr/>
          <a:lstStyle/>
          <a:p>
            <a:endParaRPr lang="en-US"/>
          </a:p>
        </p:txBody>
      </p:sp>
      <p:sp>
        <p:nvSpPr>
          <p:cNvPr id="199" name="field cell 195">
            <a:extLst>
              <a:ext uri="{FF2B5EF4-FFF2-40B4-BE49-F238E27FC236}">
                <a16:creationId xmlns:a16="http://schemas.microsoft.com/office/drawing/2014/main" id="{D7D2B36F-9B85-477F-80FD-E7F7113F3842}"/>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344D"/>
          </a:solidFill>
          <a:ln w="0">
            <a:noFill/>
          </a:ln>
        </p:spPr>
        <p:txBody>
          <a:bodyPr/>
          <a:lstStyle/>
          <a:p>
            <a:endParaRPr lang="en-US"/>
          </a:p>
        </p:txBody>
      </p:sp>
      <p:sp>
        <p:nvSpPr>
          <p:cNvPr id="200" name="triangle">
            <a:extLst>
              <a:ext uri="{FF2B5EF4-FFF2-40B4-BE49-F238E27FC236}">
                <a16:creationId xmlns:a16="http://schemas.microsoft.com/office/drawing/2014/main" id="{73840D17-86F6-4CB8-8D4C-B9647E034019}"/>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F1">
            <a:extLst>
              <a:ext uri="{FF2B5EF4-FFF2-40B4-BE49-F238E27FC236}">
                <a16:creationId xmlns:a16="http://schemas.microsoft.com/office/drawing/2014/main" id="{D7C75C0D-AEA3-4353-9B43-9B33A513F7DE}"/>
              </a:ext>
            </a:extLst>
          </p:cNvPr>
          <p:cNvSpPr>
            <a:spLocks noGrp="1"/>
          </p:cNvSpPr>
          <p:nvPr/>
        </p:nvSpPr>
        <p:spPr>
          <a:xfrm>
            <a:off x="2456324" y="4513757"/>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3AE82E45-4D50-4A38-BC3B-D60F8FD96A0F}"/>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23E22F9B-52F7-43A7-B0E5-EA9C7ACA5C83}"/>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F</a:t>
            </a:r>
            <a:r>
              <a:rPr sz="1166" b="0" baseline="-20000">
                <a:solidFill>
                  <a:srgbClr val="D74E72"/>
                </a:solidFill>
                <a:latin typeface="Arial"/>
                <a:ea typeface="Arial"/>
                <a:cs typeface="Arial"/>
              </a:rPr>
              <a:t>1</a:t>
            </a:r>
          </a:p>
        </p:txBody>
      </p:sp>
      <p:sp>
        <p:nvSpPr>
          <p:cNvPr id="204" name="Abs0.0">
            <a:extLst>
              <a:ext uri="{FF2B5EF4-FFF2-40B4-BE49-F238E27FC236}">
                <a16:creationId xmlns:a16="http://schemas.microsoft.com/office/drawing/2014/main" id="{CDCFB8DE-8238-425A-8DB9-6033E5EB4EE8}"/>
              </a:ext>
            </a:extLst>
          </p:cNvPr>
          <p:cNvSpPr>
            <a:spLocks noGrp="1"/>
          </p:cNvSpPr>
          <p:nvPr/>
        </p:nvSpPr>
        <p:spPr>
          <a:xfrm>
            <a:off x="2599749" y="4510879"/>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D6936DC8-CCAF-4ADF-9410-1418DF9F9407}"/>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909623F3-F5EB-4EE5-B9BD-4538F74298DA}"/>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Abs(0)</a:t>
            </a:r>
          </a:p>
        </p:txBody>
      </p:sp>
      <p:sp>
        <p:nvSpPr>
          <p:cNvPr id="207" name="X2">
            <a:extLst>
              <a:ext uri="{FF2B5EF4-FFF2-40B4-BE49-F238E27FC236}">
                <a16:creationId xmlns:a16="http://schemas.microsoft.com/office/drawing/2014/main" id="{A372C734-A390-4A9B-AF46-76F93C8F0FE6}"/>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1F122129-F263-4DFB-954A-5925165EA012}"/>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9D8FAE56-E3C5-40E8-81CF-996A5ADD17C0}"/>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902CC170-09ED-43F3-B4A2-EA02C7375A55}"/>
              </a:ext>
            </a:extLst>
          </p:cNvPr>
          <p:cNvSpPr>
            <a:spLocks noGrp="1"/>
          </p:cNvSpPr>
          <p:nvPr/>
        </p:nvSpPr>
        <p:spPr>
          <a:xfrm>
            <a:off x="904875" y="1838325"/>
            <a:ext cx="6000750" cy="333375"/>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Peak </a:t>
            </a:r>
            <a:r>
              <a:rPr sz="1650" b="0">
                <a:solidFill>
                  <a:srgbClr val="52677B"/>
                </a:solidFill>
                <a:latin typeface="Arial"/>
                <a:ea typeface="Arial"/>
                <a:cs typeface="Arial"/>
              </a:rPr>
              <a:t>F</a:t>
            </a:r>
            <a:r>
              <a:rPr sz="1221" b="0" baseline="-20000">
                <a:solidFill>
                  <a:srgbClr val="52677B"/>
                </a:solidFill>
                <a:latin typeface="Arial"/>
                <a:ea typeface="Arial"/>
                <a:cs typeface="Arial"/>
              </a:rPr>
              <a:t>1</a:t>
            </a:r>
            <a:r>
              <a:rPr sz="1650" b="0">
                <a:solidFill>
                  <a:srgbClr val="52677B"/>
                </a:solidFill>
                <a:latin typeface="Arial"/>
                <a:ea typeface="Arial"/>
                <a:cs typeface="Arial"/>
              </a:rPr>
              <a:t> · torsion mean Abs(0) · area mean G</a:t>
            </a:r>
          </a:p>
        </p:txBody>
      </p:sp>
      <p:sp>
        <p:nvSpPr>
          <p:cNvPr id="211" name="visible explanation">
            <a:extLst>
              <a:ext uri="{FF2B5EF4-FFF2-40B4-BE49-F238E27FC236}">
                <a16:creationId xmlns:a16="http://schemas.microsoft.com/office/drawing/2014/main" id="{8D94016D-2F58-491E-B8A2-4BE6325328AA}"/>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F</a:t>
            </a:r>
            <a:r>
              <a:rPr sz="1554" b="0" baseline="-20000">
                <a:solidFill>
                  <a:srgbClr val="13283C"/>
                </a:solidFill>
                <a:latin typeface="Arial"/>
                <a:ea typeface="Arial"/>
                <a:cs typeface="Arial"/>
              </a:rPr>
              <a:t>1</a:t>
            </a:r>
            <a:r>
              <a:rPr sz="2100" b="0">
                <a:solidFill>
                  <a:srgbClr val="13283C"/>
                </a:solidFill>
                <a:latin typeface="Arial"/>
                <a:ea typeface="Arial"/>
                <a:cs typeface="Arial"/>
              </a:rPr>
              <a:t> is a maximum.</a:t>
            </a:r>
          </a:p>
          <a:p>
            <a:pPr>
              <a:defRPr sz="2100" b="0">
                <a:solidFill>
                  <a:srgbClr val="13283C"/>
                </a:solidFill>
                <a:latin typeface="Arial"/>
                <a:ea typeface="Arial"/>
                <a:cs typeface="Arial"/>
              </a:defRPr>
            </a:pPr>
            <a:r>
              <a:rPr sz="2100" b="0">
                <a:solidFill>
                  <a:srgbClr val="13283C"/>
                </a:solidFill>
                <a:latin typeface="Arial"/>
                <a:ea typeface="Arial"/>
                <a:cs typeface="Arial"/>
              </a:rPr>
              <a:t>The torsion-volume mean equals a dissipation mean.</a:t>
            </a:r>
          </a:p>
        </p:txBody>
      </p:sp>
      <p:sp>
        <p:nvSpPr>
          <p:cNvPr id="212" name="governing equation">
            <a:extLst>
              <a:ext uri="{FF2B5EF4-FFF2-40B4-BE49-F238E27FC236}">
                <a16:creationId xmlns:a16="http://schemas.microsoft.com/office/drawing/2014/main" id="{1B50B23F-1233-4412-98B1-8B5B7D983400}"/>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C</m:t>
                      </m:r>
                    </m:e>
                    <m:sub>
                      <m:r>
                        <m:rPr>
                          <m:sty m:val="p"/>
                        </m:rPr>
                        <a:rPr lang="en-US" sz="2200" b="0">
                          <a:solidFill>
                            <a:srgbClr val="116B70"/>
                          </a:solidFill>
                          <a:latin typeface="Cambria Math"/>
                        </a:rPr>
                        <m:t xml:space="preserve">flow</m:t>
                      </m:r>
                    </m:sub>
                  </m:sSub>
                  <m:r>
                    <a:rPr lang="en-US" sz="2200" b="0">
                      <a:solidFill>
                        <a:srgbClr val="116B70"/>
                      </a:solidFill>
                      <a:latin typeface="Cambria Math"/>
                    </a:rPr>
                    <m:t xml:space="preserve">=</m:t>
                  </m:r>
                  <m:f>
                    <m:fPr>
                      <m:type m:val="bar"/>
                    </m:fPr>
                    <m:num>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pu</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e>
                      </m:nary>
                    </m:num>
                    <m:den>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u</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e>
                      </m:nary>
                    </m:den>
                  </m:f>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C</m:t>
                      </m:r>
                    </m:e>
                    <m:sub>
                      <m:r>
                        <m:rPr>
                          <m:sty m:val="p"/>
                        </m:rPr>
                        <a:rPr lang="en-US" sz="2200" b="0">
                          <a:solidFill>
                            <a:srgbClr val="116B70"/>
                          </a:solidFill>
                          <a:latin typeface="Cambria Math"/>
                        </a:rPr>
                        <m:t xml:space="preserve">flow</m:t>
                      </m:r>
                    </m:sub>
                  </m:sSub>
                  <m:r>
                    <a:rPr lang="en-US" sz="2200" b="0">
                      <a:solidFill>
                        <a:srgbClr val="116B70"/>
                      </a:solidFill>
                      <a:latin typeface="Cambria Math"/>
                    </a:rPr>
                    <m:t xml:space="preserve">=</m:t>
                  </m:r>
                  <m:sSub>
                    <m:e>
                      <m:r>
                        <a:rPr lang="en-US" sz="2200" b="0">
                          <a:solidFill>
                            <a:srgbClr val="116B70"/>
                          </a:solidFill>
                          <a:latin typeface="Cambria Math"/>
                        </a:rPr>
                        <m:t xml:space="preserve">C</m:t>
                      </m:r>
                    </m:e>
                    <m:sub>
                      <m:r>
                        <m:rPr>
                          <m:sty m:val="p"/>
                        </m:rPr>
                        <a:rPr lang="en-US" sz="2200" b="0">
                          <a:solidFill>
                            <a:srgbClr val="116B70"/>
                          </a:solidFill>
                          <a:latin typeface="Cambria Math"/>
                        </a:rPr>
                        <m:t xml:space="preserve">∣∇</m:t>
                      </m:r>
                      <m:r>
                        <a:rPr lang="en-US" sz="2200" b="0">
                          <a:solidFill>
                            <a:srgbClr val="116B70"/>
                          </a:solidFill>
                          <a:latin typeface="Cambria Math"/>
                        </a:rPr>
                        <m:t xml:space="preserve">u</m:t>
                      </m:r>
                      <m:sSup>
                        <m:e>
                          <m:r>
                            <m:rPr>
                              <m:sty m:val="p"/>
                            </m:rPr>
                            <a:rPr lang="en-US" sz="2200" b="0">
                              <a:solidFill>
                                <a:srgbClr val="116B70"/>
                              </a:solidFill>
                              <a:latin typeface="Cambria Math"/>
                            </a:rPr>
                            <m:t xml:space="preserve">∣</m:t>
                          </m:r>
                        </m:e>
                        <m:sup>
                          <m:r>
                            <a:rPr lang="en-US" sz="2200" b="0">
                              <a:solidFill>
                                <a:srgbClr val="116B70"/>
                              </a:solidFill>
                              <a:latin typeface="Cambria Math"/>
                            </a:rPr>
                            <m:t xml:space="preserve">2</m:t>
                          </m:r>
                        </m:sup>
                      </m:sSup>
                    </m:sub>
                  </m:sSub>
                </m:oMath>
              </m:oMathPara>
            </a14:m>
            <a:endParaRPr lang="en-US" sz="2200"/>
          </a:p>
        </p:txBody>
      </p:sp>
      <p:sp>
        <p:nvSpPr>
          <p:cNvPr id="213" name="student question">
            <a:extLst>
              <a:ext uri="{FF2B5EF4-FFF2-40B4-BE49-F238E27FC236}">
                <a16:creationId xmlns:a16="http://schemas.microsoft.com/office/drawing/2014/main" id="{C613E59A-658C-44EA-A671-C553C882C87B}"/>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Must equal centroids imply equal densities?</a:t>
            </a:r>
          </a:p>
        </p:txBody>
      </p:sp>
      <p:sp>
        <p:nvSpPr>
          <p:cNvPr id="214" name="text">
            <a:extLst>
              <a:ext uri="{FF2B5EF4-FFF2-40B4-BE49-F238E27FC236}">
                <a16:creationId xmlns:a16="http://schemas.microsoft.com/office/drawing/2014/main" id="{BFCA1251-85B7-4134-A006-2CE21B55DFC3}"/>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5" name="text">
            <a:extLst>
              <a:ext uri="{FF2B5EF4-FFF2-40B4-BE49-F238E27FC236}">
                <a16:creationId xmlns:a16="http://schemas.microsoft.com/office/drawing/2014/main" id="{6B344FC0-7A0D-4697-8D17-0B248256D436}"/>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36</a:t>
            </a:r>
          </a:p>
        </p:txBody>
      </p:sp>
    </p:spTree>
    <p:extLst>
      <p:ext uri="{BB962C8B-B14F-4D97-AF65-F5344CB8AC3E}">
        <p14:creationId xmlns:p14="http://schemas.microsoft.com/office/powerpoint/2010/main" val="960836792"/>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8" name="text">
            <a:extLst>
              <a:ext uri="{FF2B5EF4-FFF2-40B4-BE49-F238E27FC236}">
                <a16:creationId xmlns:a16="http://schemas.microsoft.com/office/drawing/2014/main" id="{90A4790B-7EE5-48D1-AC0C-D21B8F505995}"/>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63191DD9-E916-42F0-8F3F-E1A886EC660B}"/>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Laminar flow through a triangular duct</a:t>
            </a:r>
          </a:p>
        </p:txBody>
      </p:sp>
      <p:sp>
        <p:nvSpPr>
          <p:cNvPr id="3" name="line">
            <a:extLst>
              <a:ext uri="{FF2B5EF4-FFF2-40B4-BE49-F238E27FC236}">
                <a16:creationId xmlns:a16="http://schemas.microsoft.com/office/drawing/2014/main" id="{4784AC1D-AEA7-4ABD-B51E-A8363067EEC5}"/>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8AAC9270-7D4B-45FA-91DF-CF1FAB90F679}"/>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DB8DEF7A-897A-404F-9084-B14865BF76DE}"/>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F6B97E9B-88D6-4902-B3E1-DAFBCA01E1E3}"/>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1898275A-A0A8-4AE6-B3A7-BC8DA24B5CEE}"/>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field cell 0">
            <a:extLst>
              <a:ext uri="{FF2B5EF4-FFF2-40B4-BE49-F238E27FC236}">
                <a16:creationId xmlns:a16="http://schemas.microsoft.com/office/drawing/2014/main" id="{2E32BEA5-B3F7-408B-8FE2-D8E46270DA80}"/>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DAEEF1"/>
          </a:solidFill>
          <a:ln w="0">
            <a:noFill/>
          </a:ln>
        </p:spPr>
        <p:txBody>
          <a:bodyPr/>
          <a:lstStyle/>
          <a:p>
            <a:endParaRPr lang="en-US"/>
          </a:p>
        </p:txBody>
      </p:sp>
      <p:sp>
        <p:nvSpPr>
          <p:cNvPr id="9" name="field cell 1">
            <a:extLst>
              <a:ext uri="{FF2B5EF4-FFF2-40B4-BE49-F238E27FC236}">
                <a16:creationId xmlns:a16="http://schemas.microsoft.com/office/drawing/2014/main" id="{A52E8F91-0122-49C0-B7DB-1A0D545D9AF0}"/>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CBE8EB"/>
          </a:solidFill>
          <a:ln w="0">
            <a:noFill/>
          </a:ln>
        </p:spPr>
        <p:txBody>
          <a:bodyPr/>
          <a:lstStyle/>
          <a:p>
            <a:endParaRPr lang="en-US"/>
          </a:p>
        </p:txBody>
      </p:sp>
      <p:sp>
        <p:nvSpPr>
          <p:cNvPr id="10" name="field cell 2">
            <a:extLst>
              <a:ext uri="{FF2B5EF4-FFF2-40B4-BE49-F238E27FC236}">
                <a16:creationId xmlns:a16="http://schemas.microsoft.com/office/drawing/2014/main" id="{606BAB09-875B-453C-B06A-F1CF7CB43459}"/>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CAE7EA"/>
          </a:solidFill>
          <a:ln w="0">
            <a:noFill/>
          </a:ln>
        </p:spPr>
        <p:txBody>
          <a:bodyPr/>
          <a:lstStyle/>
          <a:p>
            <a:endParaRPr lang="en-US"/>
          </a:p>
        </p:txBody>
      </p:sp>
      <p:sp>
        <p:nvSpPr>
          <p:cNvPr id="11" name="field cell 3">
            <a:extLst>
              <a:ext uri="{FF2B5EF4-FFF2-40B4-BE49-F238E27FC236}">
                <a16:creationId xmlns:a16="http://schemas.microsoft.com/office/drawing/2014/main" id="{190D478A-16C9-4B70-BD81-46B95154159E}"/>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1F1F4"/>
          </a:solidFill>
          <a:ln w="0">
            <a:noFill/>
          </a:ln>
        </p:spPr>
        <p:txBody>
          <a:bodyPr/>
          <a:lstStyle/>
          <a:p>
            <a:endParaRPr lang="en-US"/>
          </a:p>
        </p:txBody>
      </p:sp>
      <p:sp>
        <p:nvSpPr>
          <p:cNvPr id="12" name="field cell 4">
            <a:extLst>
              <a:ext uri="{FF2B5EF4-FFF2-40B4-BE49-F238E27FC236}">
                <a16:creationId xmlns:a16="http://schemas.microsoft.com/office/drawing/2014/main" id="{860BDDAF-52FD-478D-96BF-42F235B083AB}"/>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D0EAED"/>
          </a:solidFill>
          <a:ln w="0">
            <a:noFill/>
          </a:ln>
        </p:spPr>
        <p:txBody>
          <a:bodyPr/>
          <a:lstStyle/>
          <a:p>
            <a:endParaRPr lang="en-US"/>
          </a:p>
        </p:txBody>
      </p:sp>
      <p:sp>
        <p:nvSpPr>
          <p:cNvPr id="13" name="field cell 5">
            <a:extLst>
              <a:ext uri="{FF2B5EF4-FFF2-40B4-BE49-F238E27FC236}">
                <a16:creationId xmlns:a16="http://schemas.microsoft.com/office/drawing/2014/main" id="{643646A4-2566-4510-96E9-4318D5BA8ED5}"/>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6F3F6"/>
          </a:solidFill>
          <a:ln w="0">
            <a:noFill/>
          </a:ln>
        </p:spPr>
        <p:txBody>
          <a:bodyPr/>
          <a:lstStyle/>
          <a:p>
            <a:endParaRPr lang="en-US"/>
          </a:p>
        </p:txBody>
      </p:sp>
      <p:sp>
        <p:nvSpPr>
          <p:cNvPr id="14" name="field cell 6">
            <a:extLst>
              <a:ext uri="{FF2B5EF4-FFF2-40B4-BE49-F238E27FC236}">
                <a16:creationId xmlns:a16="http://schemas.microsoft.com/office/drawing/2014/main" id="{F13A31CE-AD22-47AA-AD9A-6CEDE57E3764}"/>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5" name="field cell 7">
            <a:extLst>
              <a:ext uri="{FF2B5EF4-FFF2-40B4-BE49-F238E27FC236}">
                <a16:creationId xmlns:a16="http://schemas.microsoft.com/office/drawing/2014/main" id="{2C2B3130-15CE-4F99-911E-D3A5F1DA3F9B}"/>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D1EAED"/>
          </a:solidFill>
          <a:ln w="0">
            <a:noFill/>
          </a:ln>
        </p:spPr>
        <p:txBody>
          <a:bodyPr/>
          <a:lstStyle/>
          <a:p>
            <a:endParaRPr lang="en-US"/>
          </a:p>
        </p:txBody>
      </p:sp>
      <p:sp>
        <p:nvSpPr>
          <p:cNvPr id="16" name="field cell 8">
            <a:extLst>
              <a:ext uri="{FF2B5EF4-FFF2-40B4-BE49-F238E27FC236}">
                <a16:creationId xmlns:a16="http://schemas.microsoft.com/office/drawing/2014/main" id="{6A99B0E8-F2F6-4E06-90D7-12EA5118F702}"/>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7" name="field cell 9">
            <a:extLst>
              <a:ext uri="{FF2B5EF4-FFF2-40B4-BE49-F238E27FC236}">
                <a16:creationId xmlns:a16="http://schemas.microsoft.com/office/drawing/2014/main" id="{B87D5A5E-3CF4-4B48-83D3-F442079457E4}"/>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8" name="field cell 10">
            <a:extLst>
              <a:ext uri="{FF2B5EF4-FFF2-40B4-BE49-F238E27FC236}">
                <a16:creationId xmlns:a16="http://schemas.microsoft.com/office/drawing/2014/main" id="{70C25E8E-880C-4909-BDF3-7EE65053327E}"/>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D8EDF0"/>
          </a:solidFill>
          <a:ln w="0">
            <a:noFill/>
          </a:ln>
        </p:spPr>
        <p:txBody>
          <a:bodyPr/>
          <a:lstStyle/>
          <a:p>
            <a:endParaRPr lang="en-US"/>
          </a:p>
        </p:txBody>
      </p:sp>
      <p:sp>
        <p:nvSpPr>
          <p:cNvPr id="19" name="field cell 11">
            <a:extLst>
              <a:ext uri="{FF2B5EF4-FFF2-40B4-BE49-F238E27FC236}">
                <a16:creationId xmlns:a16="http://schemas.microsoft.com/office/drawing/2014/main" id="{703E25BD-FE7E-4B90-BB8C-0B978B4E4DA2}"/>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CCE8EB"/>
          </a:solidFill>
          <a:ln w="0">
            <a:noFill/>
          </a:ln>
        </p:spPr>
        <p:txBody>
          <a:bodyPr/>
          <a:lstStyle/>
          <a:p>
            <a:endParaRPr lang="en-US"/>
          </a:p>
        </p:txBody>
      </p:sp>
      <p:sp>
        <p:nvSpPr>
          <p:cNvPr id="20" name="field cell 12">
            <a:extLst>
              <a:ext uri="{FF2B5EF4-FFF2-40B4-BE49-F238E27FC236}">
                <a16:creationId xmlns:a16="http://schemas.microsoft.com/office/drawing/2014/main" id="{2B840F0E-842D-4549-AE75-1E33058D1638}"/>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D4ECEF"/>
          </a:solidFill>
          <a:ln w="0">
            <a:noFill/>
          </a:ln>
        </p:spPr>
        <p:txBody>
          <a:bodyPr/>
          <a:lstStyle/>
          <a:p>
            <a:endParaRPr lang="en-US"/>
          </a:p>
        </p:txBody>
      </p:sp>
      <p:sp>
        <p:nvSpPr>
          <p:cNvPr id="21" name="field cell 13">
            <a:extLst>
              <a:ext uri="{FF2B5EF4-FFF2-40B4-BE49-F238E27FC236}">
                <a16:creationId xmlns:a16="http://schemas.microsoft.com/office/drawing/2014/main" id="{78710695-82ED-4CF0-A19E-176D9EDE9270}"/>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0F1F4"/>
          </a:solidFill>
          <a:ln w="0">
            <a:noFill/>
          </a:ln>
        </p:spPr>
        <p:txBody>
          <a:bodyPr/>
          <a:lstStyle/>
          <a:p>
            <a:endParaRPr lang="en-US"/>
          </a:p>
        </p:txBody>
      </p:sp>
      <p:sp>
        <p:nvSpPr>
          <p:cNvPr id="22" name="field cell 14">
            <a:extLst>
              <a:ext uri="{FF2B5EF4-FFF2-40B4-BE49-F238E27FC236}">
                <a16:creationId xmlns:a16="http://schemas.microsoft.com/office/drawing/2014/main" id="{8A73C936-42FC-4185-9BA1-39B688FF7A63}"/>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4F2F5"/>
          </a:solidFill>
          <a:ln w="0">
            <a:noFill/>
          </a:ln>
        </p:spPr>
        <p:txBody>
          <a:bodyPr/>
          <a:lstStyle/>
          <a:p>
            <a:endParaRPr lang="en-US"/>
          </a:p>
        </p:txBody>
      </p:sp>
      <p:sp>
        <p:nvSpPr>
          <p:cNvPr id="23" name="field cell 15">
            <a:extLst>
              <a:ext uri="{FF2B5EF4-FFF2-40B4-BE49-F238E27FC236}">
                <a16:creationId xmlns:a16="http://schemas.microsoft.com/office/drawing/2014/main" id="{EE00ED17-99BA-449E-8CB2-1CF39BC6C7EB}"/>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CDE8EB"/>
          </a:solidFill>
          <a:ln w="0">
            <a:noFill/>
          </a:ln>
        </p:spPr>
        <p:txBody>
          <a:bodyPr/>
          <a:lstStyle/>
          <a:p>
            <a:endParaRPr lang="en-US"/>
          </a:p>
        </p:txBody>
      </p:sp>
      <p:sp>
        <p:nvSpPr>
          <p:cNvPr id="24" name="field cell 16">
            <a:extLst>
              <a:ext uri="{FF2B5EF4-FFF2-40B4-BE49-F238E27FC236}">
                <a16:creationId xmlns:a16="http://schemas.microsoft.com/office/drawing/2014/main" id="{44E0AAE1-1534-4B43-917F-FC8BC24389D9}"/>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CEE9EC"/>
          </a:solidFill>
          <a:ln w="0">
            <a:noFill/>
          </a:ln>
        </p:spPr>
        <p:txBody>
          <a:bodyPr/>
          <a:lstStyle/>
          <a:p>
            <a:endParaRPr lang="en-US"/>
          </a:p>
        </p:txBody>
      </p:sp>
      <p:sp>
        <p:nvSpPr>
          <p:cNvPr id="25" name="field cell 17">
            <a:extLst>
              <a:ext uri="{FF2B5EF4-FFF2-40B4-BE49-F238E27FC236}">
                <a16:creationId xmlns:a16="http://schemas.microsoft.com/office/drawing/2014/main" id="{255742DD-022E-4AEE-95DF-A4F7648CBEF5}"/>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26" name="field cell 18">
            <a:extLst>
              <a:ext uri="{FF2B5EF4-FFF2-40B4-BE49-F238E27FC236}">
                <a16:creationId xmlns:a16="http://schemas.microsoft.com/office/drawing/2014/main" id="{CB79BA6E-6144-489D-B053-A84706EAD949}"/>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A8D9DC"/>
          </a:solidFill>
          <a:ln w="0">
            <a:noFill/>
          </a:ln>
        </p:spPr>
        <p:txBody>
          <a:bodyPr/>
          <a:lstStyle/>
          <a:p>
            <a:endParaRPr lang="en-US"/>
          </a:p>
        </p:txBody>
      </p:sp>
      <p:sp>
        <p:nvSpPr>
          <p:cNvPr id="27" name="field cell 19">
            <a:extLst>
              <a:ext uri="{FF2B5EF4-FFF2-40B4-BE49-F238E27FC236}">
                <a16:creationId xmlns:a16="http://schemas.microsoft.com/office/drawing/2014/main" id="{7FD9F45A-7C7F-490F-8F61-755B6B0AED63}"/>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63AEB3"/>
          </a:solidFill>
          <a:ln w="0">
            <a:noFill/>
          </a:ln>
        </p:spPr>
        <p:txBody>
          <a:bodyPr/>
          <a:lstStyle/>
          <a:p>
            <a:endParaRPr lang="en-US"/>
          </a:p>
        </p:txBody>
      </p:sp>
      <p:sp>
        <p:nvSpPr>
          <p:cNvPr id="28" name="field cell 20">
            <a:extLst>
              <a:ext uri="{FF2B5EF4-FFF2-40B4-BE49-F238E27FC236}">
                <a16:creationId xmlns:a16="http://schemas.microsoft.com/office/drawing/2014/main" id="{7A91CD28-BACE-4374-9E43-AFB72D1AC5DA}"/>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C1E4E7"/>
          </a:solidFill>
          <a:ln w="0">
            <a:noFill/>
          </a:ln>
        </p:spPr>
        <p:txBody>
          <a:bodyPr/>
          <a:lstStyle/>
          <a:p>
            <a:endParaRPr lang="en-US"/>
          </a:p>
        </p:txBody>
      </p:sp>
      <p:sp>
        <p:nvSpPr>
          <p:cNvPr id="29" name="field cell 21">
            <a:extLst>
              <a:ext uri="{FF2B5EF4-FFF2-40B4-BE49-F238E27FC236}">
                <a16:creationId xmlns:a16="http://schemas.microsoft.com/office/drawing/2014/main" id="{10431C6C-C9AD-43D4-B26F-46DA773B7132}"/>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30" name="field cell 22">
            <a:extLst>
              <a:ext uri="{FF2B5EF4-FFF2-40B4-BE49-F238E27FC236}">
                <a16:creationId xmlns:a16="http://schemas.microsoft.com/office/drawing/2014/main" id="{32CAF04D-5875-4378-A831-F418358F9D11}"/>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D6ECEF"/>
          </a:solidFill>
          <a:ln w="0">
            <a:noFill/>
          </a:ln>
        </p:spPr>
        <p:txBody>
          <a:bodyPr/>
          <a:lstStyle/>
          <a:p>
            <a:endParaRPr lang="en-US"/>
          </a:p>
        </p:txBody>
      </p:sp>
      <p:sp>
        <p:nvSpPr>
          <p:cNvPr id="31" name="field cell 23">
            <a:extLst>
              <a:ext uri="{FF2B5EF4-FFF2-40B4-BE49-F238E27FC236}">
                <a16:creationId xmlns:a16="http://schemas.microsoft.com/office/drawing/2014/main" id="{65CD8340-6C8F-41CB-8823-1A398F9BA4F4}"/>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CCE8EB"/>
          </a:solidFill>
          <a:ln w="0">
            <a:noFill/>
          </a:ln>
        </p:spPr>
        <p:txBody>
          <a:bodyPr/>
          <a:lstStyle/>
          <a:p>
            <a:endParaRPr lang="en-US"/>
          </a:p>
        </p:txBody>
      </p:sp>
      <p:sp>
        <p:nvSpPr>
          <p:cNvPr id="32" name="field cell 24">
            <a:extLst>
              <a:ext uri="{FF2B5EF4-FFF2-40B4-BE49-F238E27FC236}">
                <a16:creationId xmlns:a16="http://schemas.microsoft.com/office/drawing/2014/main" id="{021500AF-B45D-4E3C-A3AF-11BA03A108EF}"/>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33" name="field cell 25">
            <a:extLst>
              <a:ext uri="{FF2B5EF4-FFF2-40B4-BE49-F238E27FC236}">
                <a16:creationId xmlns:a16="http://schemas.microsoft.com/office/drawing/2014/main" id="{61DB660E-4DEB-4D2D-BCB6-792D3B763097}"/>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B3DEE1"/>
          </a:solidFill>
          <a:ln w="0">
            <a:noFill/>
          </a:ln>
        </p:spPr>
        <p:txBody>
          <a:bodyPr/>
          <a:lstStyle/>
          <a:p>
            <a:endParaRPr lang="en-US"/>
          </a:p>
        </p:txBody>
      </p:sp>
      <p:sp>
        <p:nvSpPr>
          <p:cNvPr id="34" name="field cell 26">
            <a:extLst>
              <a:ext uri="{FF2B5EF4-FFF2-40B4-BE49-F238E27FC236}">
                <a16:creationId xmlns:a16="http://schemas.microsoft.com/office/drawing/2014/main" id="{B5169B5F-540A-4777-A816-5DB7F116C79C}"/>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C6E5E8"/>
          </a:solidFill>
          <a:ln w="0">
            <a:noFill/>
          </a:ln>
        </p:spPr>
        <p:txBody>
          <a:bodyPr/>
          <a:lstStyle/>
          <a:p>
            <a:endParaRPr lang="en-US"/>
          </a:p>
        </p:txBody>
      </p:sp>
      <p:sp>
        <p:nvSpPr>
          <p:cNvPr id="35" name="field cell 27">
            <a:extLst>
              <a:ext uri="{FF2B5EF4-FFF2-40B4-BE49-F238E27FC236}">
                <a16:creationId xmlns:a16="http://schemas.microsoft.com/office/drawing/2014/main" id="{61C3F98A-0ED9-4EDA-BCA4-947C3AACCF70}"/>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A9D9DC"/>
          </a:solidFill>
          <a:ln w="0">
            <a:noFill/>
          </a:ln>
        </p:spPr>
        <p:txBody>
          <a:bodyPr/>
          <a:lstStyle/>
          <a:p>
            <a:endParaRPr lang="en-US"/>
          </a:p>
        </p:txBody>
      </p:sp>
      <p:sp>
        <p:nvSpPr>
          <p:cNvPr id="36" name="field cell 28">
            <a:extLst>
              <a:ext uri="{FF2B5EF4-FFF2-40B4-BE49-F238E27FC236}">
                <a16:creationId xmlns:a16="http://schemas.microsoft.com/office/drawing/2014/main" id="{8559CE1D-D099-4106-877F-85D339550157}"/>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59A7AD"/>
          </a:solidFill>
          <a:ln w="0">
            <a:noFill/>
          </a:ln>
        </p:spPr>
        <p:txBody>
          <a:bodyPr/>
          <a:lstStyle/>
          <a:p>
            <a:endParaRPr lang="en-US"/>
          </a:p>
        </p:txBody>
      </p:sp>
      <p:sp>
        <p:nvSpPr>
          <p:cNvPr id="37" name="field cell 29">
            <a:extLst>
              <a:ext uri="{FF2B5EF4-FFF2-40B4-BE49-F238E27FC236}">
                <a16:creationId xmlns:a16="http://schemas.microsoft.com/office/drawing/2014/main" id="{3469C02F-0241-4D92-AE9A-CF9AA96AE3FE}"/>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378F96"/>
          </a:solidFill>
          <a:ln w="0">
            <a:noFill/>
          </a:ln>
        </p:spPr>
        <p:txBody>
          <a:bodyPr/>
          <a:lstStyle/>
          <a:p>
            <a:endParaRPr lang="en-US"/>
          </a:p>
        </p:txBody>
      </p:sp>
      <p:sp>
        <p:nvSpPr>
          <p:cNvPr id="38" name="field cell 30">
            <a:extLst>
              <a:ext uri="{FF2B5EF4-FFF2-40B4-BE49-F238E27FC236}">
                <a16:creationId xmlns:a16="http://schemas.microsoft.com/office/drawing/2014/main" id="{BDE45080-3F5F-47CD-A961-EC68DC4BB909}"/>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BBE1E4"/>
          </a:solidFill>
          <a:ln w="0">
            <a:noFill/>
          </a:ln>
        </p:spPr>
        <p:txBody>
          <a:bodyPr/>
          <a:lstStyle/>
          <a:p>
            <a:endParaRPr lang="en-US"/>
          </a:p>
        </p:txBody>
      </p:sp>
      <p:sp>
        <p:nvSpPr>
          <p:cNvPr id="39" name="field cell 31">
            <a:extLst>
              <a:ext uri="{FF2B5EF4-FFF2-40B4-BE49-F238E27FC236}">
                <a16:creationId xmlns:a16="http://schemas.microsoft.com/office/drawing/2014/main" id="{0DB2A2CA-7603-4BA0-8AFE-C8D1DC41C88D}"/>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90CFD2"/>
          </a:solidFill>
          <a:ln w="0">
            <a:noFill/>
          </a:ln>
        </p:spPr>
        <p:txBody>
          <a:bodyPr/>
          <a:lstStyle/>
          <a:p>
            <a:endParaRPr lang="en-US"/>
          </a:p>
        </p:txBody>
      </p:sp>
      <p:sp>
        <p:nvSpPr>
          <p:cNvPr id="40" name="field cell 32">
            <a:extLst>
              <a:ext uri="{FF2B5EF4-FFF2-40B4-BE49-F238E27FC236}">
                <a16:creationId xmlns:a16="http://schemas.microsoft.com/office/drawing/2014/main" id="{2BB92531-B5E0-4AC9-9575-560A1DF86E4F}"/>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3E949B"/>
          </a:solidFill>
          <a:ln w="0">
            <a:noFill/>
          </a:ln>
        </p:spPr>
        <p:txBody>
          <a:bodyPr/>
          <a:lstStyle/>
          <a:p>
            <a:endParaRPr lang="en-US"/>
          </a:p>
        </p:txBody>
      </p:sp>
      <p:sp>
        <p:nvSpPr>
          <p:cNvPr id="41" name="field cell 33">
            <a:extLst>
              <a:ext uri="{FF2B5EF4-FFF2-40B4-BE49-F238E27FC236}">
                <a16:creationId xmlns:a16="http://schemas.microsoft.com/office/drawing/2014/main" id="{C4FBD77C-DEBC-40C4-8CB9-6173F13A1AB9}"/>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1E7982"/>
          </a:solidFill>
          <a:ln w="0">
            <a:noFill/>
          </a:ln>
        </p:spPr>
        <p:txBody>
          <a:bodyPr/>
          <a:lstStyle/>
          <a:p>
            <a:endParaRPr lang="en-US"/>
          </a:p>
        </p:txBody>
      </p:sp>
      <p:sp>
        <p:nvSpPr>
          <p:cNvPr id="42" name="field cell 34">
            <a:extLst>
              <a:ext uri="{FF2B5EF4-FFF2-40B4-BE49-F238E27FC236}">
                <a16:creationId xmlns:a16="http://schemas.microsoft.com/office/drawing/2014/main" id="{D794C02E-5E9F-4A69-AA62-F3BCB06E9C9C}"/>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43" name="field cell 35">
            <a:extLst>
              <a:ext uri="{FF2B5EF4-FFF2-40B4-BE49-F238E27FC236}">
                <a16:creationId xmlns:a16="http://schemas.microsoft.com/office/drawing/2014/main" id="{4DAA2E43-43FE-4515-8A13-85C23E21934B}"/>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85C7CB"/>
          </a:solidFill>
          <a:ln w="0">
            <a:noFill/>
          </a:ln>
        </p:spPr>
        <p:txBody>
          <a:bodyPr/>
          <a:lstStyle/>
          <a:p>
            <a:endParaRPr lang="en-US"/>
          </a:p>
        </p:txBody>
      </p:sp>
      <p:sp>
        <p:nvSpPr>
          <p:cNvPr id="44" name="field cell 36">
            <a:extLst>
              <a:ext uri="{FF2B5EF4-FFF2-40B4-BE49-F238E27FC236}">
                <a16:creationId xmlns:a16="http://schemas.microsoft.com/office/drawing/2014/main" id="{1F3AFC48-0EDD-46F4-AC34-239BAD6FF2F9}"/>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B6DFE2"/>
          </a:solidFill>
          <a:ln w="0">
            <a:noFill/>
          </a:ln>
        </p:spPr>
        <p:txBody>
          <a:bodyPr/>
          <a:lstStyle/>
          <a:p>
            <a:endParaRPr lang="en-US"/>
          </a:p>
        </p:txBody>
      </p:sp>
      <p:sp>
        <p:nvSpPr>
          <p:cNvPr id="45" name="field cell 37">
            <a:extLst>
              <a:ext uri="{FF2B5EF4-FFF2-40B4-BE49-F238E27FC236}">
                <a16:creationId xmlns:a16="http://schemas.microsoft.com/office/drawing/2014/main" id="{D4E4FE4A-D1CB-4272-9EE5-D27CCAAB2BD1}"/>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83C5C9"/>
          </a:solidFill>
          <a:ln w="0">
            <a:noFill/>
          </a:ln>
        </p:spPr>
        <p:txBody>
          <a:bodyPr/>
          <a:lstStyle/>
          <a:p>
            <a:endParaRPr lang="en-US"/>
          </a:p>
        </p:txBody>
      </p:sp>
      <p:sp>
        <p:nvSpPr>
          <p:cNvPr id="46" name="field cell 38">
            <a:extLst>
              <a:ext uri="{FF2B5EF4-FFF2-40B4-BE49-F238E27FC236}">
                <a16:creationId xmlns:a16="http://schemas.microsoft.com/office/drawing/2014/main" id="{C9B35F5E-B9A3-455F-AA05-80493DAB29E1}"/>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6F3F6"/>
          </a:solidFill>
          <a:ln w="0">
            <a:noFill/>
          </a:ln>
        </p:spPr>
        <p:txBody>
          <a:bodyPr/>
          <a:lstStyle/>
          <a:p>
            <a:endParaRPr lang="en-US"/>
          </a:p>
        </p:txBody>
      </p:sp>
      <p:sp>
        <p:nvSpPr>
          <p:cNvPr id="47" name="field cell 39">
            <a:extLst>
              <a:ext uri="{FF2B5EF4-FFF2-40B4-BE49-F238E27FC236}">
                <a16:creationId xmlns:a16="http://schemas.microsoft.com/office/drawing/2014/main" id="{6DD5EC99-C73A-486B-8812-AC91F988B021}"/>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7F3F6"/>
          </a:solidFill>
          <a:ln w="0">
            <a:noFill/>
          </a:ln>
        </p:spPr>
        <p:txBody>
          <a:bodyPr/>
          <a:lstStyle/>
          <a:p>
            <a:endParaRPr lang="en-US"/>
          </a:p>
        </p:txBody>
      </p:sp>
      <p:sp>
        <p:nvSpPr>
          <p:cNvPr id="48" name="field cell 40">
            <a:extLst>
              <a:ext uri="{FF2B5EF4-FFF2-40B4-BE49-F238E27FC236}">
                <a16:creationId xmlns:a16="http://schemas.microsoft.com/office/drawing/2014/main" id="{A54FB9E1-F202-402C-BD83-255D0770EE0C}"/>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3E4E7"/>
          </a:solidFill>
          <a:ln w="0">
            <a:noFill/>
          </a:ln>
        </p:spPr>
        <p:txBody>
          <a:bodyPr/>
          <a:lstStyle/>
          <a:p>
            <a:endParaRPr lang="en-US"/>
          </a:p>
        </p:txBody>
      </p:sp>
      <p:sp>
        <p:nvSpPr>
          <p:cNvPr id="49" name="field cell 41">
            <a:extLst>
              <a:ext uri="{FF2B5EF4-FFF2-40B4-BE49-F238E27FC236}">
                <a16:creationId xmlns:a16="http://schemas.microsoft.com/office/drawing/2014/main" id="{94988E86-2F10-4B3C-8DFD-80EDFAF6B515}"/>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9DD4D7"/>
          </a:solidFill>
          <a:ln w="0">
            <a:noFill/>
          </a:ln>
        </p:spPr>
        <p:txBody>
          <a:bodyPr/>
          <a:lstStyle/>
          <a:p>
            <a:endParaRPr lang="en-US"/>
          </a:p>
        </p:txBody>
      </p:sp>
      <p:sp>
        <p:nvSpPr>
          <p:cNvPr id="50" name="field cell 42">
            <a:extLst>
              <a:ext uri="{FF2B5EF4-FFF2-40B4-BE49-F238E27FC236}">
                <a16:creationId xmlns:a16="http://schemas.microsoft.com/office/drawing/2014/main" id="{B41F83FC-34B8-498A-B529-7918E748AA2B}"/>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C8E7EA"/>
          </a:solidFill>
          <a:ln w="0">
            <a:noFill/>
          </a:ln>
        </p:spPr>
        <p:txBody>
          <a:bodyPr/>
          <a:lstStyle/>
          <a:p>
            <a:endParaRPr lang="en-US"/>
          </a:p>
        </p:txBody>
      </p:sp>
      <p:sp>
        <p:nvSpPr>
          <p:cNvPr id="51" name="field cell 43">
            <a:extLst>
              <a:ext uri="{FF2B5EF4-FFF2-40B4-BE49-F238E27FC236}">
                <a16:creationId xmlns:a16="http://schemas.microsoft.com/office/drawing/2014/main" id="{D8EF1118-0335-4E0D-912C-10AC1220E747}"/>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A2D6D9"/>
          </a:solidFill>
          <a:ln w="0">
            <a:noFill/>
          </a:ln>
        </p:spPr>
        <p:txBody>
          <a:bodyPr/>
          <a:lstStyle/>
          <a:p>
            <a:endParaRPr lang="en-US"/>
          </a:p>
        </p:txBody>
      </p:sp>
      <p:sp>
        <p:nvSpPr>
          <p:cNvPr id="52" name="field cell 44">
            <a:extLst>
              <a:ext uri="{FF2B5EF4-FFF2-40B4-BE49-F238E27FC236}">
                <a16:creationId xmlns:a16="http://schemas.microsoft.com/office/drawing/2014/main" id="{CF239CCB-D410-4998-94A4-A342F1268F3E}"/>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2E4E7"/>
          </a:solidFill>
          <a:ln w="0">
            <a:noFill/>
          </a:ln>
        </p:spPr>
        <p:txBody>
          <a:bodyPr/>
          <a:lstStyle/>
          <a:p>
            <a:endParaRPr lang="en-US"/>
          </a:p>
        </p:txBody>
      </p:sp>
      <p:sp>
        <p:nvSpPr>
          <p:cNvPr id="53" name="field cell 45">
            <a:extLst>
              <a:ext uri="{FF2B5EF4-FFF2-40B4-BE49-F238E27FC236}">
                <a16:creationId xmlns:a16="http://schemas.microsoft.com/office/drawing/2014/main" id="{1C46C0BF-C73B-428A-B586-369AC5503593}"/>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54" name="field cell 46">
            <a:extLst>
              <a:ext uri="{FF2B5EF4-FFF2-40B4-BE49-F238E27FC236}">
                <a16:creationId xmlns:a16="http://schemas.microsoft.com/office/drawing/2014/main" id="{81654D56-F211-4022-82CF-1F9862219979}"/>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3E4E7"/>
          </a:solidFill>
          <a:ln w="0">
            <a:noFill/>
          </a:ln>
        </p:spPr>
        <p:txBody>
          <a:bodyPr/>
          <a:lstStyle/>
          <a:p>
            <a:endParaRPr lang="en-US"/>
          </a:p>
        </p:txBody>
      </p:sp>
      <p:sp>
        <p:nvSpPr>
          <p:cNvPr id="55" name="field cell 47">
            <a:extLst>
              <a:ext uri="{FF2B5EF4-FFF2-40B4-BE49-F238E27FC236}">
                <a16:creationId xmlns:a16="http://schemas.microsoft.com/office/drawing/2014/main" id="{17089436-5413-4A42-AD02-2257B64AC0CD}"/>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9CD4D7"/>
          </a:solidFill>
          <a:ln w="0">
            <a:noFill/>
          </a:ln>
        </p:spPr>
        <p:txBody>
          <a:bodyPr/>
          <a:lstStyle/>
          <a:p>
            <a:endParaRPr lang="en-US"/>
          </a:p>
        </p:txBody>
      </p:sp>
      <p:sp>
        <p:nvSpPr>
          <p:cNvPr id="56" name="field cell 48">
            <a:extLst>
              <a:ext uri="{FF2B5EF4-FFF2-40B4-BE49-F238E27FC236}">
                <a16:creationId xmlns:a16="http://schemas.microsoft.com/office/drawing/2014/main" id="{C3048916-6BCA-44FB-82ED-C67A1A7F155B}"/>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6AB3B8"/>
          </a:solidFill>
          <a:ln w="0">
            <a:noFill/>
          </a:ln>
        </p:spPr>
        <p:txBody>
          <a:bodyPr/>
          <a:lstStyle/>
          <a:p>
            <a:endParaRPr lang="en-US"/>
          </a:p>
        </p:txBody>
      </p:sp>
      <p:sp>
        <p:nvSpPr>
          <p:cNvPr id="57" name="field cell 49">
            <a:extLst>
              <a:ext uri="{FF2B5EF4-FFF2-40B4-BE49-F238E27FC236}">
                <a16:creationId xmlns:a16="http://schemas.microsoft.com/office/drawing/2014/main" id="{3ED5716D-F39F-4CF8-832D-D4E557424A33}"/>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AADADD"/>
          </a:solidFill>
          <a:ln w="0">
            <a:noFill/>
          </a:ln>
        </p:spPr>
        <p:txBody>
          <a:bodyPr/>
          <a:lstStyle/>
          <a:p>
            <a:endParaRPr lang="en-US"/>
          </a:p>
        </p:txBody>
      </p:sp>
      <p:sp>
        <p:nvSpPr>
          <p:cNvPr id="58" name="field cell 50">
            <a:extLst>
              <a:ext uri="{FF2B5EF4-FFF2-40B4-BE49-F238E27FC236}">
                <a16:creationId xmlns:a16="http://schemas.microsoft.com/office/drawing/2014/main" id="{449100EF-D64E-4442-82A5-A727044C011E}"/>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B1DDE0"/>
          </a:solidFill>
          <a:ln w="0">
            <a:noFill/>
          </a:ln>
        </p:spPr>
        <p:txBody>
          <a:bodyPr/>
          <a:lstStyle/>
          <a:p>
            <a:endParaRPr lang="en-US"/>
          </a:p>
        </p:txBody>
      </p:sp>
      <p:sp>
        <p:nvSpPr>
          <p:cNvPr id="59" name="field cell 51">
            <a:extLst>
              <a:ext uri="{FF2B5EF4-FFF2-40B4-BE49-F238E27FC236}">
                <a16:creationId xmlns:a16="http://schemas.microsoft.com/office/drawing/2014/main" id="{9190DEA4-447A-408D-98C2-58F10487D3B3}"/>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7CC0C4"/>
          </a:solidFill>
          <a:ln w="0">
            <a:noFill/>
          </a:ln>
        </p:spPr>
        <p:txBody>
          <a:bodyPr/>
          <a:lstStyle/>
          <a:p>
            <a:endParaRPr lang="en-US"/>
          </a:p>
        </p:txBody>
      </p:sp>
      <p:sp>
        <p:nvSpPr>
          <p:cNvPr id="60" name="field cell 52">
            <a:extLst>
              <a:ext uri="{FF2B5EF4-FFF2-40B4-BE49-F238E27FC236}">
                <a16:creationId xmlns:a16="http://schemas.microsoft.com/office/drawing/2014/main" id="{4768A5B9-9755-42D2-907F-E9137014616F}"/>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61" name="field cell 53">
            <a:extLst>
              <a:ext uri="{FF2B5EF4-FFF2-40B4-BE49-F238E27FC236}">
                <a16:creationId xmlns:a16="http://schemas.microsoft.com/office/drawing/2014/main" id="{247758F3-5AC1-4A1C-82AC-5FD78149C144}"/>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0F1F4"/>
          </a:solidFill>
          <a:ln w="0">
            <a:noFill/>
          </a:ln>
        </p:spPr>
        <p:txBody>
          <a:bodyPr/>
          <a:lstStyle/>
          <a:p>
            <a:endParaRPr lang="en-US"/>
          </a:p>
        </p:txBody>
      </p:sp>
      <p:sp>
        <p:nvSpPr>
          <p:cNvPr id="62" name="field cell 54">
            <a:extLst>
              <a:ext uri="{FF2B5EF4-FFF2-40B4-BE49-F238E27FC236}">
                <a16:creationId xmlns:a16="http://schemas.microsoft.com/office/drawing/2014/main" id="{935A8C98-3309-46A4-8795-7515ADC688D0}"/>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389097"/>
          </a:solidFill>
          <a:ln w="0">
            <a:noFill/>
          </a:ln>
        </p:spPr>
        <p:txBody>
          <a:bodyPr/>
          <a:lstStyle/>
          <a:p>
            <a:endParaRPr lang="en-US"/>
          </a:p>
        </p:txBody>
      </p:sp>
      <p:sp>
        <p:nvSpPr>
          <p:cNvPr id="63" name="field cell 55">
            <a:extLst>
              <a:ext uri="{FF2B5EF4-FFF2-40B4-BE49-F238E27FC236}">
                <a16:creationId xmlns:a16="http://schemas.microsoft.com/office/drawing/2014/main" id="{12F62B04-46FC-4C29-A3AE-D1426D531B33}"/>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42979D"/>
          </a:solidFill>
          <a:ln w="0">
            <a:noFill/>
          </a:ln>
        </p:spPr>
        <p:txBody>
          <a:bodyPr/>
          <a:lstStyle/>
          <a:p>
            <a:endParaRPr lang="en-US"/>
          </a:p>
        </p:txBody>
      </p:sp>
      <p:sp>
        <p:nvSpPr>
          <p:cNvPr id="64" name="field cell 56">
            <a:extLst>
              <a:ext uri="{FF2B5EF4-FFF2-40B4-BE49-F238E27FC236}">
                <a16:creationId xmlns:a16="http://schemas.microsoft.com/office/drawing/2014/main" id="{474F9111-AECD-4761-B463-F0B03D233B9D}"/>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1E7C84"/>
          </a:solidFill>
          <a:ln w="0">
            <a:noFill/>
          </a:ln>
        </p:spPr>
        <p:txBody>
          <a:bodyPr/>
          <a:lstStyle/>
          <a:p>
            <a:endParaRPr lang="en-US"/>
          </a:p>
        </p:txBody>
      </p:sp>
      <p:sp>
        <p:nvSpPr>
          <p:cNvPr id="65" name="field cell 57">
            <a:extLst>
              <a:ext uri="{FF2B5EF4-FFF2-40B4-BE49-F238E27FC236}">
                <a16:creationId xmlns:a16="http://schemas.microsoft.com/office/drawing/2014/main" id="{18B6DCF6-98A4-4AD7-9D7A-ACB1329EE4C7}"/>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2E8990"/>
          </a:solidFill>
          <a:ln w="0">
            <a:noFill/>
          </a:ln>
        </p:spPr>
        <p:txBody>
          <a:bodyPr/>
          <a:lstStyle/>
          <a:p>
            <a:endParaRPr lang="en-US"/>
          </a:p>
        </p:txBody>
      </p:sp>
      <p:sp>
        <p:nvSpPr>
          <p:cNvPr id="66" name="field cell 58">
            <a:extLst>
              <a:ext uri="{FF2B5EF4-FFF2-40B4-BE49-F238E27FC236}">
                <a16:creationId xmlns:a16="http://schemas.microsoft.com/office/drawing/2014/main" id="{30966450-41EF-4919-B5A5-8C6F5076986C}"/>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B8E0E3"/>
          </a:solidFill>
          <a:ln w="0">
            <a:noFill/>
          </a:ln>
        </p:spPr>
        <p:txBody>
          <a:bodyPr/>
          <a:lstStyle/>
          <a:p>
            <a:endParaRPr lang="en-US"/>
          </a:p>
        </p:txBody>
      </p:sp>
      <p:sp>
        <p:nvSpPr>
          <p:cNvPr id="67" name="field cell 59">
            <a:extLst>
              <a:ext uri="{FF2B5EF4-FFF2-40B4-BE49-F238E27FC236}">
                <a16:creationId xmlns:a16="http://schemas.microsoft.com/office/drawing/2014/main" id="{82A78E89-3E06-475F-8759-1E1F04C03E80}"/>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CDE8EB"/>
          </a:solidFill>
          <a:ln w="0">
            <a:noFill/>
          </a:ln>
        </p:spPr>
        <p:txBody>
          <a:bodyPr/>
          <a:lstStyle/>
          <a:p>
            <a:endParaRPr lang="en-US"/>
          </a:p>
        </p:txBody>
      </p:sp>
      <p:sp>
        <p:nvSpPr>
          <p:cNvPr id="68" name="field cell 60">
            <a:extLst>
              <a:ext uri="{FF2B5EF4-FFF2-40B4-BE49-F238E27FC236}">
                <a16:creationId xmlns:a16="http://schemas.microsoft.com/office/drawing/2014/main" id="{F804F250-2E9C-44C6-AAB4-FD76A2483DCE}"/>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C0E3E6"/>
          </a:solidFill>
          <a:ln w="0">
            <a:noFill/>
          </a:ln>
        </p:spPr>
        <p:txBody>
          <a:bodyPr/>
          <a:lstStyle/>
          <a:p>
            <a:endParaRPr lang="en-US"/>
          </a:p>
        </p:txBody>
      </p:sp>
      <p:sp>
        <p:nvSpPr>
          <p:cNvPr id="69" name="field cell 61">
            <a:extLst>
              <a:ext uri="{FF2B5EF4-FFF2-40B4-BE49-F238E27FC236}">
                <a16:creationId xmlns:a16="http://schemas.microsoft.com/office/drawing/2014/main" id="{36190AB7-720C-40CF-954F-CFD47ADCAB78}"/>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9DD4D7"/>
          </a:solidFill>
          <a:ln w="0">
            <a:noFill/>
          </a:ln>
        </p:spPr>
        <p:txBody>
          <a:bodyPr/>
          <a:lstStyle/>
          <a:p>
            <a:endParaRPr lang="en-US"/>
          </a:p>
        </p:txBody>
      </p:sp>
      <p:sp>
        <p:nvSpPr>
          <p:cNvPr id="70" name="field cell 62">
            <a:extLst>
              <a:ext uri="{FF2B5EF4-FFF2-40B4-BE49-F238E27FC236}">
                <a16:creationId xmlns:a16="http://schemas.microsoft.com/office/drawing/2014/main" id="{11F95652-9B2F-4854-8707-FA078A918F7E}"/>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CFE9EC"/>
          </a:solidFill>
          <a:ln w="0">
            <a:noFill/>
          </a:ln>
        </p:spPr>
        <p:txBody>
          <a:bodyPr/>
          <a:lstStyle/>
          <a:p>
            <a:endParaRPr lang="en-US"/>
          </a:p>
        </p:txBody>
      </p:sp>
      <p:sp>
        <p:nvSpPr>
          <p:cNvPr id="71" name="field cell 63">
            <a:extLst>
              <a:ext uri="{FF2B5EF4-FFF2-40B4-BE49-F238E27FC236}">
                <a16:creationId xmlns:a16="http://schemas.microsoft.com/office/drawing/2014/main" id="{7D7A6FC5-EDD7-45D0-9028-1EDC7E58CA8C}"/>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ABDADD"/>
          </a:solidFill>
          <a:ln w="0">
            <a:noFill/>
          </a:ln>
        </p:spPr>
        <p:txBody>
          <a:bodyPr/>
          <a:lstStyle/>
          <a:p>
            <a:endParaRPr lang="en-US"/>
          </a:p>
        </p:txBody>
      </p:sp>
      <p:sp>
        <p:nvSpPr>
          <p:cNvPr id="72" name="field cell 64">
            <a:extLst>
              <a:ext uri="{FF2B5EF4-FFF2-40B4-BE49-F238E27FC236}">
                <a16:creationId xmlns:a16="http://schemas.microsoft.com/office/drawing/2014/main" id="{D5FA4DA2-154D-4FDB-A53A-24C351DFE403}"/>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AFDCDF"/>
          </a:solidFill>
          <a:ln w="0">
            <a:noFill/>
          </a:ln>
        </p:spPr>
        <p:txBody>
          <a:bodyPr/>
          <a:lstStyle/>
          <a:p>
            <a:endParaRPr lang="en-US"/>
          </a:p>
        </p:txBody>
      </p:sp>
      <p:sp>
        <p:nvSpPr>
          <p:cNvPr id="73" name="field cell 65">
            <a:extLst>
              <a:ext uri="{FF2B5EF4-FFF2-40B4-BE49-F238E27FC236}">
                <a16:creationId xmlns:a16="http://schemas.microsoft.com/office/drawing/2014/main" id="{7F81302A-5CDA-4939-A4A9-D10826E38F42}"/>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73BABE"/>
          </a:solidFill>
          <a:ln w="0">
            <a:noFill/>
          </a:ln>
        </p:spPr>
        <p:txBody>
          <a:bodyPr/>
          <a:lstStyle/>
          <a:p>
            <a:endParaRPr lang="en-US"/>
          </a:p>
        </p:txBody>
      </p:sp>
      <p:sp>
        <p:nvSpPr>
          <p:cNvPr id="74" name="field cell 66">
            <a:extLst>
              <a:ext uri="{FF2B5EF4-FFF2-40B4-BE49-F238E27FC236}">
                <a16:creationId xmlns:a16="http://schemas.microsoft.com/office/drawing/2014/main" id="{92F05650-2359-4858-8EC9-73AC685D16F1}"/>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44989E"/>
          </a:solidFill>
          <a:ln w="0">
            <a:noFill/>
          </a:ln>
        </p:spPr>
        <p:txBody>
          <a:bodyPr/>
          <a:lstStyle/>
          <a:p>
            <a:endParaRPr lang="en-US"/>
          </a:p>
        </p:txBody>
      </p:sp>
      <p:sp>
        <p:nvSpPr>
          <p:cNvPr id="75" name="field cell 67">
            <a:extLst>
              <a:ext uri="{FF2B5EF4-FFF2-40B4-BE49-F238E27FC236}">
                <a16:creationId xmlns:a16="http://schemas.microsoft.com/office/drawing/2014/main" id="{2CBD57F7-F277-4324-90AB-EE5F47B98CBD}"/>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4D9FA5"/>
          </a:solidFill>
          <a:ln w="0">
            <a:noFill/>
          </a:ln>
        </p:spPr>
        <p:txBody>
          <a:bodyPr/>
          <a:lstStyle/>
          <a:p>
            <a:endParaRPr lang="en-US"/>
          </a:p>
        </p:txBody>
      </p:sp>
      <p:sp>
        <p:nvSpPr>
          <p:cNvPr id="76" name="field cell 68">
            <a:extLst>
              <a:ext uri="{FF2B5EF4-FFF2-40B4-BE49-F238E27FC236}">
                <a16:creationId xmlns:a16="http://schemas.microsoft.com/office/drawing/2014/main" id="{B393C3C6-0BB1-461A-A378-3D7214CF3B21}"/>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86C8CC"/>
          </a:solidFill>
          <a:ln w="0">
            <a:noFill/>
          </a:ln>
        </p:spPr>
        <p:txBody>
          <a:bodyPr/>
          <a:lstStyle/>
          <a:p>
            <a:endParaRPr lang="en-US"/>
          </a:p>
        </p:txBody>
      </p:sp>
      <p:sp>
        <p:nvSpPr>
          <p:cNvPr id="77" name="field cell 69">
            <a:extLst>
              <a:ext uri="{FF2B5EF4-FFF2-40B4-BE49-F238E27FC236}">
                <a16:creationId xmlns:a16="http://schemas.microsoft.com/office/drawing/2014/main" id="{D1FC854F-CC87-4AE8-B781-0F574DCC17D9}"/>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B7DFE2"/>
          </a:solidFill>
          <a:ln w="0">
            <a:noFill/>
          </a:ln>
        </p:spPr>
        <p:txBody>
          <a:bodyPr/>
          <a:lstStyle/>
          <a:p>
            <a:endParaRPr lang="en-US"/>
          </a:p>
        </p:txBody>
      </p:sp>
      <p:sp>
        <p:nvSpPr>
          <p:cNvPr id="78" name="field cell 70">
            <a:extLst>
              <a:ext uri="{FF2B5EF4-FFF2-40B4-BE49-F238E27FC236}">
                <a16:creationId xmlns:a16="http://schemas.microsoft.com/office/drawing/2014/main" id="{5547F606-0268-4332-BB16-5E8AAFAFEA18}"/>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2E8890"/>
          </a:solidFill>
          <a:ln w="0">
            <a:noFill/>
          </a:ln>
        </p:spPr>
        <p:txBody>
          <a:bodyPr/>
          <a:lstStyle/>
          <a:p>
            <a:endParaRPr lang="en-US"/>
          </a:p>
        </p:txBody>
      </p:sp>
      <p:sp>
        <p:nvSpPr>
          <p:cNvPr id="79" name="field cell 71">
            <a:extLst>
              <a:ext uri="{FF2B5EF4-FFF2-40B4-BE49-F238E27FC236}">
                <a16:creationId xmlns:a16="http://schemas.microsoft.com/office/drawing/2014/main" id="{4646276B-6BF7-4603-BF73-D2777E27C55D}"/>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4B9EA4"/>
          </a:solidFill>
          <a:ln w="0">
            <a:noFill/>
          </a:ln>
        </p:spPr>
        <p:txBody>
          <a:bodyPr/>
          <a:lstStyle/>
          <a:p>
            <a:endParaRPr lang="en-US"/>
          </a:p>
        </p:txBody>
      </p:sp>
      <p:sp>
        <p:nvSpPr>
          <p:cNvPr id="80" name="field cell 72">
            <a:extLst>
              <a:ext uri="{FF2B5EF4-FFF2-40B4-BE49-F238E27FC236}">
                <a16:creationId xmlns:a16="http://schemas.microsoft.com/office/drawing/2014/main" id="{625CDE71-AC94-4638-BEB2-F8AAAC4C41A0}"/>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D9EEF1"/>
          </a:solidFill>
          <a:ln w="0">
            <a:noFill/>
          </a:ln>
        </p:spPr>
        <p:txBody>
          <a:bodyPr/>
          <a:lstStyle/>
          <a:p>
            <a:endParaRPr lang="en-US"/>
          </a:p>
        </p:txBody>
      </p:sp>
      <p:sp>
        <p:nvSpPr>
          <p:cNvPr id="81" name="field cell 73">
            <a:extLst>
              <a:ext uri="{FF2B5EF4-FFF2-40B4-BE49-F238E27FC236}">
                <a16:creationId xmlns:a16="http://schemas.microsoft.com/office/drawing/2014/main" id="{A367029E-6E9A-42E2-8402-8098318A0F06}"/>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82" name="field cell 74">
            <a:extLst>
              <a:ext uri="{FF2B5EF4-FFF2-40B4-BE49-F238E27FC236}">
                <a16:creationId xmlns:a16="http://schemas.microsoft.com/office/drawing/2014/main" id="{BE0DA329-FC2B-44AE-A7E8-21AA09F61CDC}"/>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DCEFF2"/>
          </a:solidFill>
          <a:ln w="0">
            <a:noFill/>
          </a:ln>
        </p:spPr>
        <p:txBody>
          <a:bodyPr/>
          <a:lstStyle/>
          <a:p>
            <a:endParaRPr lang="en-US"/>
          </a:p>
        </p:txBody>
      </p:sp>
      <p:sp>
        <p:nvSpPr>
          <p:cNvPr id="83" name="field cell 75">
            <a:extLst>
              <a:ext uri="{FF2B5EF4-FFF2-40B4-BE49-F238E27FC236}">
                <a16:creationId xmlns:a16="http://schemas.microsoft.com/office/drawing/2014/main" id="{32C18A5D-2C84-46B4-A43C-0E469E3E2575}"/>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C9E7EA"/>
          </a:solidFill>
          <a:ln w="0">
            <a:noFill/>
          </a:ln>
        </p:spPr>
        <p:txBody>
          <a:bodyPr/>
          <a:lstStyle/>
          <a:p>
            <a:endParaRPr lang="en-US"/>
          </a:p>
        </p:txBody>
      </p:sp>
      <p:sp>
        <p:nvSpPr>
          <p:cNvPr id="84" name="field cell 76">
            <a:extLst>
              <a:ext uri="{FF2B5EF4-FFF2-40B4-BE49-F238E27FC236}">
                <a16:creationId xmlns:a16="http://schemas.microsoft.com/office/drawing/2014/main" id="{0DD025CA-3687-4FB3-84F4-FFE071C0B9C1}"/>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A0D6D9"/>
          </a:solidFill>
          <a:ln w="0">
            <a:noFill/>
          </a:ln>
        </p:spPr>
        <p:txBody>
          <a:bodyPr/>
          <a:lstStyle/>
          <a:p>
            <a:endParaRPr lang="en-US"/>
          </a:p>
        </p:txBody>
      </p:sp>
      <p:sp>
        <p:nvSpPr>
          <p:cNvPr id="85" name="field cell 77">
            <a:extLst>
              <a:ext uri="{FF2B5EF4-FFF2-40B4-BE49-F238E27FC236}">
                <a16:creationId xmlns:a16="http://schemas.microsoft.com/office/drawing/2014/main" id="{B7B48EA1-1DD6-4529-9C48-17B9EC607BEF}"/>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C7E6E9"/>
          </a:solidFill>
          <a:ln w="0">
            <a:noFill/>
          </a:ln>
        </p:spPr>
        <p:txBody>
          <a:bodyPr/>
          <a:lstStyle/>
          <a:p>
            <a:endParaRPr lang="en-US"/>
          </a:p>
        </p:txBody>
      </p:sp>
      <p:sp>
        <p:nvSpPr>
          <p:cNvPr id="86" name="field cell 78">
            <a:extLst>
              <a:ext uri="{FF2B5EF4-FFF2-40B4-BE49-F238E27FC236}">
                <a16:creationId xmlns:a16="http://schemas.microsoft.com/office/drawing/2014/main" id="{703EA109-EDAA-474A-AAF1-6BC191F9E979}"/>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7CC1C5"/>
          </a:solidFill>
          <a:ln w="0">
            <a:noFill/>
          </a:ln>
        </p:spPr>
        <p:txBody>
          <a:bodyPr/>
          <a:lstStyle/>
          <a:p>
            <a:endParaRPr lang="en-US"/>
          </a:p>
        </p:txBody>
      </p:sp>
      <p:sp>
        <p:nvSpPr>
          <p:cNvPr id="87" name="field cell 79">
            <a:extLst>
              <a:ext uri="{FF2B5EF4-FFF2-40B4-BE49-F238E27FC236}">
                <a16:creationId xmlns:a16="http://schemas.microsoft.com/office/drawing/2014/main" id="{943EBCD0-BF0B-422D-9581-2E71C5F95A38}"/>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79BFC3"/>
          </a:solidFill>
          <a:ln w="0">
            <a:noFill/>
          </a:ln>
        </p:spPr>
        <p:txBody>
          <a:bodyPr/>
          <a:lstStyle/>
          <a:p>
            <a:endParaRPr lang="en-US"/>
          </a:p>
        </p:txBody>
      </p:sp>
      <p:sp>
        <p:nvSpPr>
          <p:cNvPr id="88" name="field cell 80">
            <a:extLst>
              <a:ext uri="{FF2B5EF4-FFF2-40B4-BE49-F238E27FC236}">
                <a16:creationId xmlns:a16="http://schemas.microsoft.com/office/drawing/2014/main" id="{35175248-2895-4E63-B26A-5A2DDD279F0D}"/>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59A8AD"/>
          </a:solidFill>
          <a:ln w="0">
            <a:noFill/>
          </a:ln>
        </p:spPr>
        <p:txBody>
          <a:bodyPr/>
          <a:lstStyle/>
          <a:p>
            <a:endParaRPr lang="en-US"/>
          </a:p>
        </p:txBody>
      </p:sp>
      <p:sp>
        <p:nvSpPr>
          <p:cNvPr id="89" name="field cell 81">
            <a:extLst>
              <a:ext uri="{FF2B5EF4-FFF2-40B4-BE49-F238E27FC236}">
                <a16:creationId xmlns:a16="http://schemas.microsoft.com/office/drawing/2014/main" id="{9A1E0F40-E58C-47DF-94EA-DAC59C7ABF15}"/>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45999F"/>
          </a:solidFill>
          <a:ln w="0">
            <a:noFill/>
          </a:ln>
        </p:spPr>
        <p:txBody>
          <a:bodyPr/>
          <a:lstStyle/>
          <a:p>
            <a:endParaRPr lang="en-US"/>
          </a:p>
        </p:txBody>
      </p:sp>
      <p:sp>
        <p:nvSpPr>
          <p:cNvPr id="90" name="field cell 82">
            <a:extLst>
              <a:ext uri="{FF2B5EF4-FFF2-40B4-BE49-F238E27FC236}">
                <a16:creationId xmlns:a16="http://schemas.microsoft.com/office/drawing/2014/main" id="{6FBFAE39-047B-4679-AE89-2C3877E13F63}"/>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27848B"/>
          </a:solidFill>
          <a:ln w="0">
            <a:noFill/>
          </a:ln>
        </p:spPr>
        <p:txBody>
          <a:bodyPr/>
          <a:lstStyle/>
          <a:p>
            <a:endParaRPr lang="en-US"/>
          </a:p>
        </p:txBody>
      </p:sp>
      <p:sp>
        <p:nvSpPr>
          <p:cNvPr id="91" name="field cell 83">
            <a:extLst>
              <a:ext uri="{FF2B5EF4-FFF2-40B4-BE49-F238E27FC236}">
                <a16:creationId xmlns:a16="http://schemas.microsoft.com/office/drawing/2014/main" id="{BFEFD7DE-44BD-4951-B7D7-9D344605D426}"/>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2B878E"/>
          </a:solidFill>
          <a:ln w="0">
            <a:noFill/>
          </a:ln>
        </p:spPr>
        <p:txBody>
          <a:bodyPr/>
          <a:lstStyle/>
          <a:p>
            <a:endParaRPr lang="en-US"/>
          </a:p>
        </p:txBody>
      </p:sp>
      <p:sp>
        <p:nvSpPr>
          <p:cNvPr id="92" name="field cell 84">
            <a:extLst>
              <a:ext uri="{FF2B5EF4-FFF2-40B4-BE49-F238E27FC236}">
                <a16:creationId xmlns:a16="http://schemas.microsoft.com/office/drawing/2014/main" id="{48973550-D119-46AB-8792-C3FE56CF8392}"/>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7BC0C4"/>
          </a:solidFill>
          <a:ln w="0">
            <a:noFill/>
          </a:ln>
        </p:spPr>
        <p:txBody>
          <a:bodyPr/>
          <a:lstStyle/>
          <a:p>
            <a:endParaRPr lang="en-US"/>
          </a:p>
        </p:txBody>
      </p:sp>
      <p:sp>
        <p:nvSpPr>
          <p:cNvPr id="93" name="field cell 85">
            <a:extLst>
              <a:ext uri="{FF2B5EF4-FFF2-40B4-BE49-F238E27FC236}">
                <a16:creationId xmlns:a16="http://schemas.microsoft.com/office/drawing/2014/main" id="{542F1E45-C17E-49D0-9793-252D7C4BF871}"/>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94" name="field cell 86">
            <a:extLst>
              <a:ext uri="{FF2B5EF4-FFF2-40B4-BE49-F238E27FC236}">
                <a16:creationId xmlns:a16="http://schemas.microsoft.com/office/drawing/2014/main" id="{8AB95472-1887-4FC2-97AF-BFC76E82658E}"/>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94D1D4"/>
          </a:solidFill>
          <a:ln w="0">
            <a:noFill/>
          </a:ln>
        </p:spPr>
        <p:txBody>
          <a:bodyPr/>
          <a:lstStyle/>
          <a:p>
            <a:endParaRPr lang="en-US"/>
          </a:p>
        </p:txBody>
      </p:sp>
      <p:sp>
        <p:nvSpPr>
          <p:cNvPr id="95" name="field cell 87">
            <a:extLst>
              <a:ext uri="{FF2B5EF4-FFF2-40B4-BE49-F238E27FC236}">
                <a16:creationId xmlns:a16="http://schemas.microsoft.com/office/drawing/2014/main" id="{4C37F1D0-B93E-4EAF-9524-135DA6A7FBFC}"/>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9DD5D8"/>
          </a:solidFill>
          <a:ln w="0">
            <a:noFill/>
          </a:ln>
        </p:spPr>
        <p:txBody>
          <a:bodyPr/>
          <a:lstStyle/>
          <a:p>
            <a:endParaRPr lang="en-US"/>
          </a:p>
        </p:txBody>
      </p:sp>
      <p:sp>
        <p:nvSpPr>
          <p:cNvPr id="96" name="field cell 88">
            <a:extLst>
              <a:ext uri="{FF2B5EF4-FFF2-40B4-BE49-F238E27FC236}">
                <a16:creationId xmlns:a16="http://schemas.microsoft.com/office/drawing/2014/main" id="{C66C3B2C-6844-4D53-8EB3-948A0D575051}"/>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74BBBF"/>
          </a:solidFill>
          <a:ln w="0">
            <a:noFill/>
          </a:ln>
        </p:spPr>
        <p:txBody>
          <a:bodyPr/>
          <a:lstStyle/>
          <a:p>
            <a:endParaRPr lang="en-US"/>
          </a:p>
        </p:txBody>
      </p:sp>
      <p:sp>
        <p:nvSpPr>
          <p:cNvPr id="97" name="field cell 89">
            <a:extLst>
              <a:ext uri="{FF2B5EF4-FFF2-40B4-BE49-F238E27FC236}">
                <a16:creationId xmlns:a16="http://schemas.microsoft.com/office/drawing/2014/main" id="{1119209C-70A2-458C-9723-CC73D92B294C}"/>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55A5AA"/>
          </a:solidFill>
          <a:ln w="0">
            <a:noFill/>
          </a:ln>
        </p:spPr>
        <p:txBody>
          <a:bodyPr/>
          <a:lstStyle/>
          <a:p>
            <a:endParaRPr lang="en-US"/>
          </a:p>
        </p:txBody>
      </p:sp>
      <p:sp>
        <p:nvSpPr>
          <p:cNvPr id="98" name="field cell 90">
            <a:extLst>
              <a:ext uri="{FF2B5EF4-FFF2-40B4-BE49-F238E27FC236}">
                <a16:creationId xmlns:a16="http://schemas.microsoft.com/office/drawing/2014/main" id="{64435651-A4CA-4183-A549-BA43DB9A3A49}"/>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A5D8DB"/>
          </a:solidFill>
          <a:ln w="0">
            <a:noFill/>
          </a:ln>
        </p:spPr>
        <p:txBody>
          <a:bodyPr/>
          <a:lstStyle/>
          <a:p>
            <a:endParaRPr lang="en-US"/>
          </a:p>
        </p:txBody>
      </p:sp>
      <p:sp>
        <p:nvSpPr>
          <p:cNvPr id="99" name="field cell 91">
            <a:extLst>
              <a:ext uri="{FF2B5EF4-FFF2-40B4-BE49-F238E27FC236}">
                <a16:creationId xmlns:a16="http://schemas.microsoft.com/office/drawing/2014/main" id="{33D007E8-54B2-440C-9DA4-B9716752745F}"/>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ACDBDE"/>
          </a:solidFill>
          <a:ln w="0">
            <a:noFill/>
          </a:ln>
        </p:spPr>
        <p:txBody>
          <a:bodyPr/>
          <a:lstStyle/>
          <a:p>
            <a:endParaRPr lang="en-US"/>
          </a:p>
        </p:txBody>
      </p:sp>
      <p:sp>
        <p:nvSpPr>
          <p:cNvPr id="100" name="field cell 92">
            <a:extLst>
              <a:ext uri="{FF2B5EF4-FFF2-40B4-BE49-F238E27FC236}">
                <a16:creationId xmlns:a16="http://schemas.microsoft.com/office/drawing/2014/main" id="{A998537A-441D-4216-8A12-E54450483F6D}"/>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8ACBCE"/>
          </a:solidFill>
          <a:ln w="0">
            <a:noFill/>
          </a:ln>
        </p:spPr>
        <p:txBody>
          <a:bodyPr/>
          <a:lstStyle/>
          <a:p>
            <a:endParaRPr lang="en-US"/>
          </a:p>
        </p:txBody>
      </p:sp>
      <p:sp>
        <p:nvSpPr>
          <p:cNvPr id="101" name="field cell 93">
            <a:extLst>
              <a:ext uri="{FF2B5EF4-FFF2-40B4-BE49-F238E27FC236}">
                <a16:creationId xmlns:a16="http://schemas.microsoft.com/office/drawing/2014/main" id="{0717EE39-9810-4B74-B031-CCF5AC8E395F}"/>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88C9CD"/>
          </a:solidFill>
          <a:ln w="0">
            <a:noFill/>
          </a:ln>
        </p:spPr>
        <p:txBody>
          <a:bodyPr/>
          <a:lstStyle/>
          <a:p>
            <a:endParaRPr lang="en-US"/>
          </a:p>
        </p:txBody>
      </p:sp>
      <p:sp>
        <p:nvSpPr>
          <p:cNvPr id="102" name="field cell 94">
            <a:extLst>
              <a:ext uri="{FF2B5EF4-FFF2-40B4-BE49-F238E27FC236}">
                <a16:creationId xmlns:a16="http://schemas.microsoft.com/office/drawing/2014/main" id="{9A62AA95-A94F-49E6-8B10-C4AF5739B8E6}"/>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03" name="field cell 95">
            <a:extLst>
              <a:ext uri="{FF2B5EF4-FFF2-40B4-BE49-F238E27FC236}">
                <a16:creationId xmlns:a16="http://schemas.microsoft.com/office/drawing/2014/main" id="{0C13426C-9602-4E0D-AF43-4CB0BFB5E6B2}"/>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4" name="field cell 96">
            <a:extLst>
              <a:ext uri="{FF2B5EF4-FFF2-40B4-BE49-F238E27FC236}">
                <a16:creationId xmlns:a16="http://schemas.microsoft.com/office/drawing/2014/main" id="{90EB4614-8570-429E-9DC1-7D5A7571760B}"/>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05" name="field cell 97">
            <a:extLst>
              <a:ext uri="{FF2B5EF4-FFF2-40B4-BE49-F238E27FC236}">
                <a16:creationId xmlns:a16="http://schemas.microsoft.com/office/drawing/2014/main" id="{72F89EC6-B4D1-467E-8DFF-6B7068510971}"/>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DAEEF1"/>
          </a:solidFill>
          <a:ln w="0">
            <a:noFill/>
          </a:ln>
        </p:spPr>
        <p:txBody>
          <a:bodyPr/>
          <a:lstStyle/>
          <a:p>
            <a:endParaRPr lang="en-US"/>
          </a:p>
        </p:txBody>
      </p:sp>
      <p:sp>
        <p:nvSpPr>
          <p:cNvPr id="106" name="field cell 98">
            <a:extLst>
              <a:ext uri="{FF2B5EF4-FFF2-40B4-BE49-F238E27FC236}">
                <a16:creationId xmlns:a16="http://schemas.microsoft.com/office/drawing/2014/main" id="{C5D00B51-C2B3-4C4D-88C4-AC5B5F455B55}"/>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B4DEE1"/>
          </a:solidFill>
          <a:ln w="0">
            <a:noFill/>
          </a:ln>
        </p:spPr>
        <p:txBody>
          <a:bodyPr/>
          <a:lstStyle/>
          <a:p>
            <a:endParaRPr lang="en-US"/>
          </a:p>
        </p:txBody>
      </p:sp>
      <p:sp>
        <p:nvSpPr>
          <p:cNvPr id="107" name="field cell 99">
            <a:extLst>
              <a:ext uri="{FF2B5EF4-FFF2-40B4-BE49-F238E27FC236}">
                <a16:creationId xmlns:a16="http://schemas.microsoft.com/office/drawing/2014/main" id="{68DFC545-6B30-41FB-A4E4-DE9CE8CC956D}"/>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CDE9EC"/>
          </a:solidFill>
          <a:ln w="0">
            <a:noFill/>
          </a:ln>
        </p:spPr>
        <p:txBody>
          <a:bodyPr/>
          <a:lstStyle/>
          <a:p>
            <a:endParaRPr lang="en-US"/>
          </a:p>
        </p:txBody>
      </p:sp>
      <p:sp>
        <p:nvSpPr>
          <p:cNvPr id="108" name="field cell 100">
            <a:extLst>
              <a:ext uri="{FF2B5EF4-FFF2-40B4-BE49-F238E27FC236}">
                <a16:creationId xmlns:a16="http://schemas.microsoft.com/office/drawing/2014/main" id="{D5F66FB0-C3F7-4C0A-B8AB-C998748F88FE}"/>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BCE1E4"/>
          </a:solidFill>
          <a:ln w="0">
            <a:noFill/>
          </a:ln>
        </p:spPr>
        <p:txBody>
          <a:bodyPr/>
          <a:lstStyle/>
          <a:p>
            <a:endParaRPr lang="en-US"/>
          </a:p>
        </p:txBody>
      </p:sp>
      <p:sp>
        <p:nvSpPr>
          <p:cNvPr id="109" name="field cell 101">
            <a:extLst>
              <a:ext uri="{FF2B5EF4-FFF2-40B4-BE49-F238E27FC236}">
                <a16:creationId xmlns:a16="http://schemas.microsoft.com/office/drawing/2014/main" id="{50308F93-01EF-4F57-8B5F-52254FBBD985}"/>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AFDCDF"/>
          </a:solidFill>
          <a:ln w="0">
            <a:noFill/>
          </a:ln>
        </p:spPr>
        <p:txBody>
          <a:bodyPr/>
          <a:lstStyle/>
          <a:p>
            <a:endParaRPr lang="en-US"/>
          </a:p>
        </p:txBody>
      </p:sp>
      <p:sp>
        <p:nvSpPr>
          <p:cNvPr id="110" name="field cell 102">
            <a:extLst>
              <a:ext uri="{FF2B5EF4-FFF2-40B4-BE49-F238E27FC236}">
                <a16:creationId xmlns:a16="http://schemas.microsoft.com/office/drawing/2014/main" id="{80238FC1-1DFD-40D0-AE88-4CDFFC6F97A3}"/>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ABDADD"/>
          </a:solidFill>
          <a:ln w="0">
            <a:noFill/>
          </a:ln>
        </p:spPr>
        <p:txBody>
          <a:bodyPr/>
          <a:lstStyle/>
          <a:p>
            <a:endParaRPr lang="en-US"/>
          </a:p>
        </p:txBody>
      </p:sp>
      <p:sp>
        <p:nvSpPr>
          <p:cNvPr id="111" name="field cell 103">
            <a:extLst>
              <a:ext uri="{FF2B5EF4-FFF2-40B4-BE49-F238E27FC236}">
                <a16:creationId xmlns:a16="http://schemas.microsoft.com/office/drawing/2014/main" id="{ED0BE551-1E87-45A8-94A7-5C8733FA0B9E}"/>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B0DDE0"/>
          </a:solidFill>
          <a:ln w="0">
            <a:noFill/>
          </a:ln>
        </p:spPr>
        <p:txBody>
          <a:bodyPr/>
          <a:lstStyle/>
          <a:p>
            <a:endParaRPr lang="en-US"/>
          </a:p>
        </p:txBody>
      </p:sp>
      <p:sp>
        <p:nvSpPr>
          <p:cNvPr id="112" name="field cell 104">
            <a:extLst>
              <a:ext uri="{FF2B5EF4-FFF2-40B4-BE49-F238E27FC236}">
                <a16:creationId xmlns:a16="http://schemas.microsoft.com/office/drawing/2014/main" id="{654EB595-F705-4058-9ECC-DA5303F10DEC}"/>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CBE8EB"/>
          </a:solidFill>
          <a:ln w="0">
            <a:noFill/>
          </a:ln>
        </p:spPr>
        <p:txBody>
          <a:bodyPr/>
          <a:lstStyle/>
          <a:p>
            <a:endParaRPr lang="en-US"/>
          </a:p>
        </p:txBody>
      </p:sp>
      <p:sp>
        <p:nvSpPr>
          <p:cNvPr id="113" name="field cell 105">
            <a:extLst>
              <a:ext uri="{FF2B5EF4-FFF2-40B4-BE49-F238E27FC236}">
                <a16:creationId xmlns:a16="http://schemas.microsoft.com/office/drawing/2014/main" id="{06009770-15D3-427B-AC5D-46D69324EA62}"/>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A8D9DC"/>
          </a:solidFill>
          <a:ln w="0">
            <a:noFill/>
          </a:ln>
        </p:spPr>
        <p:txBody>
          <a:bodyPr/>
          <a:lstStyle/>
          <a:p>
            <a:endParaRPr lang="en-US"/>
          </a:p>
        </p:txBody>
      </p:sp>
      <p:sp>
        <p:nvSpPr>
          <p:cNvPr id="114" name="field cell 106">
            <a:extLst>
              <a:ext uri="{FF2B5EF4-FFF2-40B4-BE49-F238E27FC236}">
                <a16:creationId xmlns:a16="http://schemas.microsoft.com/office/drawing/2014/main" id="{646C8564-0A7D-4F52-8DCB-80E858F608A8}"/>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6BB4B9"/>
          </a:solidFill>
          <a:ln w="0">
            <a:noFill/>
          </a:ln>
        </p:spPr>
        <p:txBody>
          <a:bodyPr/>
          <a:lstStyle/>
          <a:p>
            <a:endParaRPr lang="en-US"/>
          </a:p>
        </p:txBody>
      </p:sp>
      <p:sp>
        <p:nvSpPr>
          <p:cNvPr id="115" name="field cell 107">
            <a:extLst>
              <a:ext uri="{FF2B5EF4-FFF2-40B4-BE49-F238E27FC236}">
                <a16:creationId xmlns:a16="http://schemas.microsoft.com/office/drawing/2014/main" id="{B46332D0-509A-4E71-9BCE-CDB70BCA1BE1}"/>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5BA9AE"/>
          </a:solidFill>
          <a:ln w="0">
            <a:noFill/>
          </a:ln>
        </p:spPr>
        <p:txBody>
          <a:bodyPr/>
          <a:lstStyle/>
          <a:p>
            <a:endParaRPr lang="en-US"/>
          </a:p>
        </p:txBody>
      </p:sp>
      <p:sp>
        <p:nvSpPr>
          <p:cNvPr id="116" name="field cell 108">
            <a:extLst>
              <a:ext uri="{FF2B5EF4-FFF2-40B4-BE49-F238E27FC236}">
                <a16:creationId xmlns:a16="http://schemas.microsoft.com/office/drawing/2014/main" id="{300E6A81-E6B5-4E5D-8104-BF42C649B381}"/>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1D6F7A"/>
          </a:solidFill>
          <a:ln w="0">
            <a:noFill/>
          </a:ln>
        </p:spPr>
        <p:txBody>
          <a:bodyPr/>
          <a:lstStyle/>
          <a:p>
            <a:endParaRPr lang="en-US"/>
          </a:p>
        </p:txBody>
      </p:sp>
      <p:sp>
        <p:nvSpPr>
          <p:cNvPr id="117" name="field cell 109">
            <a:extLst>
              <a:ext uri="{FF2B5EF4-FFF2-40B4-BE49-F238E27FC236}">
                <a16:creationId xmlns:a16="http://schemas.microsoft.com/office/drawing/2014/main" id="{4D9CBC72-81B1-4D32-8D7D-C9BB8EDDCC36}"/>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1D6C78"/>
          </a:solidFill>
          <a:ln w="0">
            <a:noFill/>
          </a:ln>
        </p:spPr>
        <p:txBody>
          <a:bodyPr/>
          <a:lstStyle/>
          <a:p>
            <a:endParaRPr lang="en-US"/>
          </a:p>
        </p:txBody>
      </p:sp>
      <p:sp>
        <p:nvSpPr>
          <p:cNvPr id="118" name="field cell 110">
            <a:extLst>
              <a:ext uri="{FF2B5EF4-FFF2-40B4-BE49-F238E27FC236}">
                <a16:creationId xmlns:a16="http://schemas.microsoft.com/office/drawing/2014/main" id="{38B97504-4215-4A8A-BB31-BB127A04F81F}"/>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399198"/>
          </a:solidFill>
          <a:ln w="0">
            <a:noFill/>
          </a:ln>
        </p:spPr>
        <p:txBody>
          <a:bodyPr/>
          <a:lstStyle/>
          <a:p>
            <a:endParaRPr lang="en-US"/>
          </a:p>
        </p:txBody>
      </p:sp>
      <p:sp>
        <p:nvSpPr>
          <p:cNvPr id="119" name="field cell 111">
            <a:extLst>
              <a:ext uri="{FF2B5EF4-FFF2-40B4-BE49-F238E27FC236}">
                <a16:creationId xmlns:a16="http://schemas.microsoft.com/office/drawing/2014/main" id="{2806EBB5-411D-413D-B823-F96C7D924685}"/>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120" name="field cell 112">
            <a:extLst>
              <a:ext uri="{FF2B5EF4-FFF2-40B4-BE49-F238E27FC236}">
                <a16:creationId xmlns:a16="http://schemas.microsoft.com/office/drawing/2014/main" id="{13EAD499-0A4C-4CA1-BBCB-5BDB71A3BF6B}"/>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BAE0E3"/>
          </a:solidFill>
          <a:ln w="0">
            <a:noFill/>
          </a:ln>
        </p:spPr>
        <p:txBody>
          <a:bodyPr/>
          <a:lstStyle/>
          <a:p>
            <a:endParaRPr lang="en-US"/>
          </a:p>
        </p:txBody>
      </p:sp>
      <p:sp>
        <p:nvSpPr>
          <p:cNvPr id="121" name="field cell 113">
            <a:extLst>
              <a:ext uri="{FF2B5EF4-FFF2-40B4-BE49-F238E27FC236}">
                <a16:creationId xmlns:a16="http://schemas.microsoft.com/office/drawing/2014/main" id="{65D27399-CEC2-4083-BE3A-F5BFCD408DBB}"/>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8ECED1"/>
          </a:solidFill>
          <a:ln w="0">
            <a:noFill/>
          </a:ln>
        </p:spPr>
        <p:txBody>
          <a:bodyPr/>
          <a:lstStyle/>
          <a:p>
            <a:endParaRPr lang="en-US"/>
          </a:p>
        </p:txBody>
      </p:sp>
      <p:sp>
        <p:nvSpPr>
          <p:cNvPr id="122" name="field cell 114">
            <a:extLst>
              <a:ext uri="{FF2B5EF4-FFF2-40B4-BE49-F238E27FC236}">
                <a16:creationId xmlns:a16="http://schemas.microsoft.com/office/drawing/2014/main" id="{B6C5F381-D302-4E9F-9736-E1EB64881AE5}"/>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83C6C9"/>
          </a:solidFill>
          <a:ln w="0">
            <a:noFill/>
          </a:ln>
        </p:spPr>
        <p:txBody>
          <a:bodyPr/>
          <a:lstStyle/>
          <a:p>
            <a:endParaRPr lang="en-US"/>
          </a:p>
        </p:txBody>
      </p:sp>
      <p:sp>
        <p:nvSpPr>
          <p:cNvPr id="123" name="field cell 115">
            <a:extLst>
              <a:ext uri="{FF2B5EF4-FFF2-40B4-BE49-F238E27FC236}">
                <a16:creationId xmlns:a16="http://schemas.microsoft.com/office/drawing/2014/main" id="{C3B45827-C09C-42C3-8161-C3FE2EF26399}"/>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B7E0E3"/>
          </a:solidFill>
          <a:ln w="0">
            <a:noFill/>
          </a:ln>
        </p:spPr>
        <p:txBody>
          <a:bodyPr/>
          <a:lstStyle/>
          <a:p>
            <a:endParaRPr lang="en-US"/>
          </a:p>
        </p:txBody>
      </p:sp>
      <p:sp>
        <p:nvSpPr>
          <p:cNvPr id="124" name="field cell 116">
            <a:extLst>
              <a:ext uri="{FF2B5EF4-FFF2-40B4-BE49-F238E27FC236}">
                <a16:creationId xmlns:a16="http://schemas.microsoft.com/office/drawing/2014/main" id="{C17C8C52-9C91-417C-A909-2AA22D255A61}"/>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1D6F7A"/>
          </a:solidFill>
          <a:ln w="0">
            <a:noFill/>
          </a:ln>
        </p:spPr>
        <p:txBody>
          <a:bodyPr/>
          <a:lstStyle/>
          <a:p>
            <a:endParaRPr lang="en-US"/>
          </a:p>
        </p:txBody>
      </p:sp>
      <p:sp>
        <p:nvSpPr>
          <p:cNvPr id="125" name="field cell 117">
            <a:extLst>
              <a:ext uri="{FF2B5EF4-FFF2-40B4-BE49-F238E27FC236}">
                <a16:creationId xmlns:a16="http://schemas.microsoft.com/office/drawing/2014/main" id="{FBB5DDE5-C597-4A78-9201-A035B7EE7A48}"/>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28848B"/>
          </a:solidFill>
          <a:ln w="0">
            <a:noFill/>
          </a:ln>
        </p:spPr>
        <p:txBody>
          <a:bodyPr/>
          <a:lstStyle/>
          <a:p>
            <a:endParaRPr lang="en-US"/>
          </a:p>
        </p:txBody>
      </p:sp>
      <p:sp>
        <p:nvSpPr>
          <p:cNvPr id="126" name="field cell 118">
            <a:extLst>
              <a:ext uri="{FF2B5EF4-FFF2-40B4-BE49-F238E27FC236}">
                <a16:creationId xmlns:a16="http://schemas.microsoft.com/office/drawing/2014/main" id="{B7C5E928-122D-4C0B-97FB-C6880709BBC2}"/>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378F96"/>
          </a:solidFill>
          <a:ln w="0">
            <a:noFill/>
          </a:ln>
        </p:spPr>
        <p:txBody>
          <a:bodyPr/>
          <a:lstStyle/>
          <a:p>
            <a:endParaRPr lang="en-US"/>
          </a:p>
        </p:txBody>
      </p:sp>
      <p:sp>
        <p:nvSpPr>
          <p:cNvPr id="127" name="field cell 119">
            <a:extLst>
              <a:ext uri="{FF2B5EF4-FFF2-40B4-BE49-F238E27FC236}">
                <a16:creationId xmlns:a16="http://schemas.microsoft.com/office/drawing/2014/main" id="{CB5237AA-9862-433E-970A-D5B228EAE97B}"/>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1D717B"/>
          </a:solidFill>
          <a:ln w="0">
            <a:noFill/>
          </a:ln>
        </p:spPr>
        <p:txBody>
          <a:bodyPr/>
          <a:lstStyle/>
          <a:p>
            <a:endParaRPr lang="en-US"/>
          </a:p>
        </p:txBody>
      </p:sp>
      <p:sp>
        <p:nvSpPr>
          <p:cNvPr id="128" name="field cell 120">
            <a:extLst>
              <a:ext uri="{FF2B5EF4-FFF2-40B4-BE49-F238E27FC236}">
                <a16:creationId xmlns:a16="http://schemas.microsoft.com/office/drawing/2014/main" id="{41244F5E-BB8D-4B35-BE68-FAC5A0207BC2}"/>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4B9DA4"/>
          </a:solidFill>
          <a:ln w="0">
            <a:noFill/>
          </a:ln>
        </p:spPr>
        <p:txBody>
          <a:bodyPr/>
          <a:lstStyle/>
          <a:p>
            <a:endParaRPr lang="en-US"/>
          </a:p>
        </p:txBody>
      </p:sp>
      <p:sp>
        <p:nvSpPr>
          <p:cNvPr id="129" name="field cell 121">
            <a:extLst>
              <a:ext uri="{FF2B5EF4-FFF2-40B4-BE49-F238E27FC236}">
                <a16:creationId xmlns:a16="http://schemas.microsoft.com/office/drawing/2014/main" id="{26F5C137-1A9E-40F7-8CBF-CDDF23754566}"/>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3D939A"/>
          </a:solidFill>
          <a:ln w="0">
            <a:noFill/>
          </a:ln>
        </p:spPr>
        <p:txBody>
          <a:bodyPr/>
          <a:lstStyle/>
          <a:p>
            <a:endParaRPr lang="en-US"/>
          </a:p>
        </p:txBody>
      </p:sp>
      <p:sp>
        <p:nvSpPr>
          <p:cNvPr id="130" name="field cell 122">
            <a:extLst>
              <a:ext uri="{FF2B5EF4-FFF2-40B4-BE49-F238E27FC236}">
                <a16:creationId xmlns:a16="http://schemas.microsoft.com/office/drawing/2014/main" id="{89C9794B-8520-4B46-9284-0785AB4590BE}"/>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1E7680"/>
          </a:solidFill>
          <a:ln w="0">
            <a:noFill/>
          </a:ln>
        </p:spPr>
        <p:txBody>
          <a:bodyPr/>
          <a:lstStyle/>
          <a:p>
            <a:endParaRPr lang="en-US"/>
          </a:p>
        </p:txBody>
      </p:sp>
      <p:sp>
        <p:nvSpPr>
          <p:cNvPr id="131" name="field cell 123">
            <a:extLst>
              <a:ext uri="{FF2B5EF4-FFF2-40B4-BE49-F238E27FC236}">
                <a16:creationId xmlns:a16="http://schemas.microsoft.com/office/drawing/2014/main" id="{D332B889-94A1-4BD4-A4D4-A860745D76F8}"/>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C5D6C"/>
          </a:solidFill>
          <a:ln w="0">
            <a:noFill/>
          </a:ln>
        </p:spPr>
        <p:txBody>
          <a:bodyPr/>
          <a:lstStyle/>
          <a:p>
            <a:endParaRPr lang="en-US"/>
          </a:p>
        </p:txBody>
      </p:sp>
      <p:sp>
        <p:nvSpPr>
          <p:cNvPr id="132" name="field cell 124">
            <a:extLst>
              <a:ext uri="{FF2B5EF4-FFF2-40B4-BE49-F238E27FC236}">
                <a16:creationId xmlns:a16="http://schemas.microsoft.com/office/drawing/2014/main" id="{04C76309-E09C-49E3-B63C-F1378536C429}"/>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479AA0"/>
          </a:solidFill>
          <a:ln w="0">
            <a:noFill/>
          </a:ln>
        </p:spPr>
        <p:txBody>
          <a:bodyPr/>
          <a:lstStyle/>
          <a:p>
            <a:endParaRPr lang="en-US"/>
          </a:p>
        </p:txBody>
      </p:sp>
      <p:sp>
        <p:nvSpPr>
          <p:cNvPr id="133" name="field cell 125">
            <a:extLst>
              <a:ext uri="{FF2B5EF4-FFF2-40B4-BE49-F238E27FC236}">
                <a16:creationId xmlns:a16="http://schemas.microsoft.com/office/drawing/2014/main" id="{422FDD13-49F9-46D7-8D15-818EE50B4BFA}"/>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248189"/>
          </a:solidFill>
          <a:ln w="0">
            <a:noFill/>
          </a:ln>
        </p:spPr>
        <p:txBody>
          <a:bodyPr/>
          <a:lstStyle/>
          <a:p>
            <a:endParaRPr lang="en-US"/>
          </a:p>
        </p:txBody>
      </p:sp>
      <p:sp>
        <p:nvSpPr>
          <p:cNvPr id="134" name="field cell 126">
            <a:extLst>
              <a:ext uri="{FF2B5EF4-FFF2-40B4-BE49-F238E27FC236}">
                <a16:creationId xmlns:a16="http://schemas.microsoft.com/office/drawing/2014/main" id="{66B5BF8B-42B1-4B25-A2C8-9A6B3626A18C}"/>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499CA2"/>
          </a:solidFill>
          <a:ln w="0">
            <a:noFill/>
          </a:ln>
        </p:spPr>
        <p:txBody>
          <a:bodyPr/>
          <a:lstStyle/>
          <a:p>
            <a:endParaRPr lang="en-US"/>
          </a:p>
        </p:txBody>
      </p:sp>
      <p:sp>
        <p:nvSpPr>
          <p:cNvPr id="135" name="field cell 127">
            <a:extLst>
              <a:ext uri="{FF2B5EF4-FFF2-40B4-BE49-F238E27FC236}">
                <a16:creationId xmlns:a16="http://schemas.microsoft.com/office/drawing/2014/main" id="{8AB38855-9AE3-42D8-BF47-597DDC402326}"/>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2B868E"/>
          </a:solidFill>
          <a:ln w="0">
            <a:noFill/>
          </a:ln>
        </p:spPr>
        <p:txBody>
          <a:bodyPr/>
          <a:lstStyle/>
          <a:p>
            <a:endParaRPr lang="en-US"/>
          </a:p>
        </p:txBody>
      </p:sp>
      <p:sp>
        <p:nvSpPr>
          <p:cNvPr id="136" name="field cell 128">
            <a:extLst>
              <a:ext uri="{FF2B5EF4-FFF2-40B4-BE49-F238E27FC236}">
                <a16:creationId xmlns:a16="http://schemas.microsoft.com/office/drawing/2014/main" id="{7D0998E4-FBC6-4976-8C54-7B5E6054E5BE}"/>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C5E6D"/>
          </a:solidFill>
          <a:ln w="0">
            <a:noFill/>
          </a:ln>
        </p:spPr>
        <p:txBody>
          <a:bodyPr/>
          <a:lstStyle/>
          <a:p>
            <a:endParaRPr lang="en-US"/>
          </a:p>
        </p:txBody>
      </p:sp>
      <p:sp>
        <p:nvSpPr>
          <p:cNvPr id="137" name="field cell 129">
            <a:extLst>
              <a:ext uri="{FF2B5EF4-FFF2-40B4-BE49-F238E27FC236}">
                <a16:creationId xmlns:a16="http://schemas.microsoft.com/office/drawing/2014/main" id="{CAF153AA-5E00-4710-B537-BADFE7728A36}"/>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B4A5E"/>
          </a:solidFill>
          <a:ln w="0">
            <a:noFill/>
          </a:ln>
        </p:spPr>
        <p:txBody>
          <a:bodyPr/>
          <a:lstStyle/>
          <a:p>
            <a:endParaRPr lang="en-US"/>
          </a:p>
        </p:txBody>
      </p:sp>
      <p:sp>
        <p:nvSpPr>
          <p:cNvPr id="138" name="field cell 130">
            <a:extLst>
              <a:ext uri="{FF2B5EF4-FFF2-40B4-BE49-F238E27FC236}">
                <a16:creationId xmlns:a16="http://schemas.microsoft.com/office/drawing/2014/main" id="{5E601D6C-B86F-4A08-8A02-FA4D5E2DCBC6}"/>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25828A"/>
          </a:solidFill>
          <a:ln w="0">
            <a:noFill/>
          </a:ln>
        </p:spPr>
        <p:txBody>
          <a:bodyPr/>
          <a:lstStyle/>
          <a:p>
            <a:endParaRPr lang="en-US"/>
          </a:p>
        </p:txBody>
      </p:sp>
      <p:sp>
        <p:nvSpPr>
          <p:cNvPr id="139" name="field cell 131">
            <a:extLst>
              <a:ext uri="{FF2B5EF4-FFF2-40B4-BE49-F238E27FC236}">
                <a16:creationId xmlns:a16="http://schemas.microsoft.com/office/drawing/2014/main" id="{C77E6F6A-E406-40B3-82D1-3684EFF4F1BE}"/>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26838B"/>
          </a:solidFill>
          <a:ln w="0">
            <a:noFill/>
          </a:ln>
        </p:spPr>
        <p:txBody>
          <a:bodyPr/>
          <a:lstStyle/>
          <a:p>
            <a:endParaRPr lang="en-US"/>
          </a:p>
        </p:txBody>
      </p:sp>
      <p:sp>
        <p:nvSpPr>
          <p:cNvPr id="140" name="field cell 132">
            <a:extLst>
              <a:ext uri="{FF2B5EF4-FFF2-40B4-BE49-F238E27FC236}">
                <a16:creationId xmlns:a16="http://schemas.microsoft.com/office/drawing/2014/main" id="{A435B7DD-E478-4129-885A-6167559EE399}"/>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C5F6E"/>
          </a:solidFill>
          <a:ln w="0">
            <a:noFill/>
          </a:ln>
        </p:spPr>
        <p:txBody>
          <a:bodyPr/>
          <a:lstStyle/>
          <a:p>
            <a:endParaRPr lang="en-US"/>
          </a:p>
        </p:txBody>
      </p:sp>
      <p:sp>
        <p:nvSpPr>
          <p:cNvPr id="141" name="field cell 133">
            <a:extLst>
              <a:ext uri="{FF2B5EF4-FFF2-40B4-BE49-F238E27FC236}">
                <a16:creationId xmlns:a16="http://schemas.microsoft.com/office/drawing/2014/main" id="{134371EE-421C-4BEC-9CE7-52C64BE71DBC}"/>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B4459"/>
          </a:solidFill>
          <a:ln w="0">
            <a:noFill/>
          </a:ln>
        </p:spPr>
        <p:txBody>
          <a:bodyPr/>
          <a:lstStyle/>
          <a:p>
            <a:endParaRPr lang="en-US"/>
          </a:p>
        </p:txBody>
      </p:sp>
      <p:sp>
        <p:nvSpPr>
          <p:cNvPr id="142" name="field cell 134">
            <a:extLst>
              <a:ext uri="{FF2B5EF4-FFF2-40B4-BE49-F238E27FC236}">
                <a16:creationId xmlns:a16="http://schemas.microsoft.com/office/drawing/2014/main" id="{C29173A8-E871-4AF2-BBB8-AA116A549215}"/>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304A"/>
          </a:solidFill>
          <a:ln w="0">
            <a:noFill/>
          </a:ln>
        </p:spPr>
        <p:txBody>
          <a:bodyPr/>
          <a:lstStyle/>
          <a:p>
            <a:endParaRPr lang="en-US"/>
          </a:p>
        </p:txBody>
      </p:sp>
      <p:sp>
        <p:nvSpPr>
          <p:cNvPr id="143" name="field cell 135">
            <a:extLst>
              <a:ext uri="{FF2B5EF4-FFF2-40B4-BE49-F238E27FC236}">
                <a16:creationId xmlns:a16="http://schemas.microsoft.com/office/drawing/2014/main" id="{3370F370-FC92-4FF2-9F06-F8CBC626314F}"/>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F49"/>
          </a:solidFill>
          <a:ln w="0">
            <a:noFill/>
          </a:ln>
        </p:spPr>
        <p:txBody>
          <a:bodyPr/>
          <a:lstStyle/>
          <a:p>
            <a:endParaRPr lang="en-US"/>
          </a:p>
        </p:txBody>
      </p:sp>
      <p:sp>
        <p:nvSpPr>
          <p:cNvPr id="144" name="field cell 136">
            <a:extLst>
              <a:ext uri="{FF2B5EF4-FFF2-40B4-BE49-F238E27FC236}">
                <a16:creationId xmlns:a16="http://schemas.microsoft.com/office/drawing/2014/main" id="{5E1E5CD9-5D54-4EC8-901F-D16D12786F1F}"/>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C5E6D"/>
          </a:solidFill>
          <a:ln w="0">
            <a:noFill/>
          </a:ln>
        </p:spPr>
        <p:txBody>
          <a:bodyPr/>
          <a:lstStyle/>
          <a:p>
            <a:endParaRPr lang="en-US"/>
          </a:p>
        </p:txBody>
      </p:sp>
      <p:sp>
        <p:nvSpPr>
          <p:cNvPr id="145" name="field cell 137">
            <a:extLst>
              <a:ext uri="{FF2B5EF4-FFF2-40B4-BE49-F238E27FC236}">
                <a16:creationId xmlns:a16="http://schemas.microsoft.com/office/drawing/2014/main" id="{B60EEF52-5C11-46E0-AD2F-47FCAE222493}"/>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C5566"/>
          </a:solidFill>
          <a:ln w="0">
            <a:noFill/>
          </a:ln>
        </p:spPr>
        <p:txBody>
          <a:bodyPr/>
          <a:lstStyle/>
          <a:p>
            <a:endParaRPr lang="en-US"/>
          </a:p>
        </p:txBody>
      </p:sp>
      <p:sp>
        <p:nvSpPr>
          <p:cNvPr id="146" name="field cell 138">
            <a:extLst>
              <a:ext uri="{FF2B5EF4-FFF2-40B4-BE49-F238E27FC236}">
                <a16:creationId xmlns:a16="http://schemas.microsoft.com/office/drawing/2014/main" id="{737E741E-F764-4AC3-9138-D9DEA40FC439}"/>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C5869"/>
          </a:solidFill>
          <a:ln w="0">
            <a:noFill/>
          </a:ln>
        </p:spPr>
        <p:txBody>
          <a:bodyPr/>
          <a:lstStyle/>
          <a:p>
            <a:endParaRPr lang="en-US"/>
          </a:p>
        </p:txBody>
      </p:sp>
      <p:sp>
        <p:nvSpPr>
          <p:cNvPr id="147" name="field cell 139">
            <a:extLst>
              <a:ext uri="{FF2B5EF4-FFF2-40B4-BE49-F238E27FC236}">
                <a16:creationId xmlns:a16="http://schemas.microsoft.com/office/drawing/2014/main" id="{B6B796D3-4C58-44BE-97DC-31AA4E80E713}"/>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B475C"/>
          </a:solidFill>
          <a:ln w="0">
            <a:noFill/>
          </a:ln>
        </p:spPr>
        <p:txBody>
          <a:bodyPr/>
          <a:lstStyle/>
          <a:p>
            <a:endParaRPr lang="en-US"/>
          </a:p>
        </p:txBody>
      </p:sp>
      <p:sp>
        <p:nvSpPr>
          <p:cNvPr id="148" name="field cell 140">
            <a:extLst>
              <a:ext uri="{FF2B5EF4-FFF2-40B4-BE49-F238E27FC236}">
                <a16:creationId xmlns:a16="http://schemas.microsoft.com/office/drawing/2014/main" id="{4697B6E9-86AF-47EC-9840-406FBB9ECAA6}"/>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9" name="field cell 141">
            <a:extLst>
              <a:ext uri="{FF2B5EF4-FFF2-40B4-BE49-F238E27FC236}">
                <a16:creationId xmlns:a16="http://schemas.microsoft.com/office/drawing/2014/main" id="{09459C99-C09B-41C3-9EB1-927089C58F0F}"/>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50" name="field cell 142">
            <a:extLst>
              <a:ext uri="{FF2B5EF4-FFF2-40B4-BE49-F238E27FC236}">
                <a16:creationId xmlns:a16="http://schemas.microsoft.com/office/drawing/2014/main" id="{CA3C9A16-0943-4355-A9BC-FE01E5BC41E8}"/>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348D94"/>
          </a:solidFill>
          <a:ln w="0">
            <a:noFill/>
          </a:ln>
        </p:spPr>
        <p:txBody>
          <a:bodyPr/>
          <a:lstStyle/>
          <a:p>
            <a:endParaRPr lang="en-US"/>
          </a:p>
        </p:txBody>
      </p:sp>
      <p:sp>
        <p:nvSpPr>
          <p:cNvPr id="151" name="field cell 143">
            <a:extLst>
              <a:ext uri="{FF2B5EF4-FFF2-40B4-BE49-F238E27FC236}">
                <a16:creationId xmlns:a16="http://schemas.microsoft.com/office/drawing/2014/main" id="{D535DADC-CA41-4732-96F4-30934FF11577}"/>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2E8890"/>
          </a:solidFill>
          <a:ln w="0">
            <a:noFill/>
          </a:ln>
        </p:spPr>
        <p:txBody>
          <a:bodyPr/>
          <a:lstStyle/>
          <a:p>
            <a:endParaRPr lang="en-US"/>
          </a:p>
        </p:txBody>
      </p:sp>
      <p:sp>
        <p:nvSpPr>
          <p:cNvPr id="152" name="field cell 144">
            <a:extLst>
              <a:ext uri="{FF2B5EF4-FFF2-40B4-BE49-F238E27FC236}">
                <a16:creationId xmlns:a16="http://schemas.microsoft.com/office/drawing/2014/main" id="{B86B9978-97A8-4B59-A300-A536AC38FD40}"/>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C6270"/>
          </a:solidFill>
          <a:ln w="0">
            <a:noFill/>
          </a:ln>
        </p:spPr>
        <p:txBody>
          <a:bodyPr/>
          <a:lstStyle/>
          <a:p>
            <a:endParaRPr lang="en-US"/>
          </a:p>
        </p:txBody>
      </p:sp>
      <p:sp>
        <p:nvSpPr>
          <p:cNvPr id="153" name="field cell 145">
            <a:extLst>
              <a:ext uri="{FF2B5EF4-FFF2-40B4-BE49-F238E27FC236}">
                <a16:creationId xmlns:a16="http://schemas.microsoft.com/office/drawing/2014/main" id="{3E3ACCA1-EDAF-4FAF-A44A-D55C579ABE9B}"/>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B465B"/>
          </a:solidFill>
          <a:ln w="0">
            <a:noFill/>
          </a:ln>
        </p:spPr>
        <p:txBody>
          <a:bodyPr/>
          <a:lstStyle/>
          <a:p>
            <a:endParaRPr lang="en-US"/>
          </a:p>
        </p:txBody>
      </p:sp>
      <p:sp>
        <p:nvSpPr>
          <p:cNvPr id="154" name="field cell 146">
            <a:extLst>
              <a:ext uri="{FF2B5EF4-FFF2-40B4-BE49-F238E27FC236}">
                <a16:creationId xmlns:a16="http://schemas.microsoft.com/office/drawing/2014/main" id="{F64D0C20-1084-495A-B6A2-5C1CAB243C25}"/>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63AFB4"/>
          </a:solidFill>
          <a:ln w="0">
            <a:noFill/>
          </a:ln>
        </p:spPr>
        <p:txBody>
          <a:bodyPr/>
          <a:lstStyle/>
          <a:p>
            <a:endParaRPr lang="en-US"/>
          </a:p>
        </p:txBody>
      </p:sp>
      <p:sp>
        <p:nvSpPr>
          <p:cNvPr id="155" name="field cell 147">
            <a:extLst>
              <a:ext uri="{FF2B5EF4-FFF2-40B4-BE49-F238E27FC236}">
                <a16:creationId xmlns:a16="http://schemas.microsoft.com/office/drawing/2014/main" id="{55E4A22F-D819-41C7-9347-1397A24F1955}"/>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70B8BC"/>
          </a:solidFill>
          <a:ln w="0">
            <a:noFill/>
          </a:ln>
        </p:spPr>
        <p:txBody>
          <a:bodyPr/>
          <a:lstStyle/>
          <a:p>
            <a:endParaRPr lang="en-US"/>
          </a:p>
        </p:txBody>
      </p:sp>
      <p:sp>
        <p:nvSpPr>
          <p:cNvPr id="156" name="field cell 148">
            <a:extLst>
              <a:ext uri="{FF2B5EF4-FFF2-40B4-BE49-F238E27FC236}">
                <a16:creationId xmlns:a16="http://schemas.microsoft.com/office/drawing/2014/main" id="{ECDF1B43-0950-4610-AC4C-695AAC550742}"/>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348D94"/>
          </a:solidFill>
          <a:ln w="0">
            <a:noFill/>
          </a:ln>
        </p:spPr>
        <p:txBody>
          <a:bodyPr/>
          <a:lstStyle/>
          <a:p>
            <a:endParaRPr lang="en-US"/>
          </a:p>
        </p:txBody>
      </p:sp>
      <p:sp>
        <p:nvSpPr>
          <p:cNvPr id="157" name="field cell 149">
            <a:extLst>
              <a:ext uri="{FF2B5EF4-FFF2-40B4-BE49-F238E27FC236}">
                <a16:creationId xmlns:a16="http://schemas.microsoft.com/office/drawing/2014/main" id="{3B8868D3-9026-4D22-8A9C-3B4701BE7CA4}"/>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1E7B83"/>
          </a:solidFill>
          <a:ln w="0">
            <a:noFill/>
          </a:ln>
        </p:spPr>
        <p:txBody>
          <a:bodyPr/>
          <a:lstStyle/>
          <a:p>
            <a:endParaRPr lang="en-US"/>
          </a:p>
        </p:txBody>
      </p:sp>
      <p:sp>
        <p:nvSpPr>
          <p:cNvPr id="158" name="field cell 150">
            <a:extLst>
              <a:ext uri="{FF2B5EF4-FFF2-40B4-BE49-F238E27FC236}">
                <a16:creationId xmlns:a16="http://schemas.microsoft.com/office/drawing/2014/main" id="{85E62E8D-06B5-4317-A00C-B6C0E3442234}"/>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3A9198"/>
          </a:solidFill>
          <a:ln w="0">
            <a:noFill/>
          </a:ln>
        </p:spPr>
        <p:txBody>
          <a:bodyPr/>
          <a:lstStyle/>
          <a:p>
            <a:endParaRPr lang="en-US"/>
          </a:p>
        </p:txBody>
      </p:sp>
      <p:sp>
        <p:nvSpPr>
          <p:cNvPr id="159" name="field cell 151">
            <a:extLst>
              <a:ext uri="{FF2B5EF4-FFF2-40B4-BE49-F238E27FC236}">
                <a16:creationId xmlns:a16="http://schemas.microsoft.com/office/drawing/2014/main" id="{7F763B11-C494-41EF-9F3E-1B4AD4136B92}"/>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228088"/>
          </a:solidFill>
          <a:ln w="0">
            <a:noFill/>
          </a:ln>
        </p:spPr>
        <p:txBody>
          <a:bodyPr/>
          <a:lstStyle/>
          <a:p>
            <a:endParaRPr lang="en-US"/>
          </a:p>
        </p:txBody>
      </p:sp>
      <p:sp>
        <p:nvSpPr>
          <p:cNvPr id="160" name="field cell 152">
            <a:extLst>
              <a:ext uri="{FF2B5EF4-FFF2-40B4-BE49-F238E27FC236}">
                <a16:creationId xmlns:a16="http://schemas.microsoft.com/office/drawing/2014/main" id="{C1133397-1454-4F80-8C47-D717B0E81B5F}"/>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161" name="field cell 153">
            <a:extLst>
              <a:ext uri="{FF2B5EF4-FFF2-40B4-BE49-F238E27FC236}">
                <a16:creationId xmlns:a16="http://schemas.microsoft.com/office/drawing/2014/main" id="{6E9C0500-A5FB-41BC-AE32-041C5EDCDA58}"/>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8BCBCE"/>
          </a:solidFill>
          <a:ln w="0">
            <a:noFill/>
          </a:ln>
        </p:spPr>
        <p:txBody>
          <a:bodyPr/>
          <a:lstStyle/>
          <a:p>
            <a:endParaRPr lang="en-US"/>
          </a:p>
        </p:txBody>
      </p:sp>
      <p:sp>
        <p:nvSpPr>
          <p:cNvPr id="162" name="field cell 154">
            <a:extLst>
              <a:ext uri="{FF2B5EF4-FFF2-40B4-BE49-F238E27FC236}">
                <a16:creationId xmlns:a16="http://schemas.microsoft.com/office/drawing/2014/main" id="{6BDE369A-F15B-4B5C-9EAE-9811BB3E582F}"/>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65B0B5"/>
          </a:solidFill>
          <a:ln w="0">
            <a:noFill/>
          </a:ln>
        </p:spPr>
        <p:txBody>
          <a:bodyPr/>
          <a:lstStyle/>
          <a:p>
            <a:endParaRPr lang="en-US"/>
          </a:p>
        </p:txBody>
      </p:sp>
      <p:sp>
        <p:nvSpPr>
          <p:cNvPr id="163" name="field cell 155">
            <a:extLst>
              <a:ext uri="{FF2B5EF4-FFF2-40B4-BE49-F238E27FC236}">
                <a16:creationId xmlns:a16="http://schemas.microsoft.com/office/drawing/2014/main" id="{A7BAB481-C278-4913-9EE5-22FEB22C7B88}"/>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58A6AC"/>
          </a:solidFill>
          <a:ln w="0">
            <a:noFill/>
          </a:ln>
        </p:spPr>
        <p:txBody>
          <a:bodyPr/>
          <a:lstStyle/>
          <a:p>
            <a:endParaRPr lang="en-US"/>
          </a:p>
        </p:txBody>
      </p:sp>
      <p:sp>
        <p:nvSpPr>
          <p:cNvPr id="164" name="field cell 156">
            <a:extLst>
              <a:ext uri="{FF2B5EF4-FFF2-40B4-BE49-F238E27FC236}">
                <a16:creationId xmlns:a16="http://schemas.microsoft.com/office/drawing/2014/main" id="{4D2A42CE-5EDF-4E0D-84AA-C2E6BE4D6A30}"/>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238188"/>
          </a:solidFill>
          <a:ln w="0">
            <a:noFill/>
          </a:ln>
        </p:spPr>
        <p:txBody>
          <a:bodyPr/>
          <a:lstStyle/>
          <a:p>
            <a:endParaRPr lang="en-US"/>
          </a:p>
        </p:txBody>
      </p:sp>
      <p:sp>
        <p:nvSpPr>
          <p:cNvPr id="165" name="field cell 157">
            <a:extLst>
              <a:ext uri="{FF2B5EF4-FFF2-40B4-BE49-F238E27FC236}">
                <a16:creationId xmlns:a16="http://schemas.microsoft.com/office/drawing/2014/main" id="{7F184E96-6C1E-4018-AF83-0441F52971E2}"/>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D6875"/>
          </a:solidFill>
          <a:ln w="0">
            <a:noFill/>
          </a:ln>
        </p:spPr>
        <p:txBody>
          <a:bodyPr/>
          <a:lstStyle/>
          <a:p>
            <a:endParaRPr lang="en-US"/>
          </a:p>
        </p:txBody>
      </p:sp>
      <p:sp>
        <p:nvSpPr>
          <p:cNvPr id="166" name="field cell 158">
            <a:extLst>
              <a:ext uri="{FF2B5EF4-FFF2-40B4-BE49-F238E27FC236}">
                <a16:creationId xmlns:a16="http://schemas.microsoft.com/office/drawing/2014/main" id="{21376EC4-07E3-4045-BEC5-BE0975DD9D95}"/>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217F87"/>
          </a:solidFill>
          <a:ln w="0">
            <a:noFill/>
          </a:ln>
        </p:spPr>
        <p:txBody>
          <a:bodyPr/>
          <a:lstStyle/>
          <a:p>
            <a:endParaRPr lang="en-US"/>
          </a:p>
        </p:txBody>
      </p:sp>
      <p:sp>
        <p:nvSpPr>
          <p:cNvPr id="167" name="field cell 159">
            <a:extLst>
              <a:ext uri="{FF2B5EF4-FFF2-40B4-BE49-F238E27FC236}">
                <a16:creationId xmlns:a16="http://schemas.microsoft.com/office/drawing/2014/main" id="{1D641C7D-FBFD-4098-91B6-66131BBCC01F}"/>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D6673"/>
          </a:solidFill>
          <a:ln w="0">
            <a:noFill/>
          </a:ln>
        </p:spPr>
        <p:txBody>
          <a:bodyPr/>
          <a:lstStyle/>
          <a:p>
            <a:endParaRPr lang="en-US"/>
          </a:p>
        </p:txBody>
      </p:sp>
      <p:sp>
        <p:nvSpPr>
          <p:cNvPr id="168" name="field cell 160">
            <a:extLst>
              <a:ext uri="{FF2B5EF4-FFF2-40B4-BE49-F238E27FC236}">
                <a16:creationId xmlns:a16="http://schemas.microsoft.com/office/drawing/2014/main" id="{1D21E985-A258-443B-A287-6C2091902F8F}"/>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C5D6C"/>
          </a:solidFill>
          <a:ln w="0">
            <a:noFill/>
          </a:ln>
        </p:spPr>
        <p:txBody>
          <a:bodyPr/>
          <a:lstStyle/>
          <a:p>
            <a:endParaRPr lang="en-US"/>
          </a:p>
        </p:txBody>
      </p:sp>
      <p:sp>
        <p:nvSpPr>
          <p:cNvPr id="169" name="field cell 161">
            <a:extLst>
              <a:ext uri="{FF2B5EF4-FFF2-40B4-BE49-F238E27FC236}">
                <a16:creationId xmlns:a16="http://schemas.microsoft.com/office/drawing/2014/main" id="{0CCCBC42-D4BF-43D5-9C2C-57169DD83ED7}"/>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C616F"/>
          </a:solidFill>
          <a:ln w="0">
            <a:noFill/>
          </a:ln>
        </p:spPr>
        <p:txBody>
          <a:bodyPr/>
          <a:lstStyle/>
          <a:p>
            <a:endParaRPr lang="en-US"/>
          </a:p>
        </p:txBody>
      </p:sp>
      <p:sp>
        <p:nvSpPr>
          <p:cNvPr id="170" name="field cell 162">
            <a:extLst>
              <a:ext uri="{FF2B5EF4-FFF2-40B4-BE49-F238E27FC236}">
                <a16:creationId xmlns:a16="http://schemas.microsoft.com/office/drawing/2014/main" id="{06DDE89D-C5A8-4C55-B378-F818ADA0722C}"/>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C6371"/>
          </a:solidFill>
          <a:ln w="0">
            <a:noFill/>
          </a:ln>
        </p:spPr>
        <p:txBody>
          <a:bodyPr/>
          <a:lstStyle/>
          <a:p>
            <a:endParaRPr lang="en-US"/>
          </a:p>
        </p:txBody>
      </p:sp>
      <p:sp>
        <p:nvSpPr>
          <p:cNvPr id="171" name="field cell 163">
            <a:extLst>
              <a:ext uri="{FF2B5EF4-FFF2-40B4-BE49-F238E27FC236}">
                <a16:creationId xmlns:a16="http://schemas.microsoft.com/office/drawing/2014/main" id="{4FC32978-2F2A-42A4-955B-91C3FF4F39B0}"/>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C5B6B"/>
          </a:solidFill>
          <a:ln w="0">
            <a:noFill/>
          </a:ln>
        </p:spPr>
        <p:txBody>
          <a:bodyPr/>
          <a:lstStyle/>
          <a:p>
            <a:endParaRPr lang="en-US"/>
          </a:p>
        </p:txBody>
      </p:sp>
      <p:sp>
        <p:nvSpPr>
          <p:cNvPr id="172" name="field cell 164">
            <a:extLst>
              <a:ext uri="{FF2B5EF4-FFF2-40B4-BE49-F238E27FC236}">
                <a16:creationId xmlns:a16="http://schemas.microsoft.com/office/drawing/2014/main" id="{D8A30719-AAAE-478C-BD89-9DEB0FCFE25D}"/>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C5667"/>
          </a:solidFill>
          <a:ln w="0">
            <a:noFill/>
          </a:ln>
        </p:spPr>
        <p:txBody>
          <a:bodyPr/>
          <a:lstStyle/>
          <a:p>
            <a:endParaRPr lang="en-US"/>
          </a:p>
        </p:txBody>
      </p:sp>
      <p:sp>
        <p:nvSpPr>
          <p:cNvPr id="173" name="field cell 165">
            <a:extLst>
              <a:ext uri="{FF2B5EF4-FFF2-40B4-BE49-F238E27FC236}">
                <a16:creationId xmlns:a16="http://schemas.microsoft.com/office/drawing/2014/main" id="{603466EF-DF80-40B2-94E1-5A5DE5016C7D}"/>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1C616F"/>
          </a:solidFill>
          <a:ln w="0">
            <a:noFill/>
          </a:ln>
        </p:spPr>
        <p:txBody>
          <a:bodyPr/>
          <a:lstStyle/>
          <a:p>
            <a:endParaRPr lang="en-US"/>
          </a:p>
        </p:txBody>
      </p:sp>
      <p:sp>
        <p:nvSpPr>
          <p:cNvPr id="174" name="field cell 166">
            <a:extLst>
              <a:ext uri="{FF2B5EF4-FFF2-40B4-BE49-F238E27FC236}">
                <a16:creationId xmlns:a16="http://schemas.microsoft.com/office/drawing/2014/main" id="{486E9BE1-C17A-4F7C-B27E-CEF3E87C80F3}"/>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1D6976"/>
          </a:solidFill>
          <a:ln w="0">
            <a:noFill/>
          </a:ln>
        </p:spPr>
        <p:txBody>
          <a:bodyPr/>
          <a:lstStyle/>
          <a:p>
            <a:endParaRPr lang="en-US"/>
          </a:p>
        </p:txBody>
      </p:sp>
      <p:sp>
        <p:nvSpPr>
          <p:cNvPr id="175" name="field cell 167">
            <a:extLst>
              <a:ext uri="{FF2B5EF4-FFF2-40B4-BE49-F238E27FC236}">
                <a16:creationId xmlns:a16="http://schemas.microsoft.com/office/drawing/2014/main" id="{C5A598B6-05A1-4D49-BB96-5AB6E4C3F450}"/>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C616F"/>
          </a:solidFill>
          <a:ln w="0">
            <a:noFill/>
          </a:ln>
        </p:spPr>
        <p:txBody>
          <a:bodyPr/>
          <a:lstStyle/>
          <a:p>
            <a:endParaRPr lang="en-US"/>
          </a:p>
        </p:txBody>
      </p:sp>
      <p:sp>
        <p:nvSpPr>
          <p:cNvPr id="176" name="field cell 168">
            <a:extLst>
              <a:ext uri="{FF2B5EF4-FFF2-40B4-BE49-F238E27FC236}">
                <a16:creationId xmlns:a16="http://schemas.microsoft.com/office/drawing/2014/main" id="{7025946D-E14E-47ED-9F45-7A76D8D627F0}"/>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A4359"/>
          </a:solidFill>
          <a:ln w="0">
            <a:noFill/>
          </a:ln>
        </p:spPr>
        <p:txBody>
          <a:bodyPr/>
          <a:lstStyle/>
          <a:p>
            <a:endParaRPr lang="en-US"/>
          </a:p>
        </p:txBody>
      </p:sp>
      <p:sp>
        <p:nvSpPr>
          <p:cNvPr id="177" name="field cell 169">
            <a:extLst>
              <a:ext uri="{FF2B5EF4-FFF2-40B4-BE49-F238E27FC236}">
                <a16:creationId xmlns:a16="http://schemas.microsoft.com/office/drawing/2014/main" id="{C3F93FD2-ABEE-433E-A3A4-B63C9C799DB7}"/>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A374F"/>
          </a:solidFill>
          <a:ln w="0">
            <a:noFill/>
          </a:ln>
        </p:spPr>
        <p:txBody>
          <a:bodyPr/>
          <a:lstStyle/>
          <a:p>
            <a:endParaRPr lang="en-US"/>
          </a:p>
        </p:txBody>
      </p:sp>
      <p:sp>
        <p:nvSpPr>
          <p:cNvPr id="178" name="field cell 170">
            <a:extLst>
              <a:ext uri="{FF2B5EF4-FFF2-40B4-BE49-F238E27FC236}">
                <a16:creationId xmlns:a16="http://schemas.microsoft.com/office/drawing/2014/main" id="{9E79BD10-5F4F-4DD5-AE2B-2D896D819A65}"/>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354D"/>
          </a:solidFill>
          <a:ln w="0">
            <a:noFill/>
          </a:ln>
        </p:spPr>
        <p:txBody>
          <a:bodyPr/>
          <a:lstStyle/>
          <a:p>
            <a:endParaRPr lang="en-US"/>
          </a:p>
        </p:txBody>
      </p:sp>
      <p:sp>
        <p:nvSpPr>
          <p:cNvPr id="179" name="field cell 171">
            <a:extLst>
              <a:ext uri="{FF2B5EF4-FFF2-40B4-BE49-F238E27FC236}">
                <a16:creationId xmlns:a16="http://schemas.microsoft.com/office/drawing/2014/main" id="{62581D8D-E679-4CAE-ABEA-F19E0055F6EB}"/>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80" name="field cell 172">
            <a:extLst>
              <a:ext uri="{FF2B5EF4-FFF2-40B4-BE49-F238E27FC236}">
                <a16:creationId xmlns:a16="http://schemas.microsoft.com/office/drawing/2014/main" id="{424AC7D0-1832-4BB6-8561-B77A1AA9881E}"/>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D0EAED"/>
          </a:solidFill>
          <a:ln w="0">
            <a:noFill/>
          </a:ln>
        </p:spPr>
        <p:txBody>
          <a:bodyPr/>
          <a:lstStyle/>
          <a:p>
            <a:endParaRPr lang="en-US"/>
          </a:p>
        </p:txBody>
      </p:sp>
      <p:sp>
        <p:nvSpPr>
          <p:cNvPr id="181" name="field cell 173">
            <a:extLst>
              <a:ext uri="{FF2B5EF4-FFF2-40B4-BE49-F238E27FC236}">
                <a16:creationId xmlns:a16="http://schemas.microsoft.com/office/drawing/2014/main" id="{76DB6249-5A3A-492E-824B-ECF1AC875B10}"/>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B2DDE0"/>
          </a:solidFill>
          <a:ln w="0">
            <a:noFill/>
          </a:ln>
        </p:spPr>
        <p:txBody>
          <a:bodyPr/>
          <a:lstStyle/>
          <a:p>
            <a:endParaRPr lang="en-US"/>
          </a:p>
        </p:txBody>
      </p:sp>
      <p:sp>
        <p:nvSpPr>
          <p:cNvPr id="182" name="field cell 174">
            <a:extLst>
              <a:ext uri="{FF2B5EF4-FFF2-40B4-BE49-F238E27FC236}">
                <a16:creationId xmlns:a16="http://schemas.microsoft.com/office/drawing/2014/main" id="{BD4BB7BB-CD32-44E0-9C28-86FF6683EFDC}"/>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83C5C9"/>
          </a:solidFill>
          <a:ln w="0">
            <a:noFill/>
          </a:ln>
        </p:spPr>
        <p:txBody>
          <a:bodyPr/>
          <a:lstStyle/>
          <a:p>
            <a:endParaRPr lang="en-US"/>
          </a:p>
        </p:txBody>
      </p:sp>
      <p:sp>
        <p:nvSpPr>
          <p:cNvPr id="183" name="field cell 175">
            <a:extLst>
              <a:ext uri="{FF2B5EF4-FFF2-40B4-BE49-F238E27FC236}">
                <a16:creationId xmlns:a16="http://schemas.microsoft.com/office/drawing/2014/main" id="{CF68B529-4326-4887-95BC-35972F7B4E4E}"/>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7ABFC3"/>
          </a:solidFill>
          <a:ln w="0">
            <a:noFill/>
          </a:ln>
        </p:spPr>
        <p:txBody>
          <a:bodyPr/>
          <a:lstStyle/>
          <a:p>
            <a:endParaRPr lang="en-US"/>
          </a:p>
        </p:txBody>
      </p:sp>
      <p:sp>
        <p:nvSpPr>
          <p:cNvPr id="184" name="field cell 176">
            <a:extLst>
              <a:ext uri="{FF2B5EF4-FFF2-40B4-BE49-F238E27FC236}">
                <a16:creationId xmlns:a16="http://schemas.microsoft.com/office/drawing/2014/main" id="{592FB9A2-A52B-42D5-82D6-A9663BB7A7D4}"/>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C0E3E6"/>
          </a:solidFill>
          <a:ln w="0">
            <a:noFill/>
          </a:ln>
        </p:spPr>
        <p:txBody>
          <a:bodyPr/>
          <a:lstStyle/>
          <a:p>
            <a:endParaRPr lang="en-US"/>
          </a:p>
        </p:txBody>
      </p:sp>
      <p:sp>
        <p:nvSpPr>
          <p:cNvPr id="185" name="field cell 177">
            <a:extLst>
              <a:ext uri="{FF2B5EF4-FFF2-40B4-BE49-F238E27FC236}">
                <a16:creationId xmlns:a16="http://schemas.microsoft.com/office/drawing/2014/main" id="{AB7CF521-629D-42DD-954B-C0EA6304D036}"/>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D4EBEE"/>
          </a:solidFill>
          <a:ln w="0">
            <a:noFill/>
          </a:ln>
        </p:spPr>
        <p:txBody>
          <a:bodyPr/>
          <a:lstStyle/>
          <a:p>
            <a:endParaRPr lang="en-US"/>
          </a:p>
        </p:txBody>
      </p:sp>
      <p:sp>
        <p:nvSpPr>
          <p:cNvPr id="186" name="field cell 178">
            <a:extLst>
              <a:ext uri="{FF2B5EF4-FFF2-40B4-BE49-F238E27FC236}">
                <a16:creationId xmlns:a16="http://schemas.microsoft.com/office/drawing/2014/main" id="{0D09EC26-884D-42A9-ABEA-7F41891821FA}"/>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A3D7DA"/>
          </a:solidFill>
          <a:ln w="0">
            <a:noFill/>
          </a:ln>
        </p:spPr>
        <p:txBody>
          <a:bodyPr/>
          <a:lstStyle/>
          <a:p>
            <a:endParaRPr lang="en-US"/>
          </a:p>
        </p:txBody>
      </p:sp>
      <p:sp>
        <p:nvSpPr>
          <p:cNvPr id="187" name="field cell 179">
            <a:extLst>
              <a:ext uri="{FF2B5EF4-FFF2-40B4-BE49-F238E27FC236}">
                <a16:creationId xmlns:a16="http://schemas.microsoft.com/office/drawing/2014/main" id="{41075C05-6C3F-457D-9EB8-D13B46D2E2CC}"/>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91CFD2"/>
          </a:solidFill>
          <a:ln w="0">
            <a:noFill/>
          </a:ln>
        </p:spPr>
        <p:txBody>
          <a:bodyPr/>
          <a:lstStyle/>
          <a:p>
            <a:endParaRPr lang="en-US"/>
          </a:p>
        </p:txBody>
      </p:sp>
      <p:sp>
        <p:nvSpPr>
          <p:cNvPr id="188" name="field cell 180">
            <a:extLst>
              <a:ext uri="{FF2B5EF4-FFF2-40B4-BE49-F238E27FC236}">
                <a16:creationId xmlns:a16="http://schemas.microsoft.com/office/drawing/2014/main" id="{E01E0E38-0623-4914-B9C5-A1BE189E7FB7}"/>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354E"/>
          </a:solidFill>
          <a:ln w="0">
            <a:noFill/>
          </a:ln>
        </p:spPr>
        <p:txBody>
          <a:bodyPr/>
          <a:lstStyle/>
          <a:p>
            <a:endParaRPr lang="en-US"/>
          </a:p>
        </p:txBody>
      </p:sp>
      <p:sp>
        <p:nvSpPr>
          <p:cNvPr id="189" name="field cell 181">
            <a:extLst>
              <a:ext uri="{FF2B5EF4-FFF2-40B4-BE49-F238E27FC236}">
                <a16:creationId xmlns:a16="http://schemas.microsoft.com/office/drawing/2014/main" id="{BFDEAA48-0B83-4E77-BA9D-CEEBCD0ECEF6}"/>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90" name="field cell 182">
            <a:extLst>
              <a:ext uri="{FF2B5EF4-FFF2-40B4-BE49-F238E27FC236}">
                <a16:creationId xmlns:a16="http://schemas.microsoft.com/office/drawing/2014/main" id="{30E989D4-151A-4F62-A04B-C9140F108732}"/>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B4B5F"/>
          </a:solidFill>
          <a:ln w="0">
            <a:noFill/>
          </a:ln>
        </p:spPr>
        <p:txBody>
          <a:bodyPr/>
          <a:lstStyle/>
          <a:p>
            <a:endParaRPr lang="en-US"/>
          </a:p>
        </p:txBody>
      </p:sp>
      <p:sp>
        <p:nvSpPr>
          <p:cNvPr id="191" name="field cell 183">
            <a:extLst>
              <a:ext uri="{FF2B5EF4-FFF2-40B4-BE49-F238E27FC236}">
                <a16:creationId xmlns:a16="http://schemas.microsoft.com/office/drawing/2014/main" id="{1950041C-7FF2-431E-90BD-250C7A66070F}"/>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B465B"/>
          </a:solidFill>
          <a:ln w="0">
            <a:noFill/>
          </a:ln>
        </p:spPr>
        <p:txBody>
          <a:bodyPr/>
          <a:lstStyle/>
          <a:p>
            <a:endParaRPr lang="en-US"/>
          </a:p>
        </p:txBody>
      </p:sp>
      <p:sp>
        <p:nvSpPr>
          <p:cNvPr id="192" name="field cell 184">
            <a:extLst>
              <a:ext uri="{FF2B5EF4-FFF2-40B4-BE49-F238E27FC236}">
                <a16:creationId xmlns:a16="http://schemas.microsoft.com/office/drawing/2014/main" id="{5EB79BE8-4C27-418F-B5EA-B8EE9DB861F5}"/>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A364F"/>
          </a:solidFill>
          <a:ln w="0">
            <a:noFill/>
          </a:ln>
        </p:spPr>
        <p:txBody>
          <a:bodyPr/>
          <a:lstStyle/>
          <a:p>
            <a:endParaRPr lang="en-US"/>
          </a:p>
        </p:txBody>
      </p:sp>
      <p:sp>
        <p:nvSpPr>
          <p:cNvPr id="193" name="field cell 185">
            <a:extLst>
              <a:ext uri="{FF2B5EF4-FFF2-40B4-BE49-F238E27FC236}">
                <a16:creationId xmlns:a16="http://schemas.microsoft.com/office/drawing/2014/main" id="{2A8F33C3-FC47-4E9B-B7D7-D056CD8586CA}"/>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A3E54"/>
          </a:solidFill>
          <a:ln w="0">
            <a:noFill/>
          </a:ln>
        </p:spPr>
        <p:txBody>
          <a:bodyPr/>
          <a:lstStyle/>
          <a:p>
            <a:endParaRPr lang="en-US"/>
          </a:p>
        </p:txBody>
      </p:sp>
      <p:sp>
        <p:nvSpPr>
          <p:cNvPr id="194" name="field cell 186">
            <a:extLst>
              <a:ext uri="{FF2B5EF4-FFF2-40B4-BE49-F238E27FC236}">
                <a16:creationId xmlns:a16="http://schemas.microsoft.com/office/drawing/2014/main" id="{FCE5C64D-5E0B-465A-AD8C-36CC9996C497}"/>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B475C"/>
          </a:solidFill>
          <a:ln w="0">
            <a:noFill/>
          </a:ln>
        </p:spPr>
        <p:txBody>
          <a:bodyPr/>
          <a:lstStyle/>
          <a:p>
            <a:endParaRPr lang="en-US"/>
          </a:p>
        </p:txBody>
      </p:sp>
      <p:sp>
        <p:nvSpPr>
          <p:cNvPr id="195" name="field cell 187">
            <a:extLst>
              <a:ext uri="{FF2B5EF4-FFF2-40B4-BE49-F238E27FC236}">
                <a16:creationId xmlns:a16="http://schemas.microsoft.com/office/drawing/2014/main" id="{F101E90F-03F0-4106-B42D-C18928A8EECD}"/>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96" name="field cell 188">
            <a:extLst>
              <a:ext uri="{FF2B5EF4-FFF2-40B4-BE49-F238E27FC236}">
                <a16:creationId xmlns:a16="http://schemas.microsoft.com/office/drawing/2014/main" id="{CC0530F6-B32E-4378-9472-7823D44CCB06}"/>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7" name="field cell 189">
            <a:extLst>
              <a:ext uri="{FF2B5EF4-FFF2-40B4-BE49-F238E27FC236}">
                <a16:creationId xmlns:a16="http://schemas.microsoft.com/office/drawing/2014/main" id="{C1866D8F-9BB4-47BF-BB6D-044A529F4C5B}"/>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8" name="field cell 190">
            <a:extLst>
              <a:ext uri="{FF2B5EF4-FFF2-40B4-BE49-F238E27FC236}">
                <a16:creationId xmlns:a16="http://schemas.microsoft.com/office/drawing/2014/main" id="{2DBF4448-F746-4973-9C9E-88D802D1B62D}"/>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9" name="field cell 191">
            <a:extLst>
              <a:ext uri="{FF2B5EF4-FFF2-40B4-BE49-F238E27FC236}">
                <a16:creationId xmlns:a16="http://schemas.microsoft.com/office/drawing/2014/main" id="{46FBC189-58C6-4344-977E-EDE608EF41A3}"/>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200" name="field cell 192">
            <a:extLst>
              <a:ext uri="{FF2B5EF4-FFF2-40B4-BE49-F238E27FC236}">
                <a16:creationId xmlns:a16="http://schemas.microsoft.com/office/drawing/2014/main" id="{FE9627E8-CEB7-48A0-A0D6-E973AF058DAB}"/>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A3E55"/>
          </a:solidFill>
          <a:ln w="0">
            <a:noFill/>
          </a:ln>
        </p:spPr>
        <p:txBody>
          <a:bodyPr/>
          <a:lstStyle/>
          <a:p>
            <a:endParaRPr lang="en-US"/>
          </a:p>
        </p:txBody>
      </p:sp>
      <p:sp>
        <p:nvSpPr>
          <p:cNvPr id="201" name="field cell 193">
            <a:extLst>
              <a:ext uri="{FF2B5EF4-FFF2-40B4-BE49-F238E27FC236}">
                <a16:creationId xmlns:a16="http://schemas.microsoft.com/office/drawing/2014/main" id="{16514FA1-A2C3-47DD-91FF-067E035FC6F8}"/>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34C"/>
          </a:solidFill>
          <a:ln w="0">
            <a:noFill/>
          </a:ln>
        </p:spPr>
        <p:txBody>
          <a:bodyPr/>
          <a:lstStyle/>
          <a:p>
            <a:endParaRPr lang="en-US"/>
          </a:p>
        </p:txBody>
      </p:sp>
      <p:sp>
        <p:nvSpPr>
          <p:cNvPr id="202" name="field cell 194">
            <a:extLst>
              <a:ext uri="{FF2B5EF4-FFF2-40B4-BE49-F238E27FC236}">
                <a16:creationId xmlns:a16="http://schemas.microsoft.com/office/drawing/2014/main" id="{668079AF-3CDE-4D3B-AD97-087131D0E49F}"/>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A3E54"/>
          </a:solidFill>
          <a:ln w="0">
            <a:noFill/>
          </a:ln>
        </p:spPr>
        <p:txBody>
          <a:bodyPr/>
          <a:lstStyle/>
          <a:p>
            <a:endParaRPr lang="en-US"/>
          </a:p>
        </p:txBody>
      </p:sp>
      <p:sp>
        <p:nvSpPr>
          <p:cNvPr id="203" name="field cell 195">
            <a:extLst>
              <a:ext uri="{FF2B5EF4-FFF2-40B4-BE49-F238E27FC236}">
                <a16:creationId xmlns:a16="http://schemas.microsoft.com/office/drawing/2014/main" id="{5006F158-5974-410E-B4FA-EED1EDD63E64}"/>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344D"/>
          </a:solidFill>
          <a:ln w="0">
            <a:noFill/>
          </a:ln>
        </p:spPr>
        <p:txBody>
          <a:bodyPr/>
          <a:lstStyle/>
          <a:p>
            <a:endParaRPr lang="en-US"/>
          </a:p>
        </p:txBody>
      </p:sp>
      <p:sp>
        <p:nvSpPr>
          <p:cNvPr id="204" name="triangle">
            <a:extLst>
              <a:ext uri="{FF2B5EF4-FFF2-40B4-BE49-F238E27FC236}">
                <a16:creationId xmlns:a16="http://schemas.microsoft.com/office/drawing/2014/main" id="{4501D5C1-DB46-42E3-9CEF-C21328975277}"/>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5" name="point">
            <a:extLst>
              <a:ext uri="{FF2B5EF4-FFF2-40B4-BE49-F238E27FC236}">
                <a16:creationId xmlns:a16="http://schemas.microsoft.com/office/drawing/2014/main" id="{B9E81E89-2572-4484-BC06-B54A3B7FC2E1}"/>
              </a:ext>
            </a:extLst>
          </p:cNvPr>
          <p:cNvSpPr>
            <a:spLocks noGrp="1"/>
          </p:cNvSpPr>
          <p:nvPr/>
        </p:nvSpPr>
        <p:spPr>
          <a:xfrm>
            <a:off x="2456324" y="4513757"/>
            <a:ext cx="152400" cy="152400"/>
          </a:xfrm>
          <a:prstGeom prst="ellipse">
            <a:avLst/>
          </a:prstGeom>
          <a:solidFill>
            <a:srgbClr val="D74E72"/>
          </a:solidFill>
          <a:ln w="19050">
            <a:solidFill>
              <a:srgbClr val="F8FAFC"/>
            </a:solidFill>
          </a:ln>
        </p:spPr>
        <p:txBody>
          <a:bodyPr/>
          <a:lstStyle/>
          <a:p>
            <a:endParaRPr lang="en-US"/>
          </a:p>
        </p:txBody>
      </p:sp>
      <p:sp>
        <p:nvSpPr>
          <p:cNvPr id="206" name="line">
            <a:extLst>
              <a:ext uri="{FF2B5EF4-FFF2-40B4-BE49-F238E27FC236}">
                <a16:creationId xmlns:a16="http://schemas.microsoft.com/office/drawing/2014/main" id="{916DA14C-4F0C-4E3F-BC9D-3824BC1483BC}"/>
              </a:ext>
            </a:extLst>
          </p:cNvPr>
          <p:cNvSpPr>
            <a:spLocks noGrp="1"/>
          </p:cNvSpPr>
          <p:nvPr/>
        </p:nvSpPr>
        <p:spPr>
          <a:xfrm>
            <a:off x="1951038" y="4105275"/>
            <a:ext cx="619125" cy="952500"/>
          </a:xfrm>
          <a:custGeom>
            <a:avLst/>
            <a:gdLst/>
            <a:ahLst/>
            <a:cxnLst/>
            <a:rect l="0" t="0" r="0" b="0"/>
            <a:pathLst>
              <a:path w="619125" h="952500">
                <a:moveTo>
                  <a:pt x="0" y="952500"/>
                </a:moveTo>
                <a:lnTo>
                  <a:pt x="619125" y="0"/>
                </a:lnTo>
              </a:path>
            </a:pathLst>
          </a:custGeom>
          <a:noFill/>
          <a:ln w="38100">
            <a:solidFill>
              <a:srgbClr val="D74E72"/>
            </a:solidFill>
          </a:ln>
        </p:spPr>
        <p:txBody>
          <a:bodyPr/>
          <a:lstStyle/>
          <a:p>
            <a:endParaRPr lang="en-US"/>
          </a:p>
        </p:txBody>
      </p:sp>
      <p:sp>
        <p:nvSpPr>
          <p:cNvPr id="207" name="arrow">
            <a:extLst>
              <a:ext uri="{FF2B5EF4-FFF2-40B4-BE49-F238E27FC236}">
                <a16:creationId xmlns:a16="http://schemas.microsoft.com/office/drawing/2014/main" id="{6522F8EA-B166-4003-A58A-9431BCCCF1F0}"/>
              </a:ext>
            </a:extLst>
          </p:cNvPr>
          <p:cNvSpPr>
            <a:spLocks noGrp="1"/>
          </p:cNvSpPr>
          <p:nvPr/>
        </p:nvSpPr>
        <p:spPr>
          <a:xfrm>
            <a:off x="2455941" y="4105275"/>
            <a:ext cx="114221" cy="139230"/>
          </a:xfrm>
          <a:custGeom>
            <a:avLst/>
            <a:gdLst/>
            <a:ahLst/>
            <a:cxnLst/>
            <a:rect l="0" t="0" r="0" b="0"/>
            <a:pathLst>
              <a:path w="114221" h="139230">
                <a:moveTo>
                  <a:pt x="82153" y="139230"/>
                </a:moveTo>
                <a:lnTo>
                  <a:pt x="114221" y="0"/>
                </a:lnTo>
                <a:lnTo>
                  <a:pt x="0" y="85830"/>
                </a:lnTo>
              </a:path>
            </a:pathLst>
          </a:custGeom>
          <a:noFill/>
          <a:ln w="38100">
            <a:solidFill>
              <a:srgbClr val="D74E72"/>
            </a:solidFill>
          </a:ln>
        </p:spPr>
        <p:txBody>
          <a:bodyPr/>
          <a:lstStyle/>
          <a:p>
            <a:endParaRPr lang="en-US"/>
          </a:p>
        </p:txBody>
      </p:sp>
      <p:sp>
        <p:nvSpPr>
          <p:cNvPr id="208" name="line">
            <a:extLst>
              <a:ext uri="{FF2B5EF4-FFF2-40B4-BE49-F238E27FC236}">
                <a16:creationId xmlns:a16="http://schemas.microsoft.com/office/drawing/2014/main" id="{26D0ED91-AF1E-4335-A0EE-244C1BD06D41}"/>
              </a:ext>
            </a:extLst>
          </p:cNvPr>
          <p:cNvSpPr>
            <a:spLocks noGrp="1"/>
          </p:cNvSpPr>
          <p:nvPr/>
        </p:nvSpPr>
        <p:spPr>
          <a:xfrm>
            <a:off x="2655888" y="3635375"/>
            <a:ext cx="619125" cy="952500"/>
          </a:xfrm>
          <a:custGeom>
            <a:avLst/>
            <a:gdLst/>
            <a:ahLst/>
            <a:cxnLst/>
            <a:rect l="0" t="0" r="0" b="0"/>
            <a:pathLst>
              <a:path w="619125" h="952500">
                <a:moveTo>
                  <a:pt x="0" y="952500"/>
                </a:moveTo>
                <a:lnTo>
                  <a:pt x="619125" y="0"/>
                </a:lnTo>
              </a:path>
            </a:pathLst>
          </a:custGeom>
          <a:noFill/>
          <a:ln w="38100">
            <a:solidFill>
              <a:srgbClr val="D74E72"/>
            </a:solidFill>
          </a:ln>
        </p:spPr>
        <p:txBody>
          <a:bodyPr/>
          <a:lstStyle/>
          <a:p>
            <a:endParaRPr lang="en-US"/>
          </a:p>
        </p:txBody>
      </p:sp>
      <p:sp>
        <p:nvSpPr>
          <p:cNvPr id="209" name="arrow">
            <a:extLst>
              <a:ext uri="{FF2B5EF4-FFF2-40B4-BE49-F238E27FC236}">
                <a16:creationId xmlns:a16="http://schemas.microsoft.com/office/drawing/2014/main" id="{E62F5670-287F-4B71-9142-9322F5D2304B}"/>
              </a:ext>
            </a:extLst>
          </p:cNvPr>
          <p:cNvSpPr>
            <a:spLocks noGrp="1"/>
          </p:cNvSpPr>
          <p:nvPr/>
        </p:nvSpPr>
        <p:spPr>
          <a:xfrm>
            <a:off x="3160791" y="3635375"/>
            <a:ext cx="114221" cy="139230"/>
          </a:xfrm>
          <a:custGeom>
            <a:avLst/>
            <a:gdLst/>
            <a:ahLst/>
            <a:cxnLst/>
            <a:rect l="0" t="0" r="0" b="0"/>
            <a:pathLst>
              <a:path w="114221" h="139230">
                <a:moveTo>
                  <a:pt x="82153" y="139230"/>
                </a:moveTo>
                <a:lnTo>
                  <a:pt x="114221" y="0"/>
                </a:lnTo>
                <a:lnTo>
                  <a:pt x="0" y="85830"/>
                </a:lnTo>
              </a:path>
            </a:pathLst>
          </a:custGeom>
          <a:noFill/>
          <a:ln w="38100">
            <a:solidFill>
              <a:srgbClr val="D74E72"/>
            </a:solidFill>
          </a:ln>
        </p:spPr>
        <p:txBody>
          <a:bodyPr/>
          <a:lstStyle/>
          <a:p>
            <a:endParaRPr lang="en-US"/>
          </a:p>
        </p:txBody>
      </p:sp>
      <p:sp>
        <p:nvSpPr>
          <p:cNvPr id="210" name="line">
            <a:extLst>
              <a:ext uri="{FF2B5EF4-FFF2-40B4-BE49-F238E27FC236}">
                <a16:creationId xmlns:a16="http://schemas.microsoft.com/office/drawing/2014/main" id="{21EBEEEA-4BB9-4577-A6CF-F514B56EC32B}"/>
              </a:ext>
            </a:extLst>
          </p:cNvPr>
          <p:cNvSpPr>
            <a:spLocks noGrp="1"/>
          </p:cNvSpPr>
          <p:nvPr/>
        </p:nvSpPr>
        <p:spPr>
          <a:xfrm>
            <a:off x="1833563" y="2695575"/>
            <a:ext cx="619125" cy="952500"/>
          </a:xfrm>
          <a:custGeom>
            <a:avLst/>
            <a:gdLst/>
            <a:ahLst/>
            <a:cxnLst/>
            <a:rect l="0" t="0" r="0" b="0"/>
            <a:pathLst>
              <a:path w="619125" h="952500">
                <a:moveTo>
                  <a:pt x="0" y="952500"/>
                </a:moveTo>
                <a:lnTo>
                  <a:pt x="619125" y="0"/>
                </a:lnTo>
              </a:path>
            </a:pathLst>
          </a:custGeom>
          <a:noFill/>
          <a:ln w="38100">
            <a:solidFill>
              <a:srgbClr val="D74E72"/>
            </a:solidFill>
          </a:ln>
        </p:spPr>
        <p:txBody>
          <a:bodyPr/>
          <a:lstStyle/>
          <a:p>
            <a:endParaRPr lang="en-US"/>
          </a:p>
        </p:txBody>
      </p:sp>
      <p:sp>
        <p:nvSpPr>
          <p:cNvPr id="211" name="arrow">
            <a:extLst>
              <a:ext uri="{FF2B5EF4-FFF2-40B4-BE49-F238E27FC236}">
                <a16:creationId xmlns:a16="http://schemas.microsoft.com/office/drawing/2014/main" id="{B7B0F296-82B2-4E54-8150-5A8ED371BA7B}"/>
              </a:ext>
            </a:extLst>
          </p:cNvPr>
          <p:cNvSpPr>
            <a:spLocks noGrp="1"/>
          </p:cNvSpPr>
          <p:nvPr/>
        </p:nvSpPr>
        <p:spPr>
          <a:xfrm>
            <a:off x="2338466" y="2695575"/>
            <a:ext cx="114221" cy="139230"/>
          </a:xfrm>
          <a:custGeom>
            <a:avLst/>
            <a:gdLst/>
            <a:ahLst/>
            <a:cxnLst/>
            <a:rect l="0" t="0" r="0" b="0"/>
            <a:pathLst>
              <a:path w="114221" h="139230">
                <a:moveTo>
                  <a:pt x="82153" y="139230"/>
                </a:moveTo>
                <a:lnTo>
                  <a:pt x="114221" y="0"/>
                </a:lnTo>
                <a:lnTo>
                  <a:pt x="0" y="85830"/>
                </a:lnTo>
              </a:path>
            </a:pathLst>
          </a:custGeom>
          <a:noFill/>
          <a:ln w="38100">
            <a:solidFill>
              <a:srgbClr val="D74E72"/>
            </a:solidFill>
          </a:ln>
        </p:spPr>
        <p:txBody>
          <a:bodyPr/>
          <a:lstStyle/>
          <a:p>
            <a:endParaRPr lang="en-US"/>
          </a:p>
        </p:txBody>
      </p:sp>
      <p:sp>
        <p:nvSpPr>
          <p:cNvPr id="212" name="text">
            <a:extLst>
              <a:ext uri="{FF2B5EF4-FFF2-40B4-BE49-F238E27FC236}">
                <a16:creationId xmlns:a16="http://schemas.microsoft.com/office/drawing/2014/main" id="{675644CE-1ED9-4CA2-A838-FA563B64D1D2}"/>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Pressure drop drives axial velocity</a:t>
            </a:r>
          </a:p>
        </p:txBody>
      </p:sp>
      <p:sp>
        <p:nvSpPr>
          <p:cNvPr id="213" name="visible explanation">
            <a:extLst>
              <a:ext uri="{FF2B5EF4-FFF2-40B4-BE49-F238E27FC236}">
                <a16:creationId xmlns:a16="http://schemas.microsoft.com/office/drawing/2014/main" id="{9D6115EF-8D15-4AA7-8351-287630C59716}"/>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constant pressure gradient drives an axial velocity profile.</a:t>
            </a:r>
          </a:p>
        </p:txBody>
      </p:sp>
      <p:sp>
        <p:nvSpPr>
          <p:cNvPr id="214" name="governing equation">
            <a:extLst>
              <a:ext uri="{FF2B5EF4-FFF2-40B4-BE49-F238E27FC236}">
                <a16:creationId xmlns:a16="http://schemas.microsoft.com/office/drawing/2014/main" id="{3D60D5FF-E347-4752-8709-33EC7A6DEB04}"/>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−η</m:t>
                  </m:r>
                  <m:r>
                    <m:rPr>
                      <m:sty m:val="p"/>
                    </m:rPr>
                    <a:rPr lang="en-US" sz="2200" b="0">
                      <a:solidFill>
                        <a:srgbClr val="116B70"/>
                      </a:solidFill>
                      <a:latin typeface="Cambria Math"/>
                    </a:rPr>
                    <m:t xml:space="preserve">Δ</m:t>
                  </m:r>
                  <m:r>
                    <a:rPr lang="en-US" sz="2200" b="0">
                      <a:solidFill>
                        <a:srgbClr val="116B70"/>
                      </a:solidFill>
                      <a:latin typeface="Cambria Math"/>
                    </a:rPr>
                    <m:t xml:space="preserve">v=−</m:t>
                  </m:r>
                  <m:f>
                    <m:fPr>
                      <m:type m:val="bar"/>
                    </m:fPr>
                    <m:num>
                      <m:r>
                        <m:rPr>
                          <m:sty m:val="p"/>
                        </m:rPr>
                        <a:rPr lang="en-US" sz="2200" b="0">
                          <a:solidFill>
                            <a:srgbClr val="116B70"/>
                          </a:solidFill>
                          <a:latin typeface="Cambria Math"/>
                        </a:rPr>
                        <m:t xml:space="preserve">d</m:t>
                      </m:r>
                      <m:r>
                        <a:rPr lang="en-US" sz="2200" b="0">
                          <a:solidFill>
                            <a:srgbClr val="116B70"/>
                          </a:solidFill>
                          <a:latin typeface="Cambria Math"/>
                        </a:rPr>
                        <m:t xml:space="preserve">p</m:t>
                      </m:r>
                    </m:num>
                    <m:den>
                      <m:r>
                        <m:rPr>
                          <m:sty m:val="p"/>
                        </m:rPr>
                        <a:rPr lang="en-US" sz="2200" b="0">
                          <a:solidFill>
                            <a:srgbClr val="116B70"/>
                          </a:solidFill>
                          <a:latin typeface="Cambria Math"/>
                        </a:rPr>
                        <m:t xml:space="preserve">d</m:t>
                      </m:r>
                      <m:r>
                        <a:rPr lang="en-US" sz="2200" b="0">
                          <a:solidFill>
                            <a:srgbClr val="116B70"/>
                          </a:solidFill>
                          <a:latin typeface="Cambria Math"/>
                        </a:rPr>
                        <m:t xml:space="preserve">z</m:t>
                      </m:r>
                    </m:den>
                  </m:f>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v=0</m:t>
                  </m:r>
                  <m:r>
                    <m:rPr>
                      <m:nor/>
                    </m:rPr>
                    <a:rPr lang="en-US" sz="2200" b="0">
                      <a:solidFill>
                        <a:srgbClr val="116B70"/>
                      </a:solidFill>
                      <a:latin typeface="Cambria Math"/>
                    </a:rPr>
                    <m:t xml:space="preserve"> on </m:t>
                  </m:r>
                  <m:r>
                    <m:rPr>
                      <m:sty m:val="p"/>
                    </m:rPr>
                    <a:rPr lang="en-US" sz="2200" b="0">
                      <a:solidFill>
                        <a:srgbClr val="116B70"/>
                      </a:solidFill>
                      <a:latin typeface="Cambria Math"/>
                    </a:rPr>
                    <m:t xml:space="preserve">∂</m:t>
                  </m:r>
                  <m:r>
                    <a:rPr lang="en-US" sz="2200" b="0">
                      <a:solidFill>
                        <a:srgbClr val="116B70"/>
                      </a:solidFill>
                      <a:latin typeface="Cambria Math"/>
                    </a:rPr>
                    <m:t xml:space="preserve">T</m:t>
                  </m:r>
                </m:oMath>
              </m:oMathPara>
            </a14:m>
            <a:endParaRPr lang="en-US" sz="2200"/>
          </a:p>
        </p:txBody>
      </p:sp>
      <p:sp>
        <p:nvSpPr>
          <p:cNvPr id="215" name="student question">
            <a:extLst>
              <a:ext uri="{FF2B5EF4-FFF2-40B4-BE49-F238E27FC236}">
                <a16:creationId xmlns:a16="http://schemas.microsoft.com/office/drawing/2014/main" id="{28695F9D-4589-4C21-9BA4-02634B5D6A6C}"/>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center would a uniformly chosen position in the duct select?</a:t>
            </a:r>
          </a:p>
        </p:txBody>
      </p:sp>
      <p:sp>
        <p:nvSpPr>
          <p:cNvPr id="216" name="text">
            <a:extLst>
              <a:ext uri="{FF2B5EF4-FFF2-40B4-BE49-F238E27FC236}">
                <a16:creationId xmlns:a16="http://schemas.microsoft.com/office/drawing/2014/main" id="{3857D01C-E118-49B2-BFE4-FD392D2BD0E1}"/>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7" name="text">
            <a:extLst>
              <a:ext uri="{FF2B5EF4-FFF2-40B4-BE49-F238E27FC236}">
                <a16:creationId xmlns:a16="http://schemas.microsoft.com/office/drawing/2014/main" id="{88F9FF7E-9CD6-4838-A776-8F41D908868D}"/>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37</a:t>
            </a:r>
          </a:p>
        </p:txBody>
      </p:sp>
    </p:spTree>
    <p:extLst>
      <p:ext uri="{BB962C8B-B14F-4D97-AF65-F5344CB8AC3E}">
        <p14:creationId xmlns:p14="http://schemas.microsoft.com/office/powerpoint/2010/main" val="16940782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214"/>
                                        </p:tgtEl>
                                        <p:attrNameLst>
                                          <p:attrName>style.visibility</p:attrName>
                                        </p:attrNameLst>
                                      </p:cBhvr>
                                      <p:to>
                                        <p:strVal val="visible"/>
                                      </p:to>
                                    </p:set>
                                    <p:animEffect transition="in" filter="fade">
                                      <p:cBhvr additive="base">
                                        <p:cTn id="7" dur="600" fill="hold"/>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ADFDFB57-C417-4F12-9DDC-E8E14CAA0131}"/>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4DCE429E-2BB4-431D-9BF8-2C0D1452AC4C}"/>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Brownian mean exit time</a:t>
            </a:r>
          </a:p>
        </p:txBody>
      </p:sp>
      <p:sp>
        <p:nvSpPr>
          <p:cNvPr id="3" name="line">
            <a:extLst>
              <a:ext uri="{FF2B5EF4-FFF2-40B4-BE49-F238E27FC236}">
                <a16:creationId xmlns:a16="http://schemas.microsoft.com/office/drawing/2014/main" id="{6BBAA910-1ADB-41A7-9507-144268321656}"/>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79F71C0C-0CE1-495D-B539-55C38457CBDA}"/>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D4691301-B3C6-4B78-9842-BF0A90E6AC58}"/>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845C4035-B827-4122-91A0-AFD5A3A8BA30}"/>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FD75D85E-20F9-423B-B5FB-253B39DE26C3}"/>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schematic discrete path">
            <a:extLst>
              <a:ext uri="{FF2B5EF4-FFF2-40B4-BE49-F238E27FC236}">
                <a16:creationId xmlns:a16="http://schemas.microsoft.com/office/drawing/2014/main" id="{FD4ED177-4415-415B-8086-D9154BAF6B3B}"/>
              </a:ext>
            </a:extLst>
          </p:cNvPr>
          <p:cNvSpPr>
            <a:spLocks noGrp="1"/>
          </p:cNvSpPr>
          <p:nvPr/>
        </p:nvSpPr>
        <p:spPr>
          <a:xfrm>
            <a:off x="1292525" y="4159802"/>
            <a:ext cx="927494" cy="1116411"/>
          </a:xfrm>
          <a:custGeom>
            <a:avLst/>
            <a:gdLst/>
            <a:ahLst/>
            <a:cxnLst/>
            <a:rect l="0" t="0" r="0" b="0"/>
            <a:pathLst>
              <a:path w="927494" h="1116411">
                <a:moveTo>
                  <a:pt x="893463" y="663023"/>
                </a:moveTo>
                <a:lnTo>
                  <a:pt x="772901" y="897062"/>
                </a:lnTo>
                <a:lnTo>
                  <a:pt x="927494" y="957596"/>
                </a:lnTo>
                <a:lnTo>
                  <a:pt x="714599" y="803321"/>
                </a:lnTo>
                <a:lnTo>
                  <a:pt x="730308" y="1016213"/>
                </a:lnTo>
                <a:lnTo>
                  <a:pt x="576822" y="934770"/>
                </a:lnTo>
                <a:lnTo>
                  <a:pt x="538062" y="817767"/>
                </a:lnTo>
                <a:lnTo>
                  <a:pt x="384965" y="597078"/>
                </a:lnTo>
                <a:lnTo>
                  <a:pt x="312110" y="657902"/>
                </a:lnTo>
                <a:lnTo>
                  <a:pt x="367399" y="610686"/>
                </a:lnTo>
                <a:lnTo>
                  <a:pt x="159289" y="613734"/>
                </a:lnTo>
                <a:lnTo>
                  <a:pt x="232362" y="738045"/>
                </a:lnTo>
                <a:lnTo>
                  <a:pt x="60724" y="686520"/>
                </a:lnTo>
                <a:lnTo>
                  <a:pt x="0" y="833756"/>
                </a:lnTo>
                <a:lnTo>
                  <a:pt x="159908" y="663406"/>
                </a:lnTo>
                <a:lnTo>
                  <a:pt x="163465" y="442799"/>
                </a:lnTo>
                <a:lnTo>
                  <a:pt x="245121" y="255635"/>
                </a:lnTo>
                <a:lnTo>
                  <a:pt x="264536" y="416562"/>
                </a:lnTo>
                <a:lnTo>
                  <a:pt x="445191" y="280119"/>
                </a:lnTo>
                <a:lnTo>
                  <a:pt x="232369" y="351206"/>
                </a:lnTo>
                <a:lnTo>
                  <a:pt x="64499" y="121753"/>
                </a:lnTo>
                <a:lnTo>
                  <a:pt x="91256" y="287392"/>
                </a:lnTo>
                <a:lnTo>
                  <a:pt x="156107" y="273793"/>
                </a:lnTo>
                <a:lnTo>
                  <a:pt x="369306" y="393428"/>
                </a:lnTo>
                <a:lnTo>
                  <a:pt x="506707" y="395280"/>
                </a:lnTo>
                <a:lnTo>
                  <a:pt x="675390" y="489113"/>
                </a:lnTo>
                <a:lnTo>
                  <a:pt x="487850" y="523641"/>
                </a:lnTo>
                <a:lnTo>
                  <a:pt x="608587" y="660671"/>
                </a:lnTo>
                <a:lnTo>
                  <a:pt x="770536" y="546084"/>
                </a:lnTo>
                <a:lnTo>
                  <a:pt x="749698" y="562828"/>
                </a:lnTo>
                <a:lnTo>
                  <a:pt x="580266" y="606471"/>
                </a:lnTo>
                <a:lnTo>
                  <a:pt x="644699" y="474052"/>
                </a:lnTo>
                <a:lnTo>
                  <a:pt x="452841" y="634509"/>
                </a:lnTo>
                <a:lnTo>
                  <a:pt x="650242" y="456778"/>
                </a:lnTo>
                <a:lnTo>
                  <a:pt x="697318" y="380351"/>
                </a:lnTo>
                <a:lnTo>
                  <a:pt x="468809" y="173087"/>
                </a:lnTo>
                <a:lnTo>
                  <a:pt x="471645" y="89512"/>
                </a:lnTo>
                <a:lnTo>
                  <a:pt x="607944" y="70799"/>
                </a:lnTo>
                <a:lnTo>
                  <a:pt x="394077" y="0"/>
                </a:lnTo>
                <a:lnTo>
                  <a:pt x="325393" y="234915"/>
                </a:lnTo>
                <a:lnTo>
                  <a:pt x="468034" y="294372"/>
                </a:lnTo>
                <a:lnTo>
                  <a:pt x="438495" y="291921"/>
                </a:lnTo>
                <a:lnTo>
                  <a:pt x="501986" y="246615"/>
                </a:lnTo>
                <a:lnTo>
                  <a:pt x="594874" y="274261"/>
                </a:lnTo>
                <a:lnTo>
                  <a:pt x="470198" y="164285"/>
                </a:lnTo>
                <a:lnTo>
                  <a:pt x="586894" y="46819"/>
                </a:lnTo>
                <a:lnTo>
                  <a:pt x="506888" y="254889"/>
                </a:lnTo>
                <a:lnTo>
                  <a:pt x="740138" y="345192"/>
                </a:lnTo>
                <a:lnTo>
                  <a:pt x="828385" y="574966"/>
                </a:lnTo>
                <a:lnTo>
                  <a:pt x="884902" y="531258"/>
                </a:lnTo>
                <a:lnTo>
                  <a:pt x="835323" y="508051"/>
                </a:lnTo>
                <a:lnTo>
                  <a:pt x="723684" y="667956"/>
                </a:lnTo>
                <a:lnTo>
                  <a:pt x="538238" y="608382"/>
                </a:lnTo>
                <a:lnTo>
                  <a:pt x="428168" y="522452"/>
                </a:lnTo>
                <a:lnTo>
                  <a:pt x="298637" y="645649"/>
                </a:lnTo>
                <a:lnTo>
                  <a:pt x="313908" y="603262"/>
                </a:lnTo>
                <a:lnTo>
                  <a:pt x="178709" y="534940"/>
                </a:lnTo>
                <a:lnTo>
                  <a:pt x="100228" y="513060"/>
                </a:lnTo>
                <a:lnTo>
                  <a:pt x="90003" y="424801"/>
                </a:lnTo>
                <a:lnTo>
                  <a:pt x="157172" y="515701"/>
                </a:lnTo>
                <a:lnTo>
                  <a:pt x="184003" y="606960"/>
                </a:lnTo>
                <a:lnTo>
                  <a:pt x="342424" y="512542"/>
                </a:lnTo>
                <a:lnTo>
                  <a:pt x="354814" y="428146"/>
                </a:lnTo>
                <a:lnTo>
                  <a:pt x="504055" y="300147"/>
                </a:lnTo>
                <a:lnTo>
                  <a:pt x="675739" y="244956"/>
                </a:lnTo>
                <a:lnTo>
                  <a:pt x="865843" y="326512"/>
                </a:lnTo>
                <a:lnTo>
                  <a:pt x="729536" y="521410"/>
                </a:lnTo>
                <a:lnTo>
                  <a:pt x="526638" y="562359"/>
                </a:lnTo>
                <a:lnTo>
                  <a:pt x="623307" y="788546"/>
                </a:lnTo>
                <a:lnTo>
                  <a:pt x="543132" y="786891"/>
                </a:lnTo>
                <a:lnTo>
                  <a:pt x="737377" y="642114"/>
                </a:lnTo>
                <a:lnTo>
                  <a:pt x="693822" y="697504"/>
                </a:lnTo>
                <a:lnTo>
                  <a:pt x="678978" y="886817"/>
                </a:lnTo>
                <a:lnTo>
                  <a:pt x="886971" y="1116411"/>
                </a:lnTo>
              </a:path>
            </a:pathLst>
          </a:custGeom>
          <a:noFill/>
          <a:ln w="19050">
            <a:solidFill>
              <a:srgbClr val="315FC2"/>
            </a:solidFill>
          </a:ln>
        </p:spPr>
        <p:txBody>
          <a:bodyPr/>
          <a:lstStyle/>
          <a:p>
            <a:endParaRPr lang="en-US"/>
          </a:p>
        </p:txBody>
      </p:sp>
      <p:sp>
        <p:nvSpPr>
          <p:cNvPr id="9" name="point">
            <a:extLst>
              <a:ext uri="{FF2B5EF4-FFF2-40B4-BE49-F238E27FC236}">
                <a16:creationId xmlns:a16="http://schemas.microsoft.com/office/drawing/2014/main" id="{FCF06B07-F6E3-4CB0-86E2-5042AA0BE2FA}"/>
              </a:ext>
            </a:extLst>
          </p:cNvPr>
          <p:cNvSpPr>
            <a:spLocks noGrp="1"/>
          </p:cNvSpPr>
          <p:nvPr/>
        </p:nvSpPr>
        <p:spPr>
          <a:xfrm>
            <a:off x="2109788" y="4746625"/>
            <a:ext cx="152400" cy="1524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3A77E187-7D53-4DC4-BB96-F588C96474AD}"/>
              </a:ext>
            </a:extLst>
          </p:cNvPr>
          <p:cNvSpPr>
            <a:spLocks noGrp="1"/>
          </p:cNvSpPr>
          <p:nvPr/>
        </p:nvSpPr>
        <p:spPr>
          <a:xfrm>
            <a:off x="904875" y="6096000"/>
            <a:ext cx="59055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Schematic path; the equation defines the law</a:t>
            </a:r>
          </a:p>
        </p:txBody>
      </p:sp>
      <p:sp>
        <p:nvSpPr>
          <p:cNvPr id="11" name="visible explanation">
            <a:extLst>
              <a:ext uri="{FF2B5EF4-FFF2-40B4-BE49-F238E27FC236}">
                <a16:creationId xmlns:a16="http://schemas.microsoft.com/office/drawing/2014/main" id="{F18BD07B-B8DC-4980-9F3B-9912B053FF70}"/>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expected lifetime solves the same Poisson problem.</a:t>
            </a:r>
          </a:p>
        </p:txBody>
      </p:sp>
      <p:sp>
        <p:nvSpPr>
          <p:cNvPr id="12" name="governing equation">
            <a:extLst>
              <a:ext uri="{FF2B5EF4-FFF2-40B4-BE49-F238E27FC236}">
                <a16:creationId xmlns:a16="http://schemas.microsoft.com/office/drawing/2014/main" id="{832F9F76-C5EF-4328-8C3F-337E529E1D0B}"/>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−D</m:t>
                  </m:r>
                  <m:r>
                    <m:rPr>
                      <m:sty m:val="p"/>
                    </m:rPr>
                    <a:rPr lang="en-US" sz="2200" b="0">
                      <a:solidFill>
                        <a:srgbClr val="116B70"/>
                      </a:solidFill>
                      <a:latin typeface="Cambria Math"/>
                    </a:rPr>
                    <m:t xml:space="preserve">Δ</m:t>
                  </m:r>
                  <m:sSub>
                    <m:e>
                      <m:r>
                        <a:rPr lang="en-US" sz="2200" b="0">
                          <a:solidFill>
                            <a:srgbClr val="116B70"/>
                          </a:solidFill>
                          <a:latin typeface="Cambria Math"/>
                        </a:rPr>
                        <m:t xml:space="preserve">τ</m:t>
                      </m:r>
                    </m:e>
                    <m:sub>
                      <m:r>
                        <m:rPr>
                          <m:sty m:val="p"/>
                        </m:rPr>
                        <a:rPr lang="en-US" sz="2200" b="0">
                          <a:solidFill>
                            <a:srgbClr val="116B70"/>
                          </a:solidFill>
                          <a:latin typeface="Cambria Math"/>
                        </a:rPr>
                        <m:t xml:space="preserve">exit</m:t>
                      </m:r>
                    </m:sub>
                  </m:sSub>
                  <m:r>
                    <a:rPr lang="en-US" sz="2200" b="0">
                      <a:solidFill>
                        <a:srgbClr val="116B70"/>
                      </a:solidFill>
                      <a:latin typeface="Cambria Math"/>
                    </a:rPr>
                    <m:t xml:space="preserve">=1</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τ</m:t>
                      </m:r>
                    </m:e>
                    <m:sub>
                      <m:r>
                        <m:rPr>
                          <m:sty m:val="p"/>
                        </m:rPr>
                        <a:rPr lang="en-US" sz="2200" b="0">
                          <a:solidFill>
                            <a:srgbClr val="116B70"/>
                          </a:solidFill>
                          <a:latin typeface="Cambria Math"/>
                        </a:rPr>
                        <m:t xml:space="preserve">exit</m:t>
                      </m:r>
                    </m:sub>
                  </m:sSub>
                  <m:r>
                    <a:rPr lang="en-US" sz="2200" b="0">
                      <a:solidFill>
                        <a:srgbClr val="116B70"/>
                      </a:solidFill>
                      <a:latin typeface="Cambria Math"/>
                    </a:rPr>
                    <m:t xml:space="preserve">=0</m:t>
                  </m:r>
                  <m:r>
                    <m:rPr>
                      <m:nor/>
                    </m:rPr>
                    <a:rPr lang="en-US" sz="2200" b="0">
                      <a:solidFill>
                        <a:srgbClr val="116B70"/>
                      </a:solidFill>
                      <a:latin typeface="Cambria Math"/>
                    </a:rPr>
                    <m:t xml:space="preserve"> on </m:t>
                  </m:r>
                  <m:r>
                    <m:rPr>
                      <m:sty m:val="p"/>
                    </m:rPr>
                    <a:rPr lang="en-US" sz="2200" b="0">
                      <a:solidFill>
                        <a:srgbClr val="116B70"/>
                      </a:solidFill>
                      <a:latin typeface="Cambria Math"/>
                    </a:rPr>
                    <m:t xml:space="preserve">∂</m:t>
                  </m:r>
                  <m:r>
                    <a:rPr lang="en-US" sz="2200" b="0">
                      <a:solidFill>
                        <a:srgbClr val="116B70"/>
                      </a:solidFill>
                      <a:latin typeface="Cambria Math"/>
                    </a:rPr>
                    <m:t xml:space="preserve">T</m:t>
                  </m:r>
                </m:oMath>
              </m:oMathPara>
            </a14:m>
            <a:endParaRPr lang="en-US" sz="2200"/>
          </a:p>
        </p:txBody>
      </p:sp>
      <p:sp>
        <p:nvSpPr>
          <p:cNvPr id="13" name="student question">
            <a:extLst>
              <a:ext uri="{FF2B5EF4-FFF2-40B4-BE49-F238E27FC236}">
                <a16:creationId xmlns:a16="http://schemas.microsoft.com/office/drawing/2014/main" id="{89EDEFCC-C33B-47CF-9687-441ABF30FE3D}"/>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longest mean lifetime imply equal exit probabilities through the three sides?</a:t>
            </a:r>
          </a:p>
        </p:txBody>
      </p:sp>
      <p:sp>
        <p:nvSpPr>
          <p:cNvPr id="14" name="text">
            <a:extLst>
              <a:ext uri="{FF2B5EF4-FFF2-40B4-BE49-F238E27FC236}">
                <a16:creationId xmlns:a16="http://schemas.microsoft.com/office/drawing/2014/main" id="{01993896-4444-47BF-983C-A08DF15FE1F9}"/>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5" name="text">
            <a:extLst>
              <a:ext uri="{FF2B5EF4-FFF2-40B4-BE49-F238E27FC236}">
                <a16:creationId xmlns:a16="http://schemas.microsoft.com/office/drawing/2014/main" id="{3E4020F1-3D7E-41C1-B4CE-8E3BD07B6824}"/>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38</a:t>
            </a:r>
          </a:p>
        </p:txBody>
      </p:sp>
    </p:spTree>
    <p:extLst>
      <p:ext uri="{BB962C8B-B14F-4D97-AF65-F5344CB8AC3E}">
        <p14:creationId xmlns:p14="http://schemas.microsoft.com/office/powerpoint/2010/main" val="1457714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00988858 0.03412644 L 0.00279128 0.04295314 L -0.01467055 0.02045756 L -0.01338212 0.05150043 L -0.02597115 0.03962487 L -0.02915035 0.02256398 L -0.04170751 -0.00961580 L -0.04768316 -0.00074677 L -0.04314824 -0.00763158 L -0.06021762 -0.00718705 L -0.05422410 0.01093930 L -0.06830208 0.00342623 L -0.07328270 0.02489544 L -0.06016687 0.00005581 L -0.05987516 -0.03211197 L -0.05317760 -0.05940328 L -0.05158519 -0.03593775 L -0.03676765 -0.05583311 L -0.05422359 -0.04546762 L -0.06799240 -0.07892533 L -0.06579778 -0.05477263 L -0.06047867 -0.05675555 L -0.04299182 -0.03931095 L -0.03172211 -0.03904092 L -0.01788655 -0.02535876 L -0.03326872 -0.02032399 L -0.02336579 -0.00034290 L -0.01008258 -0.01705144 L -0.01179171 -0.01460994 L -0.02568867 -0.00824611 L -0.02040385 -0.02755484 L -0.03614021 -0.00415772 L -0.01994919 -0.03007367 L -0.01608800 -0.04121784 L -0.03483052 -0.07144000 L -0.03459791 -0.08362656 L -0.02341852 -0.08635513 L -0.04096010 -0.09667876 L -0.04659367 -0.06242463 L -0.03489409 -0.05375494 L -0.03731692 -0.05411220 L -0.03210935 -0.06071857 L -0.02449051 -0.05668731 L -0.03471656 -0.07272358 L -0.02514503 -0.08985186 L -0.03170722 -0.05951206 L -0.01257584 -0.04634460 L -0.00533775 -0.01284002 L -0.00070215 -0.01921339 L -0.00476864 -0.02259721 L -0.01392541 0.00071926 L -0.02913589 -0.00796748 L -0.03816390 -0.02049741 L -0.04878817 -0.00253343 L -0.04753569 -0.00871410 L -0.05862480 -0.01867648 L -0.06506190 -0.02186692 L -0.06590059 -0.03473639 L -0.06039129 -0.02148178 L -0.05819061 -0.00817482 L -0.04519672 -0.02194232 L -0.04418048 -0.03424859 L -0.03193962 -0.05291273 L -0.01785788 -0.06096042 L -0.00226536 -0.04906836 L -0.01344542 -0.02064937 L -0.03008730 -0.01467832 L -0.02215844 0.01830312 L -0.02873451 0.01806181 L -0.01280230 -0.00304885 L -0.01637469 0.00502779 L -0.01759223 0.03263257 L -0.00053242 0.06611084 E" pathEditMode="relative">
                                      <p:cBhvr additive="base">
                                        <p:cTn id="6" dur="65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3" name="text">
            <a:extLst>
              <a:ext uri="{FF2B5EF4-FFF2-40B4-BE49-F238E27FC236}">
                <a16:creationId xmlns:a16="http://schemas.microsoft.com/office/drawing/2014/main" id="{1AEFED4A-1126-41F6-930F-74F50AAC9B4B}"/>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B19ADBC1-3C4B-4281-BED6-B153B308E34E}"/>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Membrane tension and plate bending</a:t>
            </a:r>
          </a:p>
        </p:txBody>
      </p:sp>
      <p:sp>
        <p:nvSpPr>
          <p:cNvPr id="3" name="line">
            <a:extLst>
              <a:ext uri="{FF2B5EF4-FFF2-40B4-BE49-F238E27FC236}">
                <a16:creationId xmlns:a16="http://schemas.microsoft.com/office/drawing/2014/main" id="{2C8D7F0C-C8B3-4231-8620-CC5BB7F190DC}"/>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20845566-CF45-4C5A-A613-54649709F593}"/>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172F4F4D-6935-44DA-A7F9-E1005764A5DE}"/>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B1E9FFB1-0AAD-4696-BC22-1ABF46CC2C52}"/>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5D17E6B9-28BB-46D0-98DE-D38E47E3DB5D}"/>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field cell 0">
            <a:extLst>
              <a:ext uri="{FF2B5EF4-FFF2-40B4-BE49-F238E27FC236}">
                <a16:creationId xmlns:a16="http://schemas.microsoft.com/office/drawing/2014/main" id="{6C694781-B526-47DE-A503-A5622FBCAB44}"/>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DAEEF1"/>
          </a:solidFill>
          <a:ln w="0">
            <a:noFill/>
          </a:ln>
        </p:spPr>
        <p:txBody>
          <a:bodyPr/>
          <a:lstStyle/>
          <a:p>
            <a:endParaRPr lang="en-US"/>
          </a:p>
        </p:txBody>
      </p:sp>
      <p:sp>
        <p:nvSpPr>
          <p:cNvPr id="9" name="field cell 1">
            <a:extLst>
              <a:ext uri="{FF2B5EF4-FFF2-40B4-BE49-F238E27FC236}">
                <a16:creationId xmlns:a16="http://schemas.microsoft.com/office/drawing/2014/main" id="{C4510515-F1CB-4652-8F42-6A1C58FEB797}"/>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CBE8EB"/>
          </a:solidFill>
          <a:ln w="0">
            <a:noFill/>
          </a:ln>
        </p:spPr>
        <p:txBody>
          <a:bodyPr/>
          <a:lstStyle/>
          <a:p>
            <a:endParaRPr lang="en-US"/>
          </a:p>
        </p:txBody>
      </p:sp>
      <p:sp>
        <p:nvSpPr>
          <p:cNvPr id="10" name="field cell 2">
            <a:extLst>
              <a:ext uri="{FF2B5EF4-FFF2-40B4-BE49-F238E27FC236}">
                <a16:creationId xmlns:a16="http://schemas.microsoft.com/office/drawing/2014/main" id="{C30BF157-8123-4733-8854-69D97D96DBC1}"/>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CAE7EA"/>
          </a:solidFill>
          <a:ln w="0">
            <a:noFill/>
          </a:ln>
        </p:spPr>
        <p:txBody>
          <a:bodyPr/>
          <a:lstStyle/>
          <a:p>
            <a:endParaRPr lang="en-US"/>
          </a:p>
        </p:txBody>
      </p:sp>
      <p:sp>
        <p:nvSpPr>
          <p:cNvPr id="11" name="field cell 3">
            <a:extLst>
              <a:ext uri="{FF2B5EF4-FFF2-40B4-BE49-F238E27FC236}">
                <a16:creationId xmlns:a16="http://schemas.microsoft.com/office/drawing/2014/main" id="{3A6ADFA4-7740-429D-BB32-0A56EC6A56B2}"/>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1F1F4"/>
          </a:solidFill>
          <a:ln w="0">
            <a:noFill/>
          </a:ln>
        </p:spPr>
        <p:txBody>
          <a:bodyPr/>
          <a:lstStyle/>
          <a:p>
            <a:endParaRPr lang="en-US"/>
          </a:p>
        </p:txBody>
      </p:sp>
      <p:sp>
        <p:nvSpPr>
          <p:cNvPr id="12" name="field cell 4">
            <a:extLst>
              <a:ext uri="{FF2B5EF4-FFF2-40B4-BE49-F238E27FC236}">
                <a16:creationId xmlns:a16="http://schemas.microsoft.com/office/drawing/2014/main" id="{175E971C-E20B-4E85-9117-6D9D8ED71CCB}"/>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D0EAED"/>
          </a:solidFill>
          <a:ln w="0">
            <a:noFill/>
          </a:ln>
        </p:spPr>
        <p:txBody>
          <a:bodyPr/>
          <a:lstStyle/>
          <a:p>
            <a:endParaRPr lang="en-US"/>
          </a:p>
        </p:txBody>
      </p:sp>
      <p:sp>
        <p:nvSpPr>
          <p:cNvPr id="13" name="field cell 5">
            <a:extLst>
              <a:ext uri="{FF2B5EF4-FFF2-40B4-BE49-F238E27FC236}">
                <a16:creationId xmlns:a16="http://schemas.microsoft.com/office/drawing/2014/main" id="{080A6FA4-DE4D-4C5B-8F5C-A190DD9DB9A7}"/>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6F3F6"/>
          </a:solidFill>
          <a:ln w="0">
            <a:noFill/>
          </a:ln>
        </p:spPr>
        <p:txBody>
          <a:bodyPr/>
          <a:lstStyle/>
          <a:p>
            <a:endParaRPr lang="en-US"/>
          </a:p>
        </p:txBody>
      </p:sp>
      <p:sp>
        <p:nvSpPr>
          <p:cNvPr id="14" name="field cell 6">
            <a:extLst>
              <a:ext uri="{FF2B5EF4-FFF2-40B4-BE49-F238E27FC236}">
                <a16:creationId xmlns:a16="http://schemas.microsoft.com/office/drawing/2014/main" id="{8E6F5DCB-8D99-4034-B119-6B764FD90991}"/>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5" name="field cell 7">
            <a:extLst>
              <a:ext uri="{FF2B5EF4-FFF2-40B4-BE49-F238E27FC236}">
                <a16:creationId xmlns:a16="http://schemas.microsoft.com/office/drawing/2014/main" id="{717FD1C8-7724-4561-B910-FE7A607A3542}"/>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D1EAED"/>
          </a:solidFill>
          <a:ln w="0">
            <a:noFill/>
          </a:ln>
        </p:spPr>
        <p:txBody>
          <a:bodyPr/>
          <a:lstStyle/>
          <a:p>
            <a:endParaRPr lang="en-US"/>
          </a:p>
        </p:txBody>
      </p:sp>
      <p:sp>
        <p:nvSpPr>
          <p:cNvPr id="16" name="field cell 8">
            <a:extLst>
              <a:ext uri="{FF2B5EF4-FFF2-40B4-BE49-F238E27FC236}">
                <a16:creationId xmlns:a16="http://schemas.microsoft.com/office/drawing/2014/main" id="{705F1397-116F-45F6-8715-3506FA0B77A6}"/>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7" name="field cell 9">
            <a:extLst>
              <a:ext uri="{FF2B5EF4-FFF2-40B4-BE49-F238E27FC236}">
                <a16:creationId xmlns:a16="http://schemas.microsoft.com/office/drawing/2014/main" id="{5FEF6F9A-8060-49C2-B737-40101F9AF8EC}"/>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8" name="field cell 10">
            <a:extLst>
              <a:ext uri="{FF2B5EF4-FFF2-40B4-BE49-F238E27FC236}">
                <a16:creationId xmlns:a16="http://schemas.microsoft.com/office/drawing/2014/main" id="{3DED4E9E-FF26-434F-A699-88DD9BB95802}"/>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D8EDF0"/>
          </a:solidFill>
          <a:ln w="0">
            <a:noFill/>
          </a:ln>
        </p:spPr>
        <p:txBody>
          <a:bodyPr/>
          <a:lstStyle/>
          <a:p>
            <a:endParaRPr lang="en-US"/>
          </a:p>
        </p:txBody>
      </p:sp>
      <p:sp>
        <p:nvSpPr>
          <p:cNvPr id="19" name="field cell 11">
            <a:extLst>
              <a:ext uri="{FF2B5EF4-FFF2-40B4-BE49-F238E27FC236}">
                <a16:creationId xmlns:a16="http://schemas.microsoft.com/office/drawing/2014/main" id="{BCB87989-A512-4B5B-BCE3-0E6617A3EC4C}"/>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CCE8EB"/>
          </a:solidFill>
          <a:ln w="0">
            <a:noFill/>
          </a:ln>
        </p:spPr>
        <p:txBody>
          <a:bodyPr/>
          <a:lstStyle/>
          <a:p>
            <a:endParaRPr lang="en-US"/>
          </a:p>
        </p:txBody>
      </p:sp>
      <p:sp>
        <p:nvSpPr>
          <p:cNvPr id="20" name="field cell 12">
            <a:extLst>
              <a:ext uri="{FF2B5EF4-FFF2-40B4-BE49-F238E27FC236}">
                <a16:creationId xmlns:a16="http://schemas.microsoft.com/office/drawing/2014/main" id="{A5A08531-4EB1-47D1-B7AA-2BE3D4C56892}"/>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D4ECEF"/>
          </a:solidFill>
          <a:ln w="0">
            <a:noFill/>
          </a:ln>
        </p:spPr>
        <p:txBody>
          <a:bodyPr/>
          <a:lstStyle/>
          <a:p>
            <a:endParaRPr lang="en-US"/>
          </a:p>
        </p:txBody>
      </p:sp>
      <p:sp>
        <p:nvSpPr>
          <p:cNvPr id="21" name="field cell 13">
            <a:extLst>
              <a:ext uri="{FF2B5EF4-FFF2-40B4-BE49-F238E27FC236}">
                <a16:creationId xmlns:a16="http://schemas.microsoft.com/office/drawing/2014/main" id="{9EC08F5C-9227-4B73-A444-6AABF2CA1380}"/>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0F1F4"/>
          </a:solidFill>
          <a:ln w="0">
            <a:noFill/>
          </a:ln>
        </p:spPr>
        <p:txBody>
          <a:bodyPr/>
          <a:lstStyle/>
          <a:p>
            <a:endParaRPr lang="en-US"/>
          </a:p>
        </p:txBody>
      </p:sp>
      <p:sp>
        <p:nvSpPr>
          <p:cNvPr id="22" name="field cell 14">
            <a:extLst>
              <a:ext uri="{FF2B5EF4-FFF2-40B4-BE49-F238E27FC236}">
                <a16:creationId xmlns:a16="http://schemas.microsoft.com/office/drawing/2014/main" id="{228907E0-7563-4F1C-B7ED-2B80FAF05CE8}"/>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4F2F5"/>
          </a:solidFill>
          <a:ln w="0">
            <a:noFill/>
          </a:ln>
        </p:spPr>
        <p:txBody>
          <a:bodyPr/>
          <a:lstStyle/>
          <a:p>
            <a:endParaRPr lang="en-US"/>
          </a:p>
        </p:txBody>
      </p:sp>
      <p:sp>
        <p:nvSpPr>
          <p:cNvPr id="23" name="field cell 15">
            <a:extLst>
              <a:ext uri="{FF2B5EF4-FFF2-40B4-BE49-F238E27FC236}">
                <a16:creationId xmlns:a16="http://schemas.microsoft.com/office/drawing/2014/main" id="{E4F86218-51FC-4F36-AC2A-3FE4B9E6DDAC}"/>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CDE8EB"/>
          </a:solidFill>
          <a:ln w="0">
            <a:noFill/>
          </a:ln>
        </p:spPr>
        <p:txBody>
          <a:bodyPr/>
          <a:lstStyle/>
          <a:p>
            <a:endParaRPr lang="en-US"/>
          </a:p>
        </p:txBody>
      </p:sp>
      <p:sp>
        <p:nvSpPr>
          <p:cNvPr id="24" name="field cell 16">
            <a:extLst>
              <a:ext uri="{FF2B5EF4-FFF2-40B4-BE49-F238E27FC236}">
                <a16:creationId xmlns:a16="http://schemas.microsoft.com/office/drawing/2014/main" id="{2D344E67-9642-4A24-BD33-6D0E98A2BF24}"/>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CEE9EC"/>
          </a:solidFill>
          <a:ln w="0">
            <a:noFill/>
          </a:ln>
        </p:spPr>
        <p:txBody>
          <a:bodyPr/>
          <a:lstStyle/>
          <a:p>
            <a:endParaRPr lang="en-US"/>
          </a:p>
        </p:txBody>
      </p:sp>
      <p:sp>
        <p:nvSpPr>
          <p:cNvPr id="25" name="field cell 17">
            <a:extLst>
              <a:ext uri="{FF2B5EF4-FFF2-40B4-BE49-F238E27FC236}">
                <a16:creationId xmlns:a16="http://schemas.microsoft.com/office/drawing/2014/main" id="{CC121F8C-2F5A-4E5D-8614-F70305FEE7B4}"/>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26" name="field cell 18">
            <a:extLst>
              <a:ext uri="{FF2B5EF4-FFF2-40B4-BE49-F238E27FC236}">
                <a16:creationId xmlns:a16="http://schemas.microsoft.com/office/drawing/2014/main" id="{57F43F73-F38D-4E31-A8EC-347C1A2AAA39}"/>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A8D9DC"/>
          </a:solidFill>
          <a:ln w="0">
            <a:noFill/>
          </a:ln>
        </p:spPr>
        <p:txBody>
          <a:bodyPr/>
          <a:lstStyle/>
          <a:p>
            <a:endParaRPr lang="en-US"/>
          </a:p>
        </p:txBody>
      </p:sp>
      <p:sp>
        <p:nvSpPr>
          <p:cNvPr id="27" name="field cell 19">
            <a:extLst>
              <a:ext uri="{FF2B5EF4-FFF2-40B4-BE49-F238E27FC236}">
                <a16:creationId xmlns:a16="http://schemas.microsoft.com/office/drawing/2014/main" id="{26A4EC27-8477-4E1C-9B14-41C6364F82D2}"/>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63AEB3"/>
          </a:solidFill>
          <a:ln w="0">
            <a:noFill/>
          </a:ln>
        </p:spPr>
        <p:txBody>
          <a:bodyPr/>
          <a:lstStyle/>
          <a:p>
            <a:endParaRPr lang="en-US"/>
          </a:p>
        </p:txBody>
      </p:sp>
      <p:sp>
        <p:nvSpPr>
          <p:cNvPr id="28" name="field cell 20">
            <a:extLst>
              <a:ext uri="{FF2B5EF4-FFF2-40B4-BE49-F238E27FC236}">
                <a16:creationId xmlns:a16="http://schemas.microsoft.com/office/drawing/2014/main" id="{3F394B3D-3137-4C74-B312-AAE8BD21D6F0}"/>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C1E4E7"/>
          </a:solidFill>
          <a:ln w="0">
            <a:noFill/>
          </a:ln>
        </p:spPr>
        <p:txBody>
          <a:bodyPr/>
          <a:lstStyle/>
          <a:p>
            <a:endParaRPr lang="en-US"/>
          </a:p>
        </p:txBody>
      </p:sp>
      <p:sp>
        <p:nvSpPr>
          <p:cNvPr id="29" name="field cell 21">
            <a:extLst>
              <a:ext uri="{FF2B5EF4-FFF2-40B4-BE49-F238E27FC236}">
                <a16:creationId xmlns:a16="http://schemas.microsoft.com/office/drawing/2014/main" id="{4C152A38-2335-43FC-9A06-43C9B2C0C1EA}"/>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30" name="field cell 22">
            <a:extLst>
              <a:ext uri="{FF2B5EF4-FFF2-40B4-BE49-F238E27FC236}">
                <a16:creationId xmlns:a16="http://schemas.microsoft.com/office/drawing/2014/main" id="{1A868A2B-A7BF-4A1B-934F-D635BF6E4697}"/>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D6ECEF"/>
          </a:solidFill>
          <a:ln w="0">
            <a:noFill/>
          </a:ln>
        </p:spPr>
        <p:txBody>
          <a:bodyPr/>
          <a:lstStyle/>
          <a:p>
            <a:endParaRPr lang="en-US"/>
          </a:p>
        </p:txBody>
      </p:sp>
      <p:sp>
        <p:nvSpPr>
          <p:cNvPr id="31" name="field cell 23">
            <a:extLst>
              <a:ext uri="{FF2B5EF4-FFF2-40B4-BE49-F238E27FC236}">
                <a16:creationId xmlns:a16="http://schemas.microsoft.com/office/drawing/2014/main" id="{64B224FE-22B8-4807-AF66-07F553A849A8}"/>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CCE8EB"/>
          </a:solidFill>
          <a:ln w="0">
            <a:noFill/>
          </a:ln>
        </p:spPr>
        <p:txBody>
          <a:bodyPr/>
          <a:lstStyle/>
          <a:p>
            <a:endParaRPr lang="en-US"/>
          </a:p>
        </p:txBody>
      </p:sp>
      <p:sp>
        <p:nvSpPr>
          <p:cNvPr id="32" name="field cell 24">
            <a:extLst>
              <a:ext uri="{FF2B5EF4-FFF2-40B4-BE49-F238E27FC236}">
                <a16:creationId xmlns:a16="http://schemas.microsoft.com/office/drawing/2014/main" id="{623391B3-25F8-4CD2-B8CA-264C908ADDC0}"/>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33" name="field cell 25">
            <a:extLst>
              <a:ext uri="{FF2B5EF4-FFF2-40B4-BE49-F238E27FC236}">
                <a16:creationId xmlns:a16="http://schemas.microsoft.com/office/drawing/2014/main" id="{F702CCB4-0139-47E7-BC14-0961F351B480}"/>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B3DEE1"/>
          </a:solidFill>
          <a:ln w="0">
            <a:noFill/>
          </a:ln>
        </p:spPr>
        <p:txBody>
          <a:bodyPr/>
          <a:lstStyle/>
          <a:p>
            <a:endParaRPr lang="en-US"/>
          </a:p>
        </p:txBody>
      </p:sp>
      <p:sp>
        <p:nvSpPr>
          <p:cNvPr id="34" name="field cell 26">
            <a:extLst>
              <a:ext uri="{FF2B5EF4-FFF2-40B4-BE49-F238E27FC236}">
                <a16:creationId xmlns:a16="http://schemas.microsoft.com/office/drawing/2014/main" id="{2362C700-39FE-42E2-AFFE-EFC9EEB06794}"/>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C6E5E8"/>
          </a:solidFill>
          <a:ln w="0">
            <a:noFill/>
          </a:ln>
        </p:spPr>
        <p:txBody>
          <a:bodyPr/>
          <a:lstStyle/>
          <a:p>
            <a:endParaRPr lang="en-US"/>
          </a:p>
        </p:txBody>
      </p:sp>
      <p:sp>
        <p:nvSpPr>
          <p:cNvPr id="35" name="field cell 27">
            <a:extLst>
              <a:ext uri="{FF2B5EF4-FFF2-40B4-BE49-F238E27FC236}">
                <a16:creationId xmlns:a16="http://schemas.microsoft.com/office/drawing/2014/main" id="{E32D555C-8608-49AC-A392-9AC5BC361FC0}"/>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A9D9DC"/>
          </a:solidFill>
          <a:ln w="0">
            <a:noFill/>
          </a:ln>
        </p:spPr>
        <p:txBody>
          <a:bodyPr/>
          <a:lstStyle/>
          <a:p>
            <a:endParaRPr lang="en-US"/>
          </a:p>
        </p:txBody>
      </p:sp>
      <p:sp>
        <p:nvSpPr>
          <p:cNvPr id="36" name="field cell 28">
            <a:extLst>
              <a:ext uri="{FF2B5EF4-FFF2-40B4-BE49-F238E27FC236}">
                <a16:creationId xmlns:a16="http://schemas.microsoft.com/office/drawing/2014/main" id="{2057D505-BFBA-40B7-8DB6-13C381A0D1B7}"/>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59A7AD"/>
          </a:solidFill>
          <a:ln w="0">
            <a:noFill/>
          </a:ln>
        </p:spPr>
        <p:txBody>
          <a:bodyPr/>
          <a:lstStyle/>
          <a:p>
            <a:endParaRPr lang="en-US"/>
          </a:p>
        </p:txBody>
      </p:sp>
      <p:sp>
        <p:nvSpPr>
          <p:cNvPr id="37" name="field cell 29">
            <a:extLst>
              <a:ext uri="{FF2B5EF4-FFF2-40B4-BE49-F238E27FC236}">
                <a16:creationId xmlns:a16="http://schemas.microsoft.com/office/drawing/2014/main" id="{9205DA40-CE2B-4276-9D1A-44F93B4AD7F5}"/>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378F96"/>
          </a:solidFill>
          <a:ln w="0">
            <a:noFill/>
          </a:ln>
        </p:spPr>
        <p:txBody>
          <a:bodyPr/>
          <a:lstStyle/>
          <a:p>
            <a:endParaRPr lang="en-US"/>
          </a:p>
        </p:txBody>
      </p:sp>
      <p:sp>
        <p:nvSpPr>
          <p:cNvPr id="38" name="field cell 30">
            <a:extLst>
              <a:ext uri="{FF2B5EF4-FFF2-40B4-BE49-F238E27FC236}">
                <a16:creationId xmlns:a16="http://schemas.microsoft.com/office/drawing/2014/main" id="{DABAA7B9-53BB-47FD-88CC-394621D53B9E}"/>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BBE1E4"/>
          </a:solidFill>
          <a:ln w="0">
            <a:noFill/>
          </a:ln>
        </p:spPr>
        <p:txBody>
          <a:bodyPr/>
          <a:lstStyle/>
          <a:p>
            <a:endParaRPr lang="en-US"/>
          </a:p>
        </p:txBody>
      </p:sp>
      <p:sp>
        <p:nvSpPr>
          <p:cNvPr id="39" name="field cell 31">
            <a:extLst>
              <a:ext uri="{FF2B5EF4-FFF2-40B4-BE49-F238E27FC236}">
                <a16:creationId xmlns:a16="http://schemas.microsoft.com/office/drawing/2014/main" id="{412998BB-48A5-4BE0-AAF8-485624A976AE}"/>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90CFD2"/>
          </a:solidFill>
          <a:ln w="0">
            <a:noFill/>
          </a:ln>
        </p:spPr>
        <p:txBody>
          <a:bodyPr/>
          <a:lstStyle/>
          <a:p>
            <a:endParaRPr lang="en-US"/>
          </a:p>
        </p:txBody>
      </p:sp>
      <p:sp>
        <p:nvSpPr>
          <p:cNvPr id="40" name="field cell 32">
            <a:extLst>
              <a:ext uri="{FF2B5EF4-FFF2-40B4-BE49-F238E27FC236}">
                <a16:creationId xmlns:a16="http://schemas.microsoft.com/office/drawing/2014/main" id="{B91DDE2C-E2FA-44E3-8032-A164F4D49E96}"/>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3E949B"/>
          </a:solidFill>
          <a:ln w="0">
            <a:noFill/>
          </a:ln>
        </p:spPr>
        <p:txBody>
          <a:bodyPr/>
          <a:lstStyle/>
          <a:p>
            <a:endParaRPr lang="en-US"/>
          </a:p>
        </p:txBody>
      </p:sp>
      <p:sp>
        <p:nvSpPr>
          <p:cNvPr id="41" name="field cell 33">
            <a:extLst>
              <a:ext uri="{FF2B5EF4-FFF2-40B4-BE49-F238E27FC236}">
                <a16:creationId xmlns:a16="http://schemas.microsoft.com/office/drawing/2014/main" id="{DC47F16C-EFCA-4A39-B595-FBE8561FD6C3}"/>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1E7982"/>
          </a:solidFill>
          <a:ln w="0">
            <a:noFill/>
          </a:ln>
        </p:spPr>
        <p:txBody>
          <a:bodyPr/>
          <a:lstStyle/>
          <a:p>
            <a:endParaRPr lang="en-US"/>
          </a:p>
        </p:txBody>
      </p:sp>
      <p:sp>
        <p:nvSpPr>
          <p:cNvPr id="42" name="field cell 34">
            <a:extLst>
              <a:ext uri="{FF2B5EF4-FFF2-40B4-BE49-F238E27FC236}">
                <a16:creationId xmlns:a16="http://schemas.microsoft.com/office/drawing/2014/main" id="{55E29239-C34B-4699-A2A4-B156167E0727}"/>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B8E0E3"/>
          </a:solidFill>
          <a:ln w="0">
            <a:noFill/>
          </a:ln>
        </p:spPr>
        <p:txBody>
          <a:bodyPr/>
          <a:lstStyle/>
          <a:p>
            <a:endParaRPr lang="en-US"/>
          </a:p>
        </p:txBody>
      </p:sp>
      <p:sp>
        <p:nvSpPr>
          <p:cNvPr id="43" name="field cell 35">
            <a:extLst>
              <a:ext uri="{FF2B5EF4-FFF2-40B4-BE49-F238E27FC236}">
                <a16:creationId xmlns:a16="http://schemas.microsoft.com/office/drawing/2014/main" id="{00A38778-3695-43CC-A3F4-B037533F2FD7}"/>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85C7CB"/>
          </a:solidFill>
          <a:ln w="0">
            <a:noFill/>
          </a:ln>
        </p:spPr>
        <p:txBody>
          <a:bodyPr/>
          <a:lstStyle/>
          <a:p>
            <a:endParaRPr lang="en-US"/>
          </a:p>
        </p:txBody>
      </p:sp>
      <p:sp>
        <p:nvSpPr>
          <p:cNvPr id="44" name="field cell 36">
            <a:extLst>
              <a:ext uri="{FF2B5EF4-FFF2-40B4-BE49-F238E27FC236}">
                <a16:creationId xmlns:a16="http://schemas.microsoft.com/office/drawing/2014/main" id="{5D2FA7E0-FB23-48EF-85BB-A9975FE6E307}"/>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B6DFE2"/>
          </a:solidFill>
          <a:ln w="0">
            <a:noFill/>
          </a:ln>
        </p:spPr>
        <p:txBody>
          <a:bodyPr/>
          <a:lstStyle/>
          <a:p>
            <a:endParaRPr lang="en-US"/>
          </a:p>
        </p:txBody>
      </p:sp>
      <p:sp>
        <p:nvSpPr>
          <p:cNvPr id="45" name="field cell 37">
            <a:extLst>
              <a:ext uri="{FF2B5EF4-FFF2-40B4-BE49-F238E27FC236}">
                <a16:creationId xmlns:a16="http://schemas.microsoft.com/office/drawing/2014/main" id="{A8D4A4C7-B079-4BA9-9AD7-471FE731950B}"/>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83C5C9"/>
          </a:solidFill>
          <a:ln w="0">
            <a:noFill/>
          </a:ln>
        </p:spPr>
        <p:txBody>
          <a:bodyPr/>
          <a:lstStyle/>
          <a:p>
            <a:endParaRPr lang="en-US"/>
          </a:p>
        </p:txBody>
      </p:sp>
      <p:sp>
        <p:nvSpPr>
          <p:cNvPr id="46" name="field cell 38">
            <a:extLst>
              <a:ext uri="{FF2B5EF4-FFF2-40B4-BE49-F238E27FC236}">
                <a16:creationId xmlns:a16="http://schemas.microsoft.com/office/drawing/2014/main" id="{A4FC3BC3-8617-4021-869C-2ADFCE58F409}"/>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6F3F6"/>
          </a:solidFill>
          <a:ln w="0">
            <a:noFill/>
          </a:ln>
        </p:spPr>
        <p:txBody>
          <a:bodyPr/>
          <a:lstStyle/>
          <a:p>
            <a:endParaRPr lang="en-US"/>
          </a:p>
        </p:txBody>
      </p:sp>
      <p:sp>
        <p:nvSpPr>
          <p:cNvPr id="47" name="field cell 39">
            <a:extLst>
              <a:ext uri="{FF2B5EF4-FFF2-40B4-BE49-F238E27FC236}">
                <a16:creationId xmlns:a16="http://schemas.microsoft.com/office/drawing/2014/main" id="{0AEEC298-641E-433F-85FB-F73958C7FD80}"/>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7F3F6"/>
          </a:solidFill>
          <a:ln w="0">
            <a:noFill/>
          </a:ln>
        </p:spPr>
        <p:txBody>
          <a:bodyPr/>
          <a:lstStyle/>
          <a:p>
            <a:endParaRPr lang="en-US"/>
          </a:p>
        </p:txBody>
      </p:sp>
      <p:sp>
        <p:nvSpPr>
          <p:cNvPr id="48" name="field cell 40">
            <a:extLst>
              <a:ext uri="{FF2B5EF4-FFF2-40B4-BE49-F238E27FC236}">
                <a16:creationId xmlns:a16="http://schemas.microsoft.com/office/drawing/2014/main" id="{A0FC06AC-4C4A-4521-9318-72D174D6EB93}"/>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3E4E7"/>
          </a:solidFill>
          <a:ln w="0">
            <a:noFill/>
          </a:ln>
        </p:spPr>
        <p:txBody>
          <a:bodyPr/>
          <a:lstStyle/>
          <a:p>
            <a:endParaRPr lang="en-US"/>
          </a:p>
        </p:txBody>
      </p:sp>
      <p:sp>
        <p:nvSpPr>
          <p:cNvPr id="49" name="field cell 41">
            <a:extLst>
              <a:ext uri="{FF2B5EF4-FFF2-40B4-BE49-F238E27FC236}">
                <a16:creationId xmlns:a16="http://schemas.microsoft.com/office/drawing/2014/main" id="{983CE744-34E9-4AA0-9799-C57FCF1F7761}"/>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9DD4D7"/>
          </a:solidFill>
          <a:ln w="0">
            <a:noFill/>
          </a:ln>
        </p:spPr>
        <p:txBody>
          <a:bodyPr/>
          <a:lstStyle/>
          <a:p>
            <a:endParaRPr lang="en-US"/>
          </a:p>
        </p:txBody>
      </p:sp>
      <p:sp>
        <p:nvSpPr>
          <p:cNvPr id="50" name="field cell 42">
            <a:extLst>
              <a:ext uri="{FF2B5EF4-FFF2-40B4-BE49-F238E27FC236}">
                <a16:creationId xmlns:a16="http://schemas.microsoft.com/office/drawing/2014/main" id="{273126F2-EEDA-4FCE-A05A-11EED02AA263}"/>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C8E7EA"/>
          </a:solidFill>
          <a:ln w="0">
            <a:noFill/>
          </a:ln>
        </p:spPr>
        <p:txBody>
          <a:bodyPr/>
          <a:lstStyle/>
          <a:p>
            <a:endParaRPr lang="en-US"/>
          </a:p>
        </p:txBody>
      </p:sp>
      <p:sp>
        <p:nvSpPr>
          <p:cNvPr id="51" name="field cell 43">
            <a:extLst>
              <a:ext uri="{FF2B5EF4-FFF2-40B4-BE49-F238E27FC236}">
                <a16:creationId xmlns:a16="http://schemas.microsoft.com/office/drawing/2014/main" id="{7FAF517B-1BF9-48D3-AFDC-1D3082F70457}"/>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A2D6D9"/>
          </a:solidFill>
          <a:ln w="0">
            <a:noFill/>
          </a:ln>
        </p:spPr>
        <p:txBody>
          <a:bodyPr/>
          <a:lstStyle/>
          <a:p>
            <a:endParaRPr lang="en-US"/>
          </a:p>
        </p:txBody>
      </p:sp>
      <p:sp>
        <p:nvSpPr>
          <p:cNvPr id="52" name="field cell 44">
            <a:extLst>
              <a:ext uri="{FF2B5EF4-FFF2-40B4-BE49-F238E27FC236}">
                <a16:creationId xmlns:a16="http://schemas.microsoft.com/office/drawing/2014/main" id="{351106D1-C5CF-41BD-8C4A-547DCFDE92A9}"/>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2E4E7"/>
          </a:solidFill>
          <a:ln w="0">
            <a:noFill/>
          </a:ln>
        </p:spPr>
        <p:txBody>
          <a:bodyPr/>
          <a:lstStyle/>
          <a:p>
            <a:endParaRPr lang="en-US"/>
          </a:p>
        </p:txBody>
      </p:sp>
      <p:sp>
        <p:nvSpPr>
          <p:cNvPr id="53" name="field cell 45">
            <a:extLst>
              <a:ext uri="{FF2B5EF4-FFF2-40B4-BE49-F238E27FC236}">
                <a16:creationId xmlns:a16="http://schemas.microsoft.com/office/drawing/2014/main" id="{828BDCD3-2F0C-4144-806A-D0768CAB619D}"/>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54" name="field cell 46">
            <a:extLst>
              <a:ext uri="{FF2B5EF4-FFF2-40B4-BE49-F238E27FC236}">
                <a16:creationId xmlns:a16="http://schemas.microsoft.com/office/drawing/2014/main" id="{31BC9D7D-D6C4-4F68-B49E-BD77DDA3EF54}"/>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3E4E7"/>
          </a:solidFill>
          <a:ln w="0">
            <a:noFill/>
          </a:ln>
        </p:spPr>
        <p:txBody>
          <a:bodyPr/>
          <a:lstStyle/>
          <a:p>
            <a:endParaRPr lang="en-US"/>
          </a:p>
        </p:txBody>
      </p:sp>
      <p:sp>
        <p:nvSpPr>
          <p:cNvPr id="55" name="field cell 47">
            <a:extLst>
              <a:ext uri="{FF2B5EF4-FFF2-40B4-BE49-F238E27FC236}">
                <a16:creationId xmlns:a16="http://schemas.microsoft.com/office/drawing/2014/main" id="{0F49D765-5432-4B8F-A2F1-D56415D08DBF}"/>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9CD4D7"/>
          </a:solidFill>
          <a:ln w="0">
            <a:noFill/>
          </a:ln>
        </p:spPr>
        <p:txBody>
          <a:bodyPr/>
          <a:lstStyle/>
          <a:p>
            <a:endParaRPr lang="en-US"/>
          </a:p>
        </p:txBody>
      </p:sp>
      <p:sp>
        <p:nvSpPr>
          <p:cNvPr id="56" name="field cell 48">
            <a:extLst>
              <a:ext uri="{FF2B5EF4-FFF2-40B4-BE49-F238E27FC236}">
                <a16:creationId xmlns:a16="http://schemas.microsoft.com/office/drawing/2014/main" id="{5970E57E-96B9-4C61-A01F-D24186B6F046}"/>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6AB3B8"/>
          </a:solidFill>
          <a:ln w="0">
            <a:noFill/>
          </a:ln>
        </p:spPr>
        <p:txBody>
          <a:bodyPr/>
          <a:lstStyle/>
          <a:p>
            <a:endParaRPr lang="en-US"/>
          </a:p>
        </p:txBody>
      </p:sp>
      <p:sp>
        <p:nvSpPr>
          <p:cNvPr id="57" name="field cell 49">
            <a:extLst>
              <a:ext uri="{FF2B5EF4-FFF2-40B4-BE49-F238E27FC236}">
                <a16:creationId xmlns:a16="http://schemas.microsoft.com/office/drawing/2014/main" id="{73E76C5D-3BE6-4724-A284-FF2A504C0793}"/>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AADADD"/>
          </a:solidFill>
          <a:ln w="0">
            <a:noFill/>
          </a:ln>
        </p:spPr>
        <p:txBody>
          <a:bodyPr/>
          <a:lstStyle/>
          <a:p>
            <a:endParaRPr lang="en-US"/>
          </a:p>
        </p:txBody>
      </p:sp>
      <p:sp>
        <p:nvSpPr>
          <p:cNvPr id="58" name="field cell 50">
            <a:extLst>
              <a:ext uri="{FF2B5EF4-FFF2-40B4-BE49-F238E27FC236}">
                <a16:creationId xmlns:a16="http://schemas.microsoft.com/office/drawing/2014/main" id="{F0C29845-7F9E-46A0-A9FB-58A9D4F1A2A2}"/>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B1DDE0"/>
          </a:solidFill>
          <a:ln w="0">
            <a:noFill/>
          </a:ln>
        </p:spPr>
        <p:txBody>
          <a:bodyPr/>
          <a:lstStyle/>
          <a:p>
            <a:endParaRPr lang="en-US"/>
          </a:p>
        </p:txBody>
      </p:sp>
      <p:sp>
        <p:nvSpPr>
          <p:cNvPr id="59" name="field cell 51">
            <a:extLst>
              <a:ext uri="{FF2B5EF4-FFF2-40B4-BE49-F238E27FC236}">
                <a16:creationId xmlns:a16="http://schemas.microsoft.com/office/drawing/2014/main" id="{A7246364-F85A-46E1-ACAD-2CF80C80D210}"/>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7CC0C4"/>
          </a:solidFill>
          <a:ln w="0">
            <a:noFill/>
          </a:ln>
        </p:spPr>
        <p:txBody>
          <a:bodyPr/>
          <a:lstStyle/>
          <a:p>
            <a:endParaRPr lang="en-US"/>
          </a:p>
        </p:txBody>
      </p:sp>
      <p:sp>
        <p:nvSpPr>
          <p:cNvPr id="60" name="field cell 52">
            <a:extLst>
              <a:ext uri="{FF2B5EF4-FFF2-40B4-BE49-F238E27FC236}">
                <a16:creationId xmlns:a16="http://schemas.microsoft.com/office/drawing/2014/main" id="{3202767F-DB04-4BE5-9EEF-CADEDFABB573}"/>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61" name="field cell 53">
            <a:extLst>
              <a:ext uri="{FF2B5EF4-FFF2-40B4-BE49-F238E27FC236}">
                <a16:creationId xmlns:a16="http://schemas.microsoft.com/office/drawing/2014/main" id="{E45A3416-6D0C-4F04-AD77-76FD273E2B09}"/>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0F1F4"/>
          </a:solidFill>
          <a:ln w="0">
            <a:noFill/>
          </a:ln>
        </p:spPr>
        <p:txBody>
          <a:bodyPr/>
          <a:lstStyle/>
          <a:p>
            <a:endParaRPr lang="en-US"/>
          </a:p>
        </p:txBody>
      </p:sp>
      <p:sp>
        <p:nvSpPr>
          <p:cNvPr id="62" name="field cell 54">
            <a:extLst>
              <a:ext uri="{FF2B5EF4-FFF2-40B4-BE49-F238E27FC236}">
                <a16:creationId xmlns:a16="http://schemas.microsoft.com/office/drawing/2014/main" id="{6CEA5A77-028C-4715-A0D3-81C328FDC75D}"/>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389097"/>
          </a:solidFill>
          <a:ln w="0">
            <a:noFill/>
          </a:ln>
        </p:spPr>
        <p:txBody>
          <a:bodyPr/>
          <a:lstStyle/>
          <a:p>
            <a:endParaRPr lang="en-US"/>
          </a:p>
        </p:txBody>
      </p:sp>
      <p:sp>
        <p:nvSpPr>
          <p:cNvPr id="63" name="field cell 55">
            <a:extLst>
              <a:ext uri="{FF2B5EF4-FFF2-40B4-BE49-F238E27FC236}">
                <a16:creationId xmlns:a16="http://schemas.microsoft.com/office/drawing/2014/main" id="{1F4E8084-3B22-4C5F-A626-D9D0524D6083}"/>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42979D"/>
          </a:solidFill>
          <a:ln w="0">
            <a:noFill/>
          </a:ln>
        </p:spPr>
        <p:txBody>
          <a:bodyPr/>
          <a:lstStyle/>
          <a:p>
            <a:endParaRPr lang="en-US"/>
          </a:p>
        </p:txBody>
      </p:sp>
      <p:sp>
        <p:nvSpPr>
          <p:cNvPr id="64" name="field cell 56">
            <a:extLst>
              <a:ext uri="{FF2B5EF4-FFF2-40B4-BE49-F238E27FC236}">
                <a16:creationId xmlns:a16="http://schemas.microsoft.com/office/drawing/2014/main" id="{D4A3FBDB-8A58-41FF-9EA7-3A5218DFC357}"/>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1E7C84"/>
          </a:solidFill>
          <a:ln w="0">
            <a:noFill/>
          </a:ln>
        </p:spPr>
        <p:txBody>
          <a:bodyPr/>
          <a:lstStyle/>
          <a:p>
            <a:endParaRPr lang="en-US"/>
          </a:p>
        </p:txBody>
      </p:sp>
      <p:sp>
        <p:nvSpPr>
          <p:cNvPr id="65" name="field cell 57">
            <a:extLst>
              <a:ext uri="{FF2B5EF4-FFF2-40B4-BE49-F238E27FC236}">
                <a16:creationId xmlns:a16="http://schemas.microsoft.com/office/drawing/2014/main" id="{0554F579-BF8E-4814-9801-75EECB2EFB28}"/>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2E8990"/>
          </a:solidFill>
          <a:ln w="0">
            <a:noFill/>
          </a:ln>
        </p:spPr>
        <p:txBody>
          <a:bodyPr/>
          <a:lstStyle/>
          <a:p>
            <a:endParaRPr lang="en-US"/>
          </a:p>
        </p:txBody>
      </p:sp>
      <p:sp>
        <p:nvSpPr>
          <p:cNvPr id="66" name="field cell 58">
            <a:extLst>
              <a:ext uri="{FF2B5EF4-FFF2-40B4-BE49-F238E27FC236}">
                <a16:creationId xmlns:a16="http://schemas.microsoft.com/office/drawing/2014/main" id="{594EEFE9-16A4-4B16-9E01-A2FCA9AB0349}"/>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B8E0E3"/>
          </a:solidFill>
          <a:ln w="0">
            <a:noFill/>
          </a:ln>
        </p:spPr>
        <p:txBody>
          <a:bodyPr/>
          <a:lstStyle/>
          <a:p>
            <a:endParaRPr lang="en-US"/>
          </a:p>
        </p:txBody>
      </p:sp>
      <p:sp>
        <p:nvSpPr>
          <p:cNvPr id="67" name="field cell 59">
            <a:extLst>
              <a:ext uri="{FF2B5EF4-FFF2-40B4-BE49-F238E27FC236}">
                <a16:creationId xmlns:a16="http://schemas.microsoft.com/office/drawing/2014/main" id="{2C2CAEA6-A2DB-4757-B42D-A850AB3D4A7F}"/>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CDE8EB"/>
          </a:solidFill>
          <a:ln w="0">
            <a:noFill/>
          </a:ln>
        </p:spPr>
        <p:txBody>
          <a:bodyPr/>
          <a:lstStyle/>
          <a:p>
            <a:endParaRPr lang="en-US"/>
          </a:p>
        </p:txBody>
      </p:sp>
      <p:sp>
        <p:nvSpPr>
          <p:cNvPr id="68" name="field cell 60">
            <a:extLst>
              <a:ext uri="{FF2B5EF4-FFF2-40B4-BE49-F238E27FC236}">
                <a16:creationId xmlns:a16="http://schemas.microsoft.com/office/drawing/2014/main" id="{9C689776-7DF5-4677-A06B-6FFB8D7A20E3}"/>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C0E3E6"/>
          </a:solidFill>
          <a:ln w="0">
            <a:noFill/>
          </a:ln>
        </p:spPr>
        <p:txBody>
          <a:bodyPr/>
          <a:lstStyle/>
          <a:p>
            <a:endParaRPr lang="en-US"/>
          </a:p>
        </p:txBody>
      </p:sp>
      <p:sp>
        <p:nvSpPr>
          <p:cNvPr id="69" name="field cell 61">
            <a:extLst>
              <a:ext uri="{FF2B5EF4-FFF2-40B4-BE49-F238E27FC236}">
                <a16:creationId xmlns:a16="http://schemas.microsoft.com/office/drawing/2014/main" id="{3D5AAE71-A9B1-42D3-885C-D46F5189A15B}"/>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9DD4D7"/>
          </a:solidFill>
          <a:ln w="0">
            <a:noFill/>
          </a:ln>
        </p:spPr>
        <p:txBody>
          <a:bodyPr/>
          <a:lstStyle/>
          <a:p>
            <a:endParaRPr lang="en-US"/>
          </a:p>
        </p:txBody>
      </p:sp>
      <p:sp>
        <p:nvSpPr>
          <p:cNvPr id="70" name="field cell 62">
            <a:extLst>
              <a:ext uri="{FF2B5EF4-FFF2-40B4-BE49-F238E27FC236}">
                <a16:creationId xmlns:a16="http://schemas.microsoft.com/office/drawing/2014/main" id="{40ECC2E4-1B8A-490A-8614-3F12C6F954AB}"/>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CFE9EC"/>
          </a:solidFill>
          <a:ln w="0">
            <a:noFill/>
          </a:ln>
        </p:spPr>
        <p:txBody>
          <a:bodyPr/>
          <a:lstStyle/>
          <a:p>
            <a:endParaRPr lang="en-US"/>
          </a:p>
        </p:txBody>
      </p:sp>
      <p:sp>
        <p:nvSpPr>
          <p:cNvPr id="71" name="field cell 63">
            <a:extLst>
              <a:ext uri="{FF2B5EF4-FFF2-40B4-BE49-F238E27FC236}">
                <a16:creationId xmlns:a16="http://schemas.microsoft.com/office/drawing/2014/main" id="{A0029EDE-1D2A-4434-96FA-0DF3E9548402}"/>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ABDADD"/>
          </a:solidFill>
          <a:ln w="0">
            <a:noFill/>
          </a:ln>
        </p:spPr>
        <p:txBody>
          <a:bodyPr/>
          <a:lstStyle/>
          <a:p>
            <a:endParaRPr lang="en-US"/>
          </a:p>
        </p:txBody>
      </p:sp>
      <p:sp>
        <p:nvSpPr>
          <p:cNvPr id="72" name="field cell 64">
            <a:extLst>
              <a:ext uri="{FF2B5EF4-FFF2-40B4-BE49-F238E27FC236}">
                <a16:creationId xmlns:a16="http://schemas.microsoft.com/office/drawing/2014/main" id="{6D5371D7-340D-4108-BE18-040F66BA837E}"/>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AFDCDF"/>
          </a:solidFill>
          <a:ln w="0">
            <a:noFill/>
          </a:ln>
        </p:spPr>
        <p:txBody>
          <a:bodyPr/>
          <a:lstStyle/>
          <a:p>
            <a:endParaRPr lang="en-US"/>
          </a:p>
        </p:txBody>
      </p:sp>
      <p:sp>
        <p:nvSpPr>
          <p:cNvPr id="73" name="field cell 65">
            <a:extLst>
              <a:ext uri="{FF2B5EF4-FFF2-40B4-BE49-F238E27FC236}">
                <a16:creationId xmlns:a16="http://schemas.microsoft.com/office/drawing/2014/main" id="{F8776B14-B091-4293-8D68-D7163F0F81B4}"/>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73BABE"/>
          </a:solidFill>
          <a:ln w="0">
            <a:noFill/>
          </a:ln>
        </p:spPr>
        <p:txBody>
          <a:bodyPr/>
          <a:lstStyle/>
          <a:p>
            <a:endParaRPr lang="en-US"/>
          </a:p>
        </p:txBody>
      </p:sp>
      <p:sp>
        <p:nvSpPr>
          <p:cNvPr id="74" name="field cell 66">
            <a:extLst>
              <a:ext uri="{FF2B5EF4-FFF2-40B4-BE49-F238E27FC236}">
                <a16:creationId xmlns:a16="http://schemas.microsoft.com/office/drawing/2014/main" id="{79526B18-6993-43D9-BCCF-FD9F6115F1D3}"/>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44989E"/>
          </a:solidFill>
          <a:ln w="0">
            <a:noFill/>
          </a:ln>
        </p:spPr>
        <p:txBody>
          <a:bodyPr/>
          <a:lstStyle/>
          <a:p>
            <a:endParaRPr lang="en-US"/>
          </a:p>
        </p:txBody>
      </p:sp>
      <p:sp>
        <p:nvSpPr>
          <p:cNvPr id="75" name="field cell 67">
            <a:extLst>
              <a:ext uri="{FF2B5EF4-FFF2-40B4-BE49-F238E27FC236}">
                <a16:creationId xmlns:a16="http://schemas.microsoft.com/office/drawing/2014/main" id="{64CD5EBB-1F0A-48C0-B7AD-F997A4157272}"/>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4D9FA5"/>
          </a:solidFill>
          <a:ln w="0">
            <a:noFill/>
          </a:ln>
        </p:spPr>
        <p:txBody>
          <a:bodyPr/>
          <a:lstStyle/>
          <a:p>
            <a:endParaRPr lang="en-US"/>
          </a:p>
        </p:txBody>
      </p:sp>
      <p:sp>
        <p:nvSpPr>
          <p:cNvPr id="76" name="field cell 68">
            <a:extLst>
              <a:ext uri="{FF2B5EF4-FFF2-40B4-BE49-F238E27FC236}">
                <a16:creationId xmlns:a16="http://schemas.microsoft.com/office/drawing/2014/main" id="{D29B2FBB-652A-4293-835E-A9DF5B02F999}"/>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86C8CC"/>
          </a:solidFill>
          <a:ln w="0">
            <a:noFill/>
          </a:ln>
        </p:spPr>
        <p:txBody>
          <a:bodyPr/>
          <a:lstStyle/>
          <a:p>
            <a:endParaRPr lang="en-US"/>
          </a:p>
        </p:txBody>
      </p:sp>
      <p:sp>
        <p:nvSpPr>
          <p:cNvPr id="77" name="field cell 69">
            <a:extLst>
              <a:ext uri="{FF2B5EF4-FFF2-40B4-BE49-F238E27FC236}">
                <a16:creationId xmlns:a16="http://schemas.microsoft.com/office/drawing/2014/main" id="{83506EB9-3D28-4EA7-95F3-76B23B634437}"/>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B7DFE2"/>
          </a:solidFill>
          <a:ln w="0">
            <a:noFill/>
          </a:ln>
        </p:spPr>
        <p:txBody>
          <a:bodyPr/>
          <a:lstStyle/>
          <a:p>
            <a:endParaRPr lang="en-US"/>
          </a:p>
        </p:txBody>
      </p:sp>
      <p:sp>
        <p:nvSpPr>
          <p:cNvPr id="78" name="field cell 70">
            <a:extLst>
              <a:ext uri="{FF2B5EF4-FFF2-40B4-BE49-F238E27FC236}">
                <a16:creationId xmlns:a16="http://schemas.microsoft.com/office/drawing/2014/main" id="{CB3815A1-DB73-4615-9B53-D15362FAA7B6}"/>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2E8890"/>
          </a:solidFill>
          <a:ln w="0">
            <a:noFill/>
          </a:ln>
        </p:spPr>
        <p:txBody>
          <a:bodyPr/>
          <a:lstStyle/>
          <a:p>
            <a:endParaRPr lang="en-US"/>
          </a:p>
        </p:txBody>
      </p:sp>
      <p:sp>
        <p:nvSpPr>
          <p:cNvPr id="79" name="field cell 71">
            <a:extLst>
              <a:ext uri="{FF2B5EF4-FFF2-40B4-BE49-F238E27FC236}">
                <a16:creationId xmlns:a16="http://schemas.microsoft.com/office/drawing/2014/main" id="{7E5BBABC-2912-410C-8EEB-084E38109DC3}"/>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4B9EA4"/>
          </a:solidFill>
          <a:ln w="0">
            <a:noFill/>
          </a:ln>
        </p:spPr>
        <p:txBody>
          <a:bodyPr/>
          <a:lstStyle/>
          <a:p>
            <a:endParaRPr lang="en-US"/>
          </a:p>
        </p:txBody>
      </p:sp>
      <p:sp>
        <p:nvSpPr>
          <p:cNvPr id="80" name="field cell 72">
            <a:extLst>
              <a:ext uri="{FF2B5EF4-FFF2-40B4-BE49-F238E27FC236}">
                <a16:creationId xmlns:a16="http://schemas.microsoft.com/office/drawing/2014/main" id="{50889DE0-4C40-43E6-BA98-663777604EA5}"/>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D9EEF1"/>
          </a:solidFill>
          <a:ln w="0">
            <a:noFill/>
          </a:ln>
        </p:spPr>
        <p:txBody>
          <a:bodyPr/>
          <a:lstStyle/>
          <a:p>
            <a:endParaRPr lang="en-US"/>
          </a:p>
        </p:txBody>
      </p:sp>
      <p:sp>
        <p:nvSpPr>
          <p:cNvPr id="81" name="field cell 73">
            <a:extLst>
              <a:ext uri="{FF2B5EF4-FFF2-40B4-BE49-F238E27FC236}">
                <a16:creationId xmlns:a16="http://schemas.microsoft.com/office/drawing/2014/main" id="{A77ACDFD-7AAE-4EAD-8416-3CBFAA513F29}"/>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0F1F4"/>
          </a:solidFill>
          <a:ln w="0">
            <a:noFill/>
          </a:ln>
        </p:spPr>
        <p:txBody>
          <a:bodyPr/>
          <a:lstStyle/>
          <a:p>
            <a:endParaRPr lang="en-US"/>
          </a:p>
        </p:txBody>
      </p:sp>
      <p:sp>
        <p:nvSpPr>
          <p:cNvPr id="82" name="field cell 74">
            <a:extLst>
              <a:ext uri="{FF2B5EF4-FFF2-40B4-BE49-F238E27FC236}">
                <a16:creationId xmlns:a16="http://schemas.microsoft.com/office/drawing/2014/main" id="{BB2D7B11-36EF-4341-A876-BACB088A7733}"/>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DCEFF2"/>
          </a:solidFill>
          <a:ln w="0">
            <a:noFill/>
          </a:ln>
        </p:spPr>
        <p:txBody>
          <a:bodyPr/>
          <a:lstStyle/>
          <a:p>
            <a:endParaRPr lang="en-US"/>
          </a:p>
        </p:txBody>
      </p:sp>
      <p:sp>
        <p:nvSpPr>
          <p:cNvPr id="83" name="field cell 75">
            <a:extLst>
              <a:ext uri="{FF2B5EF4-FFF2-40B4-BE49-F238E27FC236}">
                <a16:creationId xmlns:a16="http://schemas.microsoft.com/office/drawing/2014/main" id="{78DD6C75-0CD3-418A-8532-0D86D37C4244}"/>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C9E7EA"/>
          </a:solidFill>
          <a:ln w="0">
            <a:noFill/>
          </a:ln>
        </p:spPr>
        <p:txBody>
          <a:bodyPr/>
          <a:lstStyle/>
          <a:p>
            <a:endParaRPr lang="en-US"/>
          </a:p>
        </p:txBody>
      </p:sp>
      <p:sp>
        <p:nvSpPr>
          <p:cNvPr id="84" name="field cell 76">
            <a:extLst>
              <a:ext uri="{FF2B5EF4-FFF2-40B4-BE49-F238E27FC236}">
                <a16:creationId xmlns:a16="http://schemas.microsoft.com/office/drawing/2014/main" id="{33AFFEFD-739B-4F69-A9BD-0EDB2E1457E2}"/>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A0D6D9"/>
          </a:solidFill>
          <a:ln w="0">
            <a:noFill/>
          </a:ln>
        </p:spPr>
        <p:txBody>
          <a:bodyPr/>
          <a:lstStyle/>
          <a:p>
            <a:endParaRPr lang="en-US"/>
          </a:p>
        </p:txBody>
      </p:sp>
      <p:sp>
        <p:nvSpPr>
          <p:cNvPr id="85" name="field cell 77">
            <a:extLst>
              <a:ext uri="{FF2B5EF4-FFF2-40B4-BE49-F238E27FC236}">
                <a16:creationId xmlns:a16="http://schemas.microsoft.com/office/drawing/2014/main" id="{6F958C9E-2779-40A5-B801-CB5449915CA0}"/>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C7E6E9"/>
          </a:solidFill>
          <a:ln w="0">
            <a:noFill/>
          </a:ln>
        </p:spPr>
        <p:txBody>
          <a:bodyPr/>
          <a:lstStyle/>
          <a:p>
            <a:endParaRPr lang="en-US"/>
          </a:p>
        </p:txBody>
      </p:sp>
      <p:sp>
        <p:nvSpPr>
          <p:cNvPr id="86" name="field cell 78">
            <a:extLst>
              <a:ext uri="{FF2B5EF4-FFF2-40B4-BE49-F238E27FC236}">
                <a16:creationId xmlns:a16="http://schemas.microsoft.com/office/drawing/2014/main" id="{A6B78BF9-1EE4-475E-BD7F-212AA8BA0396}"/>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7CC1C5"/>
          </a:solidFill>
          <a:ln w="0">
            <a:noFill/>
          </a:ln>
        </p:spPr>
        <p:txBody>
          <a:bodyPr/>
          <a:lstStyle/>
          <a:p>
            <a:endParaRPr lang="en-US"/>
          </a:p>
        </p:txBody>
      </p:sp>
      <p:sp>
        <p:nvSpPr>
          <p:cNvPr id="87" name="field cell 79">
            <a:extLst>
              <a:ext uri="{FF2B5EF4-FFF2-40B4-BE49-F238E27FC236}">
                <a16:creationId xmlns:a16="http://schemas.microsoft.com/office/drawing/2014/main" id="{6C10E1C3-5F9B-4037-BDF7-7C2FCB2F4D7A}"/>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79BFC3"/>
          </a:solidFill>
          <a:ln w="0">
            <a:noFill/>
          </a:ln>
        </p:spPr>
        <p:txBody>
          <a:bodyPr/>
          <a:lstStyle/>
          <a:p>
            <a:endParaRPr lang="en-US"/>
          </a:p>
        </p:txBody>
      </p:sp>
      <p:sp>
        <p:nvSpPr>
          <p:cNvPr id="88" name="field cell 80">
            <a:extLst>
              <a:ext uri="{FF2B5EF4-FFF2-40B4-BE49-F238E27FC236}">
                <a16:creationId xmlns:a16="http://schemas.microsoft.com/office/drawing/2014/main" id="{D9D7F90C-426D-42F0-ABA2-0898466E04CA}"/>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59A8AD"/>
          </a:solidFill>
          <a:ln w="0">
            <a:noFill/>
          </a:ln>
        </p:spPr>
        <p:txBody>
          <a:bodyPr/>
          <a:lstStyle/>
          <a:p>
            <a:endParaRPr lang="en-US"/>
          </a:p>
        </p:txBody>
      </p:sp>
      <p:sp>
        <p:nvSpPr>
          <p:cNvPr id="89" name="field cell 81">
            <a:extLst>
              <a:ext uri="{FF2B5EF4-FFF2-40B4-BE49-F238E27FC236}">
                <a16:creationId xmlns:a16="http://schemas.microsoft.com/office/drawing/2014/main" id="{69B7BBCE-F869-4014-9F9E-849D95A7CBB0}"/>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45999F"/>
          </a:solidFill>
          <a:ln w="0">
            <a:noFill/>
          </a:ln>
        </p:spPr>
        <p:txBody>
          <a:bodyPr/>
          <a:lstStyle/>
          <a:p>
            <a:endParaRPr lang="en-US"/>
          </a:p>
        </p:txBody>
      </p:sp>
      <p:sp>
        <p:nvSpPr>
          <p:cNvPr id="90" name="field cell 82">
            <a:extLst>
              <a:ext uri="{FF2B5EF4-FFF2-40B4-BE49-F238E27FC236}">
                <a16:creationId xmlns:a16="http://schemas.microsoft.com/office/drawing/2014/main" id="{3887EF1F-1827-4F8B-BF9D-626D475E89FA}"/>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27848B"/>
          </a:solidFill>
          <a:ln w="0">
            <a:noFill/>
          </a:ln>
        </p:spPr>
        <p:txBody>
          <a:bodyPr/>
          <a:lstStyle/>
          <a:p>
            <a:endParaRPr lang="en-US"/>
          </a:p>
        </p:txBody>
      </p:sp>
      <p:sp>
        <p:nvSpPr>
          <p:cNvPr id="91" name="field cell 83">
            <a:extLst>
              <a:ext uri="{FF2B5EF4-FFF2-40B4-BE49-F238E27FC236}">
                <a16:creationId xmlns:a16="http://schemas.microsoft.com/office/drawing/2014/main" id="{EA01708A-3E5B-4741-8E5A-E433EE53F97F}"/>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2B878E"/>
          </a:solidFill>
          <a:ln w="0">
            <a:noFill/>
          </a:ln>
        </p:spPr>
        <p:txBody>
          <a:bodyPr/>
          <a:lstStyle/>
          <a:p>
            <a:endParaRPr lang="en-US"/>
          </a:p>
        </p:txBody>
      </p:sp>
      <p:sp>
        <p:nvSpPr>
          <p:cNvPr id="92" name="field cell 84">
            <a:extLst>
              <a:ext uri="{FF2B5EF4-FFF2-40B4-BE49-F238E27FC236}">
                <a16:creationId xmlns:a16="http://schemas.microsoft.com/office/drawing/2014/main" id="{9E5D6B14-4088-46EC-BFF0-9D803ED67A07}"/>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7BC0C4"/>
          </a:solidFill>
          <a:ln w="0">
            <a:noFill/>
          </a:ln>
        </p:spPr>
        <p:txBody>
          <a:bodyPr/>
          <a:lstStyle/>
          <a:p>
            <a:endParaRPr lang="en-US"/>
          </a:p>
        </p:txBody>
      </p:sp>
      <p:sp>
        <p:nvSpPr>
          <p:cNvPr id="93" name="field cell 85">
            <a:extLst>
              <a:ext uri="{FF2B5EF4-FFF2-40B4-BE49-F238E27FC236}">
                <a16:creationId xmlns:a16="http://schemas.microsoft.com/office/drawing/2014/main" id="{D9C61889-BB6D-4FA0-937E-7F038513D4DC}"/>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94" name="field cell 86">
            <a:extLst>
              <a:ext uri="{FF2B5EF4-FFF2-40B4-BE49-F238E27FC236}">
                <a16:creationId xmlns:a16="http://schemas.microsoft.com/office/drawing/2014/main" id="{2C00E62A-A72B-4279-984A-814132478379}"/>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94D1D4"/>
          </a:solidFill>
          <a:ln w="0">
            <a:noFill/>
          </a:ln>
        </p:spPr>
        <p:txBody>
          <a:bodyPr/>
          <a:lstStyle/>
          <a:p>
            <a:endParaRPr lang="en-US"/>
          </a:p>
        </p:txBody>
      </p:sp>
      <p:sp>
        <p:nvSpPr>
          <p:cNvPr id="95" name="field cell 87">
            <a:extLst>
              <a:ext uri="{FF2B5EF4-FFF2-40B4-BE49-F238E27FC236}">
                <a16:creationId xmlns:a16="http://schemas.microsoft.com/office/drawing/2014/main" id="{0AC1E871-3206-4C50-9A7D-A20C9C4AB432}"/>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9DD5D8"/>
          </a:solidFill>
          <a:ln w="0">
            <a:noFill/>
          </a:ln>
        </p:spPr>
        <p:txBody>
          <a:bodyPr/>
          <a:lstStyle/>
          <a:p>
            <a:endParaRPr lang="en-US"/>
          </a:p>
        </p:txBody>
      </p:sp>
      <p:sp>
        <p:nvSpPr>
          <p:cNvPr id="96" name="field cell 88">
            <a:extLst>
              <a:ext uri="{FF2B5EF4-FFF2-40B4-BE49-F238E27FC236}">
                <a16:creationId xmlns:a16="http://schemas.microsoft.com/office/drawing/2014/main" id="{32011DC2-8B5A-4056-9CFB-6F798C3F2FC1}"/>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74BBBF"/>
          </a:solidFill>
          <a:ln w="0">
            <a:noFill/>
          </a:ln>
        </p:spPr>
        <p:txBody>
          <a:bodyPr/>
          <a:lstStyle/>
          <a:p>
            <a:endParaRPr lang="en-US"/>
          </a:p>
        </p:txBody>
      </p:sp>
      <p:sp>
        <p:nvSpPr>
          <p:cNvPr id="97" name="field cell 89">
            <a:extLst>
              <a:ext uri="{FF2B5EF4-FFF2-40B4-BE49-F238E27FC236}">
                <a16:creationId xmlns:a16="http://schemas.microsoft.com/office/drawing/2014/main" id="{D318FB9D-6FC8-4AAA-A262-41D352F38100}"/>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55A5AA"/>
          </a:solidFill>
          <a:ln w="0">
            <a:noFill/>
          </a:ln>
        </p:spPr>
        <p:txBody>
          <a:bodyPr/>
          <a:lstStyle/>
          <a:p>
            <a:endParaRPr lang="en-US"/>
          </a:p>
        </p:txBody>
      </p:sp>
      <p:sp>
        <p:nvSpPr>
          <p:cNvPr id="98" name="field cell 90">
            <a:extLst>
              <a:ext uri="{FF2B5EF4-FFF2-40B4-BE49-F238E27FC236}">
                <a16:creationId xmlns:a16="http://schemas.microsoft.com/office/drawing/2014/main" id="{978B8B54-0565-4E52-924C-6613A2F96318}"/>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A5D8DB"/>
          </a:solidFill>
          <a:ln w="0">
            <a:noFill/>
          </a:ln>
        </p:spPr>
        <p:txBody>
          <a:bodyPr/>
          <a:lstStyle/>
          <a:p>
            <a:endParaRPr lang="en-US"/>
          </a:p>
        </p:txBody>
      </p:sp>
      <p:sp>
        <p:nvSpPr>
          <p:cNvPr id="99" name="field cell 91">
            <a:extLst>
              <a:ext uri="{FF2B5EF4-FFF2-40B4-BE49-F238E27FC236}">
                <a16:creationId xmlns:a16="http://schemas.microsoft.com/office/drawing/2014/main" id="{62D24684-A246-4929-936E-26DF46016BAF}"/>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ACDBDE"/>
          </a:solidFill>
          <a:ln w="0">
            <a:noFill/>
          </a:ln>
        </p:spPr>
        <p:txBody>
          <a:bodyPr/>
          <a:lstStyle/>
          <a:p>
            <a:endParaRPr lang="en-US"/>
          </a:p>
        </p:txBody>
      </p:sp>
      <p:sp>
        <p:nvSpPr>
          <p:cNvPr id="100" name="field cell 92">
            <a:extLst>
              <a:ext uri="{FF2B5EF4-FFF2-40B4-BE49-F238E27FC236}">
                <a16:creationId xmlns:a16="http://schemas.microsoft.com/office/drawing/2014/main" id="{E48C46B8-A443-48B0-9D3B-7F50FAED22D9}"/>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8ACBCE"/>
          </a:solidFill>
          <a:ln w="0">
            <a:noFill/>
          </a:ln>
        </p:spPr>
        <p:txBody>
          <a:bodyPr/>
          <a:lstStyle/>
          <a:p>
            <a:endParaRPr lang="en-US"/>
          </a:p>
        </p:txBody>
      </p:sp>
      <p:sp>
        <p:nvSpPr>
          <p:cNvPr id="101" name="field cell 93">
            <a:extLst>
              <a:ext uri="{FF2B5EF4-FFF2-40B4-BE49-F238E27FC236}">
                <a16:creationId xmlns:a16="http://schemas.microsoft.com/office/drawing/2014/main" id="{F1A0B075-EB0B-47CD-885D-DBEB332E2152}"/>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88C9CD"/>
          </a:solidFill>
          <a:ln w="0">
            <a:noFill/>
          </a:ln>
        </p:spPr>
        <p:txBody>
          <a:bodyPr/>
          <a:lstStyle/>
          <a:p>
            <a:endParaRPr lang="en-US"/>
          </a:p>
        </p:txBody>
      </p:sp>
      <p:sp>
        <p:nvSpPr>
          <p:cNvPr id="102" name="field cell 94">
            <a:extLst>
              <a:ext uri="{FF2B5EF4-FFF2-40B4-BE49-F238E27FC236}">
                <a16:creationId xmlns:a16="http://schemas.microsoft.com/office/drawing/2014/main" id="{7769EB50-86DA-4B40-B86A-0B2B7EAE76EE}"/>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03" name="field cell 95">
            <a:extLst>
              <a:ext uri="{FF2B5EF4-FFF2-40B4-BE49-F238E27FC236}">
                <a16:creationId xmlns:a16="http://schemas.microsoft.com/office/drawing/2014/main" id="{FEC632FC-E688-479F-86E1-A7932BFD8151}"/>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4" name="field cell 96">
            <a:extLst>
              <a:ext uri="{FF2B5EF4-FFF2-40B4-BE49-F238E27FC236}">
                <a16:creationId xmlns:a16="http://schemas.microsoft.com/office/drawing/2014/main" id="{74F76591-89B0-4482-90E9-158A6673119E}"/>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CDE8EB"/>
          </a:solidFill>
          <a:ln w="0">
            <a:noFill/>
          </a:ln>
        </p:spPr>
        <p:txBody>
          <a:bodyPr/>
          <a:lstStyle/>
          <a:p>
            <a:endParaRPr lang="en-US"/>
          </a:p>
        </p:txBody>
      </p:sp>
      <p:sp>
        <p:nvSpPr>
          <p:cNvPr id="105" name="field cell 97">
            <a:extLst>
              <a:ext uri="{FF2B5EF4-FFF2-40B4-BE49-F238E27FC236}">
                <a16:creationId xmlns:a16="http://schemas.microsoft.com/office/drawing/2014/main" id="{D3F2D3B9-62FC-4EE6-9AC1-E96A5C5AB225}"/>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DAEEF1"/>
          </a:solidFill>
          <a:ln w="0">
            <a:noFill/>
          </a:ln>
        </p:spPr>
        <p:txBody>
          <a:bodyPr/>
          <a:lstStyle/>
          <a:p>
            <a:endParaRPr lang="en-US"/>
          </a:p>
        </p:txBody>
      </p:sp>
      <p:sp>
        <p:nvSpPr>
          <p:cNvPr id="106" name="field cell 98">
            <a:extLst>
              <a:ext uri="{FF2B5EF4-FFF2-40B4-BE49-F238E27FC236}">
                <a16:creationId xmlns:a16="http://schemas.microsoft.com/office/drawing/2014/main" id="{EA4C87ED-D5D0-4B2D-A757-854122B5F524}"/>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B4DEE1"/>
          </a:solidFill>
          <a:ln w="0">
            <a:noFill/>
          </a:ln>
        </p:spPr>
        <p:txBody>
          <a:bodyPr/>
          <a:lstStyle/>
          <a:p>
            <a:endParaRPr lang="en-US"/>
          </a:p>
        </p:txBody>
      </p:sp>
      <p:sp>
        <p:nvSpPr>
          <p:cNvPr id="107" name="field cell 99">
            <a:extLst>
              <a:ext uri="{FF2B5EF4-FFF2-40B4-BE49-F238E27FC236}">
                <a16:creationId xmlns:a16="http://schemas.microsoft.com/office/drawing/2014/main" id="{8EDEF992-D524-4B55-88CE-B97497680A53}"/>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CDE9EC"/>
          </a:solidFill>
          <a:ln w="0">
            <a:noFill/>
          </a:ln>
        </p:spPr>
        <p:txBody>
          <a:bodyPr/>
          <a:lstStyle/>
          <a:p>
            <a:endParaRPr lang="en-US"/>
          </a:p>
        </p:txBody>
      </p:sp>
      <p:sp>
        <p:nvSpPr>
          <p:cNvPr id="108" name="field cell 100">
            <a:extLst>
              <a:ext uri="{FF2B5EF4-FFF2-40B4-BE49-F238E27FC236}">
                <a16:creationId xmlns:a16="http://schemas.microsoft.com/office/drawing/2014/main" id="{146CB317-F9A7-480C-9966-53F5B71B925C}"/>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BCE1E4"/>
          </a:solidFill>
          <a:ln w="0">
            <a:noFill/>
          </a:ln>
        </p:spPr>
        <p:txBody>
          <a:bodyPr/>
          <a:lstStyle/>
          <a:p>
            <a:endParaRPr lang="en-US"/>
          </a:p>
        </p:txBody>
      </p:sp>
      <p:sp>
        <p:nvSpPr>
          <p:cNvPr id="109" name="field cell 101">
            <a:extLst>
              <a:ext uri="{FF2B5EF4-FFF2-40B4-BE49-F238E27FC236}">
                <a16:creationId xmlns:a16="http://schemas.microsoft.com/office/drawing/2014/main" id="{727BDD96-1BCA-4958-90DC-693792B8F03A}"/>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AFDCDF"/>
          </a:solidFill>
          <a:ln w="0">
            <a:noFill/>
          </a:ln>
        </p:spPr>
        <p:txBody>
          <a:bodyPr/>
          <a:lstStyle/>
          <a:p>
            <a:endParaRPr lang="en-US"/>
          </a:p>
        </p:txBody>
      </p:sp>
      <p:sp>
        <p:nvSpPr>
          <p:cNvPr id="110" name="field cell 102">
            <a:extLst>
              <a:ext uri="{FF2B5EF4-FFF2-40B4-BE49-F238E27FC236}">
                <a16:creationId xmlns:a16="http://schemas.microsoft.com/office/drawing/2014/main" id="{092538F8-4E81-435C-A17F-FF8CBAD3F645}"/>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ABDADD"/>
          </a:solidFill>
          <a:ln w="0">
            <a:noFill/>
          </a:ln>
        </p:spPr>
        <p:txBody>
          <a:bodyPr/>
          <a:lstStyle/>
          <a:p>
            <a:endParaRPr lang="en-US"/>
          </a:p>
        </p:txBody>
      </p:sp>
      <p:sp>
        <p:nvSpPr>
          <p:cNvPr id="111" name="field cell 103">
            <a:extLst>
              <a:ext uri="{FF2B5EF4-FFF2-40B4-BE49-F238E27FC236}">
                <a16:creationId xmlns:a16="http://schemas.microsoft.com/office/drawing/2014/main" id="{D57C4A6D-6758-4B0E-ABF2-B4E0BBB0DA03}"/>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B0DDE0"/>
          </a:solidFill>
          <a:ln w="0">
            <a:noFill/>
          </a:ln>
        </p:spPr>
        <p:txBody>
          <a:bodyPr/>
          <a:lstStyle/>
          <a:p>
            <a:endParaRPr lang="en-US"/>
          </a:p>
        </p:txBody>
      </p:sp>
      <p:sp>
        <p:nvSpPr>
          <p:cNvPr id="112" name="field cell 104">
            <a:extLst>
              <a:ext uri="{FF2B5EF4-FFF2-40B4-BE49-F238E27FC236}">
                <a16:creationId xmlns:a16="http://schemas.microsoft.com/office/drawing/2014/main" id="{C8B92B40-FB9B-4E74-A978-5010EF041792}"/>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CBE8EB"/>
          </a:solidFill>
          <a:ln w="0">
            <a:noFill/>
          </a:ln>
        </p:spPr>
        <p:txBody>
          <a:bodyPr/>
          <a:lstStyle/>
          <a:p>
            <a:endParaRPr lang="en-US"/>
          </a:p>
        </p:txBody>
      </p:sp>
      <p:sp>
        <p:nvSpPr>
          <p:cNvPr id="113" name="field cell 105">
            <a:extLst>
              <a:ext uri="{FF2B5EF4-FFF2-40B4-BE49-F238E27FC236}">
                <a16:creationId xmlns:a16="http://schemas.microsoft.com/office/drawing/2014/main" id="{9DC559B2-2C79-4611-BFA6-56D78AA319C7}"/>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A8D9DC"/>
          </a:solidFill>
          <a:ln w="0">
            <a:noFill/>
          </a:ln>
        </p:spPr>
        <p:txBody>
          <a:bodyPr/>
          <a:lstStyle/>
          <a:p>
            <a:endParaRPr lang="en-US"/>
          </a:p>
        </p:txBody>
      </p:sp>
      <p:sp>
        <p:nvSpPr>
          <p:cNvPr id="114" name="field cell 106">
            <a:extLst>
              <a:ext uri="{FF2B5EF4-FFF2-40B4-BE49-F238E27FC236}">
                <a16:creationId xmlns:a16="http://schemas.microsoft.com/office/drawing/2014/main" id="{74CD4D44-2207-4282-A868-A3EF414F7012}"/>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6BB4B9"/>
          </a:solidFill>
          <a:ln w="0">
            <a:noFill/>
          </a:ln>
        </p:spPr>
        <p:txBody>
          <a:bodyPr/>
          <a:lstStyle/>
          <a:p>
            <a:endParaRPr lang="en-US"/>
          </a:p>
        </p:txBody>
      </p:sp>
      <p:sp>
        <p:nvSpPr>
          <p:cNvPr id="115" name="field cell 107">
            <a:extLst>
              <a:ext uri="{FF2B5EF4-FFF2-40B4-BE49-F238E27FC236}">
                <a16:creationId xmlns:a16="http://schemas.microsoft.com/office/drawing/2014/main" id="{45691729-4459-4A33-AA5F-BE09E31CFB30}"/>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5BA9AE"/>
          </a:solidFill>
          <a:ln w="0">
            <a:noFill/>
          </a:ln>
        </p:spPr>
        <p:txBody>
          <a:bodyPr/>
          <a:lstStyle/>
          <a:p>
            <a:endParaRPr lang="en-US"/>
          </a:p>
        </p:txBody>
      </p:sp>
      <p:sp>
        <p:nvSpPr>
          <p:cNvPr id="116" name="field cell 108">
            <a:extLst>
              <a:ext uri="{FF2B5EF4-FFF2-40B4-BE49-F238E27FC236}">
                <a16:creationId xmlns:a16="http://schemas.microsoft.com/office/drawing/2014/main" id="{FFED7EC2-850B-494A-870C-CAA40AC90A52}"/>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1D6F7A"/>
          </a:solidFill>
          <a:ln w="0">
            <a:noFill/>
          </a:ln>
        </p:spPr>
        <p:txBody>
          <a:bodyPr/>
          <a:lstStyle/>
          <a:p>
            <a:endParaRPr lang="en-US"/>
          </a:p>
        </p:txBody>
      </p:sp>
      <p:sp>
        <p:nvSpPr>
          <p:cNvPr id="117" name="field cell 109">
            <a:extLst>
              <a:ext uri="{FF2B5EF4-FFF2-40B4-BE49-F238E27FC236}">
                <a16:creationId xmlns:a16="http://schemas.microsoft.com/office/drawing/2014/main" id="{CC7BA988-914C-4FA9-AE90-60B938359598}"/>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1D6C78"/>
          </a:solidFill>
          <a:ln w="0">
            <a:noFill/>
          </a:ln>
        </p:spPr>
        <p:txBody>
          <a:bodyPr/>
          <a:lstStyle/>
          <a:p>
            <a:endParaRPr lang="en-US"/>
          </a:p>
        </p:txBody>
      </p:sp>
      <p:sp>
        <p:nvSpPr>
          <p:cNvPr id="118" name="field cell 110">
            <a:extLst>
              <a:ext uri="{FF2B5EF4-FFF2-40B4-BE49-F238E27FC236}">
                <a16:creationId xmlns:a16="http://schemas.microsoft.com/office/drawing/2014/main" id="{2E27F2A6-2F10-4F29-ADC4-BA6F193313A5}"/>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399198"/>
          </a:solidFill>
          <a:ln w="0">
            <a:noFill/>
          </a:ln>
        </p:spPr>
        <p:txBody>
          <a:bodyPr/>
          <a:lstStyle/>
          <a:p>
            <a:endParaRPr lang="en-US"/>
          </a:p>
        </p:txBody>
      </p:sp>
      <p:sp>
        <p:nvSpPr>
          <p:cNvPr id="119" name="field cell 111">
            <a:extLst>
              <a:ext uri="{FF2B5EF4-FFF2-40B4-BE49-F238E27FC236}">
                <a16:creationId xmlns:a16="http://schemas.microsoft.com/office/drawing/2014/main" id="{A63EC0A3-9781-4717-BB49-D3B2EDC48BB0}"/>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5EABB0"/>
          </a:solidFill>
          <a:ln w="0">
            <a:noFill/>
          </a:ln>
        </p:spPr>
        <p:txBody>
          <a:bodyPr/>
          <a:lstStyle/>
          <a:p>
            <a:endParaRPr lang="en-US"/>
          </a:p>
        </p:txBody>
      </p:sp>
      <p:sp>
        <p:nvSpPr>
          <p:cNvPr id="120" name="field cell 112">
            <a:extLst>
              <a:ext uri="{FF2B5EF4-FFF2-40B4-BE49-F238E27FC236}">
                <a16:creationId xmlns:a16="http://schemas.microsoft.com/office/drawing/2014/main" id="{358C7B50-9A48-49EC-8B10-B1E4144ED0CF}"/>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BAE0E3"/>
          </a:solidFill>
          <a:ln w="0">
            <a:noFill/>
          </a:ln>
        </p:spPr>
        <p:txBody>
          <a:bodyPr/>
          <a:lstStyle/>
          <a:p>
            <a:endParaRPr lang="en-US"/>
          </a:p>
        </p:txBody>
      </p:sp>
      <p:sp>
        <p:nvSpPr>
          <p:cNvPr id="121" name="field cell 113">
            <a:extLst>
              <a:ext uri="{FF2B5EF4-FFF2-40B4-BE49-F238E27FC236}">
                <a16:creationId xmlns:a16="http://schemas.microsoft.com/office/drawing/2014/main" id="{6E4B146F-DF21-4F96-9A8B-25EA603DA277}"/>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8ECED1"/>
          </a:solidFill>
          <a:ln w="0">
            <a:noFill/>
          </a:ln>
        </p:spPr>
        <p:txBody>
          <a:bodyPr/>
          <a:lstStyle/>
          <a:p>
            <a:endParaRPr lang="en-US"/>
          </a:p>
        </p:txBody>
      </p:sp>
      <p:sp>
        <p:nvSpPr>
          <p:cNvPr id="122" name="field cell 114">
            <a:extLst>
              <a:ext uri="{FF2B5EF4-FFF2-40B4-BE49-F238E27FC236}">
                <a16:creationId xmlns:a16="http://schemas.microsoft.com/office/drawing/2014/main" id="{511413F2-3211-43CD-A776-D29B3B687D15}"/>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83C6C9"/>
          </a:solidFill>
          <a:ln w="0">
            <a:noFill/>
          </a:ln>
        </p:spPr>
        <p:txBody>
          <a:bodyPr/>
          <a:lstStyle/>
          <a:p>
            <a:endParaRPr lang="en-US"/>
          </a:p>
        </p:txBody>
      </p:sp>
      <p:sp>
        <p:nvSpPr>
          <p:cNvPr id="123" name="field cell 115">
            <a:extLst>
              <a:ext uri="{FF2B5EF4-FFF2-40B4-BE49-F238E27FC236}">
                <a16:creationId xmlns:a16="http://schemas.microsoft.com/office/drawing/2014/main" id="{EFBA7F58-9D71-4F55-994D-A57C4EFAC0C3}"/>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B7E0E3"/>
          </a:solidFill>
          <a:ln w="0">
            <a:noFill/>
          </a:ln>
        </p:spPr>
        <p:txBody>
          <a:bodyPr/>
          <a:lstStyle/>
          <a:p>
            <a:endParaRPr lang="en-US"/>
          </a:p>
        </p:txBody>
      </p:sp>
      <p:sp>
        <p:nvSpPr>
          <p:cNvPr id="124" name="field cell 116">
            <a:extLst>
              <a:ext uri="{FF2B5EF4-FFF2-40B4-BE49-F238E27FC236}">
                <a16:creationId xmlns:a16="http://schemas.microsoft.com/office/drawing/2014/main" id="{0FE863EC-4851-4C9F-ADD4-E218D66502E3}"/>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1D6F7A"/>
          </a:solidFill>
          <a:ln w="0">
            <a:noFill/>
          </a:ln>
        </p:spPr>
        <p:txBody>
          <a:bodyPr/>
          <a:lstStyle/>
          <a:p>
            <a:endParaRPr lang="en-US"/>
          </a:p>
        </p:txBody>
      </p:sp>
      <p:sp>
        <p:nvSpPr>
          <p:cNvPr id="125" name="field cell 117">
            <a:extLst>
              <a:ext uri="{FF2B5EF4-FFF2-40B4-BE49-F238E27FC236}">
                <a16:creationId xmlns:a16="http://schemas.microsoft.com/office/drawing/2014/main" id="{E0E05453-AD0E-492F-B804-BABCB1BA1F87}"/>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28848B"/>
          </a:solidFill>
          <a:ln w="0">
            <a:noFill/>
          </a:ln>
        </p:spPr>
        <p:txBody>
          <a:bodyPr/>
          <a:lstStyle/>
          <a:p>
            <a:endParaRPr lang="en-US"/>
          </a:p>
        </p:txBody>
      </p:sp>
      <p:sp>
        <p:nvSpPr>
          <p:cNvPr id="126" name="field cell 118">
            <a:extLst>
              <a:ext uri="{FF2B5EF4-FFF2-40B4-BE49-F238E27FC236}">
                <a16:creationId xmlns:a16="http://schemas.microsoft.com/office/drawing/2014/main" id="{19FF159B-5DC4-4244-9F50-7E6E28A158FB}"/>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378F96"/>
          </a:solidFill>
          <a:ln w="0">
            <a:noFill/>
          </a:ln>
        </p:spPr>
        <p:txBody>
          <a:bodyPr/>
          <a:lstStyle/>
          <a:p>
            <a:endParaRPr lang="en-US"/>
          </a:p>
        </p:txBody>
      </p:sp>
      <p:sp>
        <p:nvSpPr>
          <p:cNvPr id="127" name="field cell 119">
            <a:extLst>
              <a:ext uri="{FF2B5EF4-FFF2-40B4-BE49-F238E27FC236}">
                <a16:creationId xmlns:a16="http://schemas.microsoft.com/office/drawing/2014/main" id="{D70890F8-BB6C-4044-AFB5-20EDCD5EA38A}"/>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1D717B"/>
          </a:solidFill>
          <a:ln w="0">
            <a:noFill/>
          </a:ln>
        </p:spPr>
        <p:txBody>
          <a:bodyPr/>
          <a:lstStyle/>
          <a:p>
            <a:endParaRPr lang="en-US"/>
          </a:p>
        </p:txBody>
      </p:sp>
      <p:sp>
        <p:nvSpPr>
          <p:cNvPr id="128" name="field cell 120">
            <a:extLst>
              <a:ext uri="{FF2B5EF4-FFF2-40B4-BE49-F238E27FC236}">
                <a16:creationId xmlns:a16="http://schemas.microsoft.com/office/drawing/2014/main" id="{3BDDB98E-BF76-4160-8FB2-4C27B79DADBB}"/>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4B9DA4"/>
          </a:solidFill>
          <a:ln w="0">
            <a:noFill/>
          </a:ln>
        </p:spPr>
        <p:txBody>
          <a:bodyPr/>
          <a:lstStyle/>
          <a:p>
            <a:endParaRPr lang="en-US"/>
          </a:p>
        </p:txBody>
      </p:sp>
      <p:sp>
        <p:nvSpPr>
          <p:cNvPr id="129" name="field cell 121">
            <a:extLst>
              <a:ext uri="{FF2B5EF4-FFF2-40B4-BE49-F238E27FC236}">
                <a16:creationId xmlns:a16="http://schemas.microsoft.com/office/drawing/2014/main" id="{99890752-D50B-4601-AFD3-D5232F3F96C2}"/>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3D939A"/>
          </a:solidFill>
          <a:ln w="0">
            <a:noFill/>
          </a:ln>
        </p:spPr>
        <p:txBody>
          <a:bodyPr/>
          <a:lstStyle/>
          <a:p>
            <a:endParaRPr lang="en-US"/>
          </a:p>
        </p:txBody>
      </p:sp>
      <p:sp>
        <p:nvSpPr>
          <p:cNvPr id="130" name="field cell 122">
            <a:extLst>
              <a:ext uri="{FF2B5EF4-FFF2-40B4-BE49-F238E27FC236}">
                <a16:creationId xmlns:a16="http://schemas.microsoft.com/office/drawing/2014/main" id="{D7017893-5CB9-4815-ADCB-1A0B4670542A}"/>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1E7680"/>
          </a:solidFill>
          <a:ln w="0">
            <a:noFill/>
          </a:ln>
        </p:spPr>
        <p:txBody>
          <a:bodyPr/>
          <a:lstStyle/>
          <a:p>
            <a:endParaRPr lang="en-US"/>
          </a:p>
        </p:txBody>
      </p:sp>
      <p:sp>
        <p:nvSpPr>
          <p:cNvPr id="131" name="field cell 123">
            <a:extLst>
              <a:ext uri="{FF2B5EF4-FFF2-40B4-BE49-F238E27FC236}">
                <a16:creationId xmlns:a16="http://schemas.microsoft.com/office/drawing/2014/main" id="{5512D825-271C-4F64-ADFB-F3946719CC40}"/>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C5D6C"/>
          </a:solidFill>
          <a:ln w="0">
            <a:noFill/>
          </a:ln>
        </p:spPr>
        <p:txBody>
          <a:bodyPr/>
          <a:lstStyle/>
          <a:p>
            <a:endParaRPr lang="en-US"/>
          </a:p>
        </p:txBody>
      </p:sp>
      <p:sp>
        <p:nvSpPr>
          <p:cNvPr id="132" name="field cell 124">
            <a:extLst>
              <a:ext uri="{FF2B5EF4-FFF2-40B4-BE49-F238E27FC236}">
                <a16:creationId xmlns:a16="http://schemas.microsoft.com/office/drawing/2014/main" id="{46671F81-AD8B-4947-81AA-E829EBD7325F}"/>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479AA0"/>
          </a:solidFill>
          <a:ln w="0">
            <a:noFill/>
          </a:ln>
        </p:spPr>
        <p:txBody>
          <a:bodyPr/>
          <a:lstStyle/>
          <a:p>
            <a:endParaRPr lang="en-US"/>
          </a:p>
        </p:txBody>
      </p:sp>
      <p:sp>
        <p:nvSpPr>
          <p:cNvPr id="133" name="field cell 125">
            <a:extLst>
              <a:ext uri="{FF2B5EF4-FFF2-40B4-BE49-F238E27FC236}">
                <a16:creationId xmlns:a16="http://schemas.microsoft.com/office/drawing/2014/main" id="{2D79660C-B936-4A24-B84C-C075877124EC}"/>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248189"/>
          </a:solidFill>
          <a:ln w="0">
            <a:noFill/>
          </a:ln>
        </p:spPr>
        <p:txBody>
          <a:bodyPr/>
          <a:lstStyle/>
          <a:p>
            <a:endParaRPr lang="en-US"/>
          </a:p>
        </p:txBody>
      </p:sp>
      <p:sp>
        <p:nvSpPr>
          <p:cNvPr id="134" name="field cell 126">
            <a:extLst>
              <a:ext uri="{FF2B5EF4-FFF2-40B4-BE49-F238E27FC236}">
                <a16:creationId xmlns:a16="http://schemas.microsoft.com/office/drawing/2014/main" id="{6139A1AA-E480-4952-9C61-1DA42E6DE8CF}"/>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499CA2"/>
          </a:solidFill>
          <a:ln w="0">
            <a:noFill/>
          </a:ln>
        </p:spPr>
        <p:txBody>
          <a:bodyPr/>
          <a:lstStyle/>
          <a:p>
            <a:endParaRPr lang="en-US"/>
          </a:p>
        </p:txBody>
      </p:sp>
      <p:sp>
        <p:nvSpPr>
          <p:cNvPr id="135" name="field cell 127">
            <a:extLst>
              <a:ext uri="{FF2B5EF4-FFF2-40B4-BE49-F238E27FC236}">
                <a16:creationId xmlns:a16="http://schemas.microsoft.com/office/drawing/2014/main" id="{0E8ADD88-FAE3-4F0E-8B0A-88894A010F06}"/>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2B868E"/>
          </a:solidFill>
          <a:ln w="0">
            <a:noFill/>
          </a:ln>
        </p:spPr>
        <p:txBody>
          <a:bodyPr/>
          <a:lstStyle/>
          <a:p>
            <a:endParaRPr lang="en-US"/>
          </a:p>
        </p:txBody>
      </p:sp>
      <p:sp>
        <p:nvSpPr>
          <p:cNvPr id="136" name="field cell 128">
            <a:extLst>
              <a:ext uri="{FF2B5EF4-FFF2-40B4-BE49-F238E27FC236}">
                <a16:creationId xmlns:a16="http://schemas.microsoft.com/office/drawing/2014/main" id="{A6558531-9F10-424C-837C-18FAE29D09A1}"/>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C5E6D"/>
          </a:solidFill>
          <a:ln w="0">
            <a:noFill/>
          </a:ln>
        </p:spPr>
        <p:txBody>
          <a:bodyPr/>
          <a:lstStyle/>
          <a:p>
            <a:endParaRPr lang="en-US"/>
          </a:p>
        </p:txBody>
      </p:sp>
      <p:sp>
        <p:nvSpPr>
          <p:cNvPr id="137" name="field cell 129">
            <a:extLst>
              <a:ext uri="{FF2B5EF4-FFF2-40B4-BE49-F238E27FC236}">
                <a16:creationId xmlns:a16="http://schemas.microsoft.com/office/drawing/2014/main" id="{E410F43A-17FC-4C31-8961-D4A86A25DA06}"/>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B4A5E"/>
          </a:solidFill>
          <a:ln w="0">
            <a:noFill/>
          </a:ln>
        </p:spPr>
        <p:txBody>
          <a:bodyPr/>
          <a:lstStyle/>
          <a:p>
            <a:endParaRPr lang="en-US"/>
          </a:p>
        </p:txBody>
      </p:sp>
      <p:sp>
        <p:nvSpPr>
          <p:cNvPr id="138" name="field cell 130">
            <a:extLst>
              <a:ext uri="{FF2B5EF4-FFF2-40B4-BE49-F238E27FC236}">
                <a16:creationId xmlns:a16="http://schemas.microsoft.com/office/drawing/2014/main" id="{C54EE596-B73A-4B22-B6C5-2A2D359B7FFC}"/>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25828A"/>
          </a:solidFill>
          <a:ln w="0">
            <a:noFill/>
          </a:ln>
        </p:spPr>
        <p:txBody>
          <a:bodyPr/>
          <a:lstStyle/>
          <a:p>
            <a:endParaRPr lang="en-US"/>
          </a:p>
        </p:txBody>
      </p:sp>
      <p:sp>
        <p:nvSpPr>
          <p:cNvPr id="139" name="field cell 131">
            <a:extLst>
              <a:ext uri="{FF2B5EF4-FFF2-40B4-BE49-F238E27FC236}">
                <a16:creationId xmlns:a16="http://schemas.microsoft.com/office/drawing/2014/main" id="{84E71FCF-BF1F-4840-9BE3-03D3D9763D87}"/>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26838B"/>
          </a:solidFill>
          <a:ln w="0">
            <a:noFill/>
          </a:ln>
        </p:spPr>
        <p:txBody>
          <a:bodyPr/>
          <a:lstStyle/>
          <a:p>
            <a:endParaRPr lang="en-US"/>
          </a:p>
        </p:txBody>
      </p:sp>
      <p:sp>
        <p:nvSpPr>
          <p:cNvPr id="140" name="field cell 132">
            <a:extLst>
              <a:ext uri="{FF2B5EF4-FFF2-40B4-BE49-F238E27FC236}">
                <a16:creationId xmlns:a16="http://schemas.microsoft.com/office/drawing/2014/main" id="{F852FC4E-B43F-4374-A3E4-38A1A0AB1B8F}"/>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C5F6E"/>
          </a:solidFill>
          <a:ln w="0">
            <a:noFill/>
          </a:ln>
        </p:spPr>
        <p:txBody>
          <a:bodyPr/>
          <a:lstStyle/>
          <a:p>
            <a:endParaRPr lang="en-US"/>
          </a:p>
        </p:txBody>
      </p:sp>
      <p:sp>
        <p:nvSpPr>
          <p:cNvPr id="141" name="field cell 133">
            <a:extLst>
              <a:ext uri="{FF2B5EF4-FFF2-40B4-BE49-F238E27FC236}">
                <a16:creationId xmlns:a16="http://schemas.microsoft.com/office/drawing/2014/main" id="{09A42CFA-DF81-4919-A4E6-CC2B487E5892}"/>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B4459"/>
          </a:solidFill>
          <a:ln w="0">
            <a:noFill/>
          </a:ln>
        </p:spPr>
        <p:txBody>
          <a:bodyPr/>
          <a:lstStyle/>
          <a:p>
            <a:endParaRPr lang="en-US"/>
          </a:p>
        </p:txBody>
      </p:sp>
      <p:sp>
        <p:nvSpPr>
          <p:cNvPr id="142" name="field cell 134">
            <a:extLst>
              <a:ext uri="{FF2B5EF4-FFF2-40B4-BE49-F238E27FC236}">
                <a16:creationId xmlns:a16="http://schemas.microsoft.com/office/drawing/2014/main" id="{59F8F1E1-AB62-4F6E-9566-3DEAF2093C7F}"/>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304A"/>
          </a:solidFill>
          <a:ln w="0">
            <a:noFill/>
          </a:ln>
        </p:spPr>
        <p:txBody>
          <a:bodyPr/>
          <a:lstStyle/>
          <a:p>
            <a:endParaRPr lang="en-US"/>
          </a:p>
        </p:txBody>
      </p:sp>
      <p:sp>
        <p:nvSpPr>
          <p:cNvPr id="143" name="field cell 135">
            <a:extLst>
              <a:ext uri="{FF2B5EF4-FFF2-40B4-BE49-F238E27FC236}">
                <a16:creationId xmlns:a16="http://schemas.microsoft.com/office/drawing/2014/main" id="{0E816321-A9E0-44B4-970F-DD4BB212E955}"/>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F49"/>
          </a:solidFill>
          <a:ln w="0">
            <a:noFill/>
          </a:ln>
        </p:spPr>
        <p:txBody>
          <a:bodyPr/>
          <a:lstStyle/>
          <a:p>
            <a:endParaRPr lang="en-US"/>
          </a:p>
        </p:txBody>
      </p:sp>
      <p:sp>
        <p:nvSpPr>
          <p:cNvPr id="144" name="field cell 136">
            <a:extLst>
              <a:ext uri="{FF2B5EF4-FFF2-40B4-BE49-F238E27FC236}">
                <a16:creationId xmlns:a16="http://schemas.microsoft.com/office/drawing/2014/main" id="{12A33E3A-20FB-4964-A86E-E254DA978CD1}"/>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C5E6D"/>
          </a:solidFill>
          <a:ln w="0">
            <a:noFill/>
          </a:ln>
        </p:spPr>
        <p:txBody>
          <a:bodyPr/>
          <a:lstStyle/>
          <a:p>
            <a:endParaRPr lang="en-US"/>
          </a:p>
        </p:txBody>
      </p:sp>
      <p:sp>
        <p:nvSpPr>
          <p:cNvPr id="145" name="field cell 137">
            <a:extLst>
              <a:ext uri="{FF2B5EF4-FFF2-40B4-BE49-F238E27FC236}">
                <a16:creationId xmlns:a16="http://schemas.microsoft.com/office/drawing/2014/main" id="{72EFC3F5-6D9D-4DC9-AD47-74984737FA28}"/>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C5566"/>
          </a:solidFill>
          <a:ln w="0">
            <a:noFill/>
          </a:ln>
        </p:spPr>
        <p:txBody>
          <a:bodyPr/>
          <a:lstStyle/>
          <a:p>
            <a:endParaRPr lang="en-US"/>
          </a:p>
        </p:txBody>
      </p:sp>
      <p:sp>
        <p:nvSpPr>
          <p:cNvPr id="146" name="field cell 138">
            <a:extLst>
              <a:ext uri="{FF2B5EF4-FFF2-40B4-BE49-F238E27FC236}">
                <a16:creationId xmlns:a16="http://schemas.microsoft.com/office/drawing/2014/main" id="{828A1231-755E-46FB-8242-FD3B752AD27F}"/>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C5869"/>
          </a:solidFill>
          <a:ln w="0">
            <a:noFill/>
          </a:ln>
        </p:spPr>
        <p:txBody>
          <a:bodyPr/>
          <a:lstStyle/>
          <a:p>
            <a:endParaRPr lang="en-US"/>
          </a:p>
        </p:txBody>
      </p:sp>
      <p:sp>
        <p:nvSpPr>
          <p:cNvPr id="147" name="field cell 139">
            <a:extLst>
              <a:ext uri="{FF2B5EF4-FFF2-40B4-BE49-F238E27FC236}">
                <a16:creationId xmlns:a16="http://schemas.microsoft.com/office/drawing/2014/main" id="{D4148E6E-85F6-4418-AC4B-BA760F010F49}"/>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B475C"/>
          </a:solidFill>
          <a:ln w="0">
            <a:noFill/>
          </a:ln>
        </p:spPr>
        <p:txBody>
          <a:bodyPr/>
          <a:lstStyle/>
          <a:p>
            <a:endParaRPr lang="en-US"/>
          </a:p>
        </p:txBody>
      </p:sp>
      <p:sp>
        <p:nvSpPr>
          <p:cNvPr id="148" name="field cell 140">
            <a:extLst>
              <a:ext uri="{FF2B5EF4-FFF2-40B4-BE49-F238E27FC236}">
                <a16:creationId xmlns:a16="http://schemas.microsoft.com/office/drawing/2014/main" id="{1B19DD28-9B74-4B3D-AFEB-9972012B90C6}"/>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9" name="field cell 141">
            <a:extLst>
              <a:ext uri="{FF2B5EF4-FFF2-40B4-BE49-F238E27FC236}">
                <a16:creationId xmlns:a16="http://schemas.microsoft.com/office/drawing/2014/main" id="{C5C13F89-496C-42D0-9668-D37DD7E76EFC}"/>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50" name="field cell 142">
            <a:extLst>
              <a:ext uri="{FF2B5EF4-FFF2-40B4-BE49-F238E27FC236}">
                <a16:creationId xmlns:a16="http://schemas.microsoft.com/office/drawing/2014/main" id="{8F07F714-5DC9-47D1-9DC9-A28EE2A43C9D}"/>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348D94"/>
          </a:solidFill>
          <a:ln w="0">
            <a:noFill/>
          </a:ln>
        </p:spPr>
        <p:txBody>
          <a:bodyPr/>
          <a:lstStyle/>
          <a:p>
            <a:endParaRPr lang="en-US"/>
          </a:p>
        </p:txBody>
      </p:sp>
      <p:sp>
        <p:nvSpPr>
          <p:cNvPr id="151" name="field cell 143">
            <a:extLst>
              <a:ext uri="{FF2B5EF4-FFF2-40B4-BE49-F238E27FC236}">
                <a16:creationId xmlns:a16="http://schemas.microsoft.com/office/drawing/2014/main" id="{584BCA46-7AAC-499F-8966-4FB68D296500}"/>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2E8890"/>
          </a:solidFill>
          <a:ln w="0">
            <a:noFill/>
          </a:ln>
        </p:spPr>
        <p:txBody>
          <a:bodyPr/>
          <a:lstStyle/>
          <a:p>
            <a:endParaRPr lang="en-US"/>
          </a:p>
        </p:txBody>
      </p:sp>
      <p:sp>
        <p:nvSpPr>
          <p:cNvPr id="152" name="field cell 144">
            <a:extLst>
              <a:ext uri="{FF2B5EF4-FFF2-40B4-BE49-F238E27FC236}">
                <a16:creationId xmlns:a16="http://schemas.microsoft.com/office/drawing/2014/main" id="{9EADB0C4-2216-40A1-8D9C-5B0DC4DF34CE}"/>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C6270"/>
          </a:solidFill>
          <a:ln w="0">
            <a:noFill/>
          </a:ln>
        </p:spPr>
        <p:txBody>
          <a:bodyPr/>
          <a:lstStyle/>
          <a:p>
            <a:endParaRPr lang="en-US"/>
          </a:p>
        </p:txBody>
      </p:sp>
      <p:sp>
        <p:nvSpPr>
          <p:cNvPr id="153" name="field cell 145">
            <a:extLst>
              <a:ext uri="{FF2B5EF4-FFF2-40B4-BE49-F238E27FC236}">
                <a16:creationId xmlns:a16="http://schemas.microsoft.com/office/drawing/2014/main" id="{14BC3623-A4EC-42A3-838A-03EBB018732F}"/>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B465B"/>
          </a:solidFill>
          <a:ln w="0">
            <a:noFill/>
          </a:ln>
        </p:spPr>
        <p:txBody>
          <a:bodyPr/>
          <a:lstStyle/>
          <a:p>
            <a:endParaRPr lang="en-US"/>
          </a:p>
        </p:txBody>
      </p:sp>
      <p:sp>
        <p:nvSpPr>
          <p:cNvPr id="154" name="field cell 146">
            <a:extLst>
              <a:ext uri="{FF2B5EF4-FFF2-40B4-BE49-F238E27FC236}">
                <a16:creationId xmlns:a16="http://schemas.microsoft.com/office/drawing/2014/main" id="{C5F942C4-87AB-49E5-B9B5-EC5151BCB159}"/>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63AFB4"/>
          </a:solidFill>
          <a:ln w="0">
            <a:noFill/>
          </a:ln>
        </p:spPr>
        <p:txBody>
          <a:bodyPr/>
          <a:lstStyle/>
          <a:p>
            <a:endParaRPr lang="en-US"/>
          </a:p>
        </p:txBody>
      </p:sp>
      <p:sp>
        <p:nvSpPr>
          <p:cNvPr id="155" name="field cell 147">
            <a:extLst>
              <a:ext uri="{FF2B5EF4-FFF2-40B4-BE49-F238E27FC236}">
                <a16:creationId xmlns:a16="http://schemas.microsoft.com/office/drawing/2014/main" id="{8757A970-E4F3-4BE9-AD5D-435381380FB6}"/>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70B8BC"/>
          </a:solidFill>
          <a:ln w="0">
            <a:noFill/>
          </a:ln>
        </p:spPr>
        <p:txBody>
          <a:bodyPr/>
          <a:lstStyle/>
          <a:p>
            <a:endParaRPr lang="en-US"/>
          </a:p>
        </p:txBody>
      </p:sp>
      <p:sp>
        <p:nvSpPr>
          <p:cNvPr id="156" name="field cell 148">
            <a:extLst>
              <a:ext uri="{FF2B5EF4-FFF2-40B4-BE49-F238E27FC236}">
                <a16:creationId xmlns:a16="http://schemas.microsoft.com/office/drawing/2014/main" id="{DF226DF8-1DDB-474F-8E67-37BDCA8A720D}"/>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348D94"/>
          </a:solidFill>
          <a:ln w="0">
            <a:noFill/>
          </a:ln>
        </p:spPr>
        <p:txBody>
          <a:bodyPr/>
          <a:lstStyle/>
          <a:p>
            <a:endParaRPr lang="en-US"/>
          </a:p>
        </p:txBody>
      </p:sp>
      <p:sp>
        <p:nvSpPr>
          <p:cNvPr id="157" name="field cell 149">
            <a:extLst>
              <a:ext uri="{FF2B5EF4-FFF2-40B4-BE49-F238E27FC236}">
                <a16:creationId xmlns:a16="http://schemas.microsoft.com/office/drawing/2014/main" id="{DDC23333-AB1A-4144-858F-83A97818C03E}"/>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1E7B83"/>
          </a:solidFill>
          <a:ln w="0">
            <a:noFill/>
          </a:ln>
        </p:spPr>
        <p:txBody>
          <a:bodyPr/>
          <a:lstStyle/>
          <a:p>
            <a:endParaRPr lang="en-US"/>
          </a:p>
        </p:txBody>
      </p:sp>
      <p:sp>
        <p:nvSpPr>
          <p:cNvPr id="158" name="field cell 150">
            <a:extLst>
              <a:ext uri="{FF2B5EF4-FFF2-40B4-BE49-F238E27FC236}">
                <a16:creationId xmlns:a16="http://schemas.microsoft.com/office/drawing/2014/main" id="{143F6CEF-A48C-447B-B407-1FE5458AA4CD}"/>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3A9198"/>
          </a:solidFill>
          <a:ln w="0">
            <a:noFill/>
          </a:ln>
        </p:spPr>
        <p:txBody>
          <a:bodyPr/>
          <a:lstStyle/>
          <a:p>
            <a:endParaRPr lang="en-US"/>
          </a:p>
        </p:txBody>
      </p:sp>
      <p:sp>
        <p:nvSpPr>
          <p:cNvPr id="159" name="field cell 151">
            <a:extLst>
              <a:ext uri="{FF2B5EF4-FFF2-40B4-BE49-F238E27FC236}">
                <a16:creationId xmlns:a16="http://schemas.microsoft.com/office/drawing/2014/main" id="{F335CAA0-3CDB-4BD9-ACCE-BCDBF3C67D2E}"/>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228088"/>
          </a:solidFill>
          <a:ln w="0">
            <a:noFill/>
          </a:ln>
        </p:spPr>
        <p:txBody>
          <a:bodyPr/>
          <a:lstStyle/>
          <a:p>
            <a:endParaRPr lang="en-US"/>
          </a:p>
        </p:txBody>
      </p:sp>
      <p:sp>
        <p:nvSpPr>
          <p:cNvPr id="160" name="field cell 152">
            <a:extLst>
              <a:ext uri="{FF2B5EF4-FFF2-40B4-BE49-F238E27FC236}">
                <a16:creationId xmlns:a16="http://schemas.microsoft.com/office/drawing/2014/main" id="{C28DCBBF-3851-4294-A316-390A746ED8D7}"/>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97D2D5"/>
          </a:solidFill>
          <a:ln w="0">
            <a:noFill/>
          </a:ln>
        </p:spPr>
        <p:txBody>
          <a:bodyPr/>
          <a:lstStyle/>
          <a:p>
            <a:endParaRPr lang="en-US"/>
          </a:p>
        </p:txBody>
      </p:sp>
      <p:sp>
        <p:nvSpPr>
          <p:cNvPr id="161" name="field cell 153">
            <a:extLst>
              <a:ext uri="{FF2B5EF4-FFF2-40B4-BE49-F238E27FC236}">
                <a16:creationId xmlns:a16="http://schemas.microsoft.com/office/drawing/2014/main" id="{64D98E2B-41E9-4AAB-9A4E-5C896AF5AC68}"/>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8BCBCE"/>
          </a:solidFill>
          <a:ln w="0">
            <a:noFill/>
          </a:ln>
        </p:spPr>
        <p:txBody>
          <a:bodyPr/>
          <a:lstStyle/>
          <a:p>
            <a:endParaRPr lang="en-US"/>
          </a:p>
        </p:txBody>
      </p:sp>
      <p:sp>
        <p:nvSpPr>
          <p:cNvPr id="162" name="field cell 154">
            <a:extLst>
              <a:ext uri="{FF2B5EF4-FFF2-40B4-BE49-F238E27FC236}">
                <a16:creationId xmlns:a16="http://schemas.microsoft.com/office/drawing/2014/main" id="{E0970D58-1CC1-4586-8873-F72DFFD0A6DC}"/>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65B0B5"/>
          </a:solidFill>
          <a:ln w="0">
            <a:noFill/>
          </a:ln>
        </p:spPr>
        <p:txBody>
          <a:bodyPr/>
          <a:lstStyle/>
          <a:p>
            <a:endParaRPr lang="en-US"/>
          </a:p>
        </p:txBody>
      </p:sp>
      <p:sp>
        <p:nvSpPr>
          <p:cNvPr id="163" name="field cell 155">
            <a:extLst>
              <a:ext uri="{FF2B5EF4-FFF2-40B4-BE49-F238E27FC236}">
                <a16:creationId xmlns:a16="http://schemas.microsoft.com/office/drawing/2014/main" id="{26C9128F-799C-4C70-8875-01EBE93BDCAD}"/>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58A6AC"/>
          </a:solidFill>
          <a:ln w="0">
            <a:noFill/>
          </a:ln>
        </p:spPr>
        <p:txBody>
          <a:bodyPr/>
          <a:lstStyle/>
          <a:p>
            <a:endParaRPr lang="en-US"/>
          </a:p>
        </p:txBody>
      </p:sp>
      <p:sp>
        <p:nvSpPr>
          <p:cNvPr id="164" name="field cell 156">
            <a:extLst>
              <a:ext uri="{FF2B5EF4-FFF2-40B4-BE49-F238E27FC236}">
                <a16:creationId xmlns:a16="http://schemas.microsoft.com/office/drawing/2014/main" id="{6EB01E1B-F420-403B-B77E-4025E164B82B}"/>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238188"/>
          </a:solidFill>
          <a:ln w="0">
            <a:noFill/>
          </a:ln>
        </p:spPr>
        <p:txBody>
          <a:bodyPr/>
          <a:lstStyle/>
          <a:p>
            <a:endParaRPr lang="en-US"/>
          </a:p>
        </p:txBody>
      </p:sp>
      <p:sp>
        <p:nvSpPr>
          <p:cNvPr id="165" name="field cell 157">
            <a:extLst>
              <a:ext uri="{FF2B5EF4-FFF2-40B4-BE49-F238E27FC236}">
                <a16:creationId xmlns:a16="http://schemas.microsoft.com/office/drawing/2014/main" id="{890F914B-3CC0-4573-9EE7-88D8A1C11356}"/>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D6875"/>
          </a:solidFill>
          <a:ln w="0">
            <a:noFill/>
          </a:ln>
        </p:spPr>
        <p:txBody>
          <a:bodyPr/>
          <a:lstStyle/>
          <a:p>
            <a:endParaRPr lang="en-US"/>
          </a:p>
        </p:txBody>
      </p:sp>
      <p:sp>
        <p:nvSpPr>
          <p:cNvPr id="166" name="field cell 158">
            <a:extLst>
              <a:ext uri="{FF2B5EF4-FFF2-40B4-BE49-F238E27FC236}">
                <a16:creationId xmlns:a16="http://schemas.microsoft.com/office/drawing/2014/main" id="{2FD668CE-9EEA-4FA4-AB10-9B874D50340D}"/>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217F87"/>
          </a:solidFill>
          <a:ln w="0">
            <a:noFill/>
          </a:ln>
        </p:spPr>
        <p:txBody>
          <a:bodyPr/>
          <a:lstStyle/>
          <a:p>
            <a:endParaRPr lang="en-US"/>
          </a:p>
        </p:txBody>
      </p:sp>
      <p:sp>
        <p:nvSpPr>
          <p:cNvPr id="167" name="field cell 159">
            <a:extLst>
              <a:ext uri="{FF2B5EF4-FFF2-40B4-BE49-F238E27FC236}">
                <a16:creationId xmlns:a16="http://schemas.microsoft.com/office/drawing/2014/main" id="{3D05205E-93E2-47B5-A32B-4204028DCC71}"/>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D6673"/>
          </a:solidFill>
          <a:ln w="0">
            <a:noFill/>
          </a:ln>
        </p:spPr>
        <p:txBody>
          <a:bodyPr/>
          <a:lstStyle/>
          <a:p>
            <a:endParaRPr lang="en-US"/>
          </a:p>
        </p:txBody>
      </p:sp>
      <p:sp>
        <p:nvSpPr>
          <p:cNvPr id="168" name="field cell 160">
            <a:extLst>
              <a:ext uri="{FF2B5EF4-FFF2-40B4-BE49-F238E27FC236}">
                <a16:creationId xmlns:a16="http://schemas.microsoft.com/office/drawing/2014/main" id="{02E65470-8F08-4990-9EEE-6F1DFFF48F3D}"/>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C5D6C"/>
          </a:solidFill>
          <a:ln w="0">
            <a:noFill/>
          </a:ln>
        </p:spPr>
        <p:txBody>
          <a:bodyPr/>
          <a:lstStyle/>
          <a:p>
            <a:endParaRPr lang="en-US"/>
          </a:p>
        </p:txBody>
      </p:sp>
      <p:sp>
        <p:nvSpPr>
          <p:cNvPr id="169" name="field cell 161">
            <a:extLst>
              <a:ext uri="{FF2B5EF4-FFF2-40B4-BE49-F238E27FC236}">
                <a16:creationId xmlns:a16="http://schemas.microsoft.com/office/drawing/2014/main" id="{093934D4-425A-4740-8771-B7FA9D712E0B}"/>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C616F"/>
          </a:solidFill>
          <a:ln w="0">
            <a:noFill/>
          </a:ln>
        </p:spPr>
        <p:txBody>
          <a:bodyPr/>
          <a:lstStyle/>
          <a:p>
            <a:endParaRPr lang="en-US"/>
          </a:p>
        </p:txBody>
      </p:sp>
      <p:sp>
        <p:nvSpPr>
          <p:cNvPr id="170" name="field cell 162">
            <a:extLst>
              <a:ext uri="{FF2B5EF4-FFF2-40B4-BE49-F238E27FC236}">
                <a16:creationId xmlns:a16="http://schemas.microsoft.com/office/drawing/2014/main" id="{A3CAF81F-40D2-4024-90D8-F415111B5F88}"/>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C6371"/>
          </a:solidFill>
          <a:ln w="0">
            <a:noFill/>
          </a:ln>
        </p:spPr>
        <p:txBody>
          <a:bodyPr/>
          <a:lstStyle/>
          <a:p>
            <a:endParaRPr lang="en-US"/>
          </a:p>
        </p:txBody>
      </p:sp>
      <p:sp>
        <p:nvSpPr>
          <p:cNvPr id="171" name="field cell 163">
            <a:extLst>
              <a:ext uri="{FF2B5EF4-FFF2-40B4-BE49-F238E27FC236}">
                <a16:creationId xmlns:a16="http://schemas.microsoft.com/office/drawing/2014/main" id="{3E644558-5430-4873-B7B6-5164CECEAC3A}"/>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C5B6B"/>
          </a:solidFill>
          <a:ln w="0">
            <a:noFill/>
          </a:ln>
        </p:spPr>
        <p:txBody>
          <a:bodyPr/>
          <a:lstStyle/>
          <a:p>
            <a:endParaRPr lang="en-US"/>
          </a:p>
        </p:txBody>
      </p:sp>
      <p:sp>
        <p:nvSpPr>
          <p:cNvPr id="172" name="field cell 164">
            <a:extLst>
              <a:ext uri="{FF2B5EF4-FFF2-40B4-BE49-F238E27FC236}">
                <a16:creationId xmlns:a16="http://schemas.microsoft.com/office/drawing/2014/main" id="{6B31EDC2-5AAE-4B35-8064-1C87FA5EF425}"/>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C5667"/>
          </a:solidFill>
          <a:ln w="0">
            <a:noFill/>
          </a:ln>
        </p:spPr>
        <p:txBody>
          <a:bodyPr/>
          <a:lstStyle/>
          <a:p>
            <a:endParaRPr lang="en-US"/>
          </a:p>
        </p:txBody>
      </p:sp>
      <p:sp>
        <p:nvSpPr>
          <p:cNvPr id="173" name="field cell 165">
            <a:extLst>
              <a:ext uri="{FF2B5EF4-FFF2-40B4-BE49-F238E27FC236}">
                <a16:creationId xmlns:a16="http://schemas.microsoft.com/office/drawing/2014/main" id="{6C5D4AB4-F80D-4B06-A75F-8487A018D08E}"/>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1C616F"/>
          </a:solidFill>
          <a:ln w="0">
            <a:noFill/>
          </a:ln>
        </p:spPr>
        <p:txBody>
          <a:bodyPr/>
          <a:lstStyle/>
          <a:p>
            <a:endParaRPr lang="en-US"/>
          </a:p>
        </p:txBody>
      </p:sp>
      <p:sp>
        <p:nvSpPr>
          <p:cNvPr id="174" name="field cell 166">
            <a:extLst>
              <a:ext uri="{FF2B5EF4-FFF2-40B4-BE49-F238E27FC236}">
                <a16:creationId xmlns:a16="http://schemas.microsoft.com/office/drawing/2014/main" id="{CA115F7D-F7D8-4036-A93B-DDA5F08D6119}"/>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1D6976"/>
          </a:solidFill>
          <a:ln w="0">
            <a:noFill/>
          </a:ln>
        </p:spPr>
        <p:txBody>
          <a:bodyPr/>
          <a:lstStyle/>
          <a:p>
            <a:endParaRPr lang="en-US"/>
          </a:p>
        </p:txBody>
      </p:sp>
      <p:sp>
        <p:nvSpPr>
          <p:cNvPr id="175" name="field cell 167">
            <a:extLst>
              <a:ext uri="{FF2B5EF4-FFF2-40B4-BE49-F238E27FC236}">
                <a16:creationId xmlns:a16="http://schemas.microsoft.com/office/drawing/2014/main" id="{3149D757-D77B-426D-A4FB-A2320360AB88}"/>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C616F"/>
          </a:solidFill>
          <a:ln w="0">
            <a:noFill/>
          </a:ln>
        </p:spPr>
        <p:txBody>
          <a:bodyPr/>
          <a:lstStyle/>
          <a:p>
            <a:endParaRPr lang="en-US"/>
          </a:p>
        </p:txBody>
      </p:sp>
      <p:sp>
        <p:nvSpPr>
          <p:cNvPr id="176" name="field cell 168">
            <a:extLst>
              <a:ext uri="{FF2B5EF4-FFF2-40B4-BE49-F238E27FC236}">
                <a16:creationId xmlns:a16="http://schemas.microsoft.com/office/drawing/2014/main" id="{9B66D08A-9D45-4110-93E7-FCA46CBAF0BE}"/>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A4359"/>
          </a:solidFill>
          <a:ln w="0">
            <a:noFill/>
          </a:ln>
        </p:spPr>
        <p:txBody>
          <a:bodyPr/>
          <a:lstStyle/>
          <a:p>
            <a:endParaRPr lang="en-US"/>
          </a:p>
        </p:txBody>
      </p:sp>
      <p:sp>
        <p:nvSpPr>
          <p:cNvPr id="177" name="field cell 169">
            <a:extLst>
              <a:ext uri="{FF2B5EF4-FFF2-40B4-BE49-F238E27FC236}">
                <a16:creationId xmlns:a16="http://schemas.microsoft.com/office/drawing/2014/main" id="{DF16F16C-D9FE-4C8E-8B4C-D86E97F8D448}"/>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A374F"/>
          </a:solidFill>
          <a:ln w="0">
            <a:noFill/>
          </a:ln>
        </p:spPr>
        <p:txBody>
          <a:bodyPr/>
          <a:lstStyle/>
          <a:p>
            <a:endParaRPr lang="en-US"/>
          </a:p>
        </p:txBody>
      </p:sp>
      <p:sp>
        <p:nvSpPr>
          <p:cNvPr id="178" name="field cell 170">
            <a:extLst>
              <a:ext uri="{FF2B5EF4-FFF2-40B4-BE49-F238E27FC236}">
                <a16:creationId xmlns:a16="http://schemas.microsoft.com/office/drawing/2014/main" id="{12C6E6F5-EF9D-414A-965E-238042A356D0}"/>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354D"/>
          </a:solidFill>
          <a:ln w="0">
            <a:noFill/>
          </a:ln>
        </p:spPr>
        <p:txBody>
          <a:bodyPr/>
          <a:lstStyle/>
          <a:p>
            <a:endParaRPr lang="en-US"/>
          </a:p>
        </p:txBody>
      </p:sp>
      <p:sp>
        <p:nvSpPr>
          <p:cNvPr id="179" name="field cell 171">
            <a:extLst>
              <a:ext uri="{FF2B5EF4-FFF2-40B4-BE49-F238E27FC236}">
                <a16:creationId xmlns:a16="http://schemas.microsoft.com/office/drawing/2014/main" id="{C87518F0-E443-46A9-9AF0-CCC320839462}"/>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80" name="field cell 172">
            <a:extLst>
              <a:ext uri="{FF2B5EF4-FFF2-40B4-BE49-F238E27FC236}">
                <a16:creationId xmlns:a16="http://schemas.microsoft.com/office/drawing/2014/main" id="{A16E5965-26ED-41BE-9D7F-F78C12020F6F}"/>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D0EAED"/>
          </a:solidFill>
          <a:ln w="0">
            <a:noFill/>
          </a:ln>
        </p:spPr>
        <p:txBody>
          <a:bodyPr/>
          <a:lstStyle/>
          <a:p>
            <a:endParaRPr lang="en-US"/>
          </a:p>
        </p:txBody>
      </p:sp>
      <p:sp>
        <p:nvSpPr>
          <p:cNvPr id="181" name="field cell 173">
            <a:extLst>
              <a:ext uri="{FF2B5EF4-FFF2-40B4-BE49-F238E27FC236}">
                <a16:creationId xmlns:a16="http://schemas.microsoft.com/office/drawing/2014/main" id="{5570B217-D1C0-4E31-BA45-5E3BF3BBEDC6}"/>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B2DDE0"/>
          </a:solidFill>
          <a:ln w="0">
            <a:noFill/>
          </a:ln>
        </p:spPr>
        <p:txBody>
          <a:bodyPr/>
          <a:lstStyle/>
          <a:p>
            <a:endParaRPr lang="en-US"/>
          </a:p>
        </p:txBody>
      </p:sp>
      <p:sp>
        <p:nvSpPr>
          <p:cNvPr id="182" name="field cell 174">
            <a:extLst>
              <a:ext uri="{FF2B5EF4-FFF2-40B4-BE49-F238E27FC236}">
                <a16:creationId xmlns:a16="http://schemas.microsoft.com/office/drawing/2014/main" id="{5E9C54D0-8A7B-4662-A482-3DB5AF27803E}"/>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83C5C9"/>
          </a:solidFill>
          <a:ln w="0">
            <a:noFill/>
          </a:ln>
        </p:spPr>
        <p:txBody>
          <a:bodyPr/>
          <a:lstStyle/>
          <a:p>
            <a:endParaRPr lang="en-US"/>
          </a:p>
        </p:txBody>
      </p:sp>
      <p:sp>
        <p:nvSpPr>
          <p:cNvPr id="183" name="field cell 175">
            <a:extLst>
              <a:ext uri="{FF2B5EF4-FFF2-40B4-BE49-F238E27FC236}">
                <a16:creationId xmlns:a16="http://schemas.microsoft.com/office/drawing/2014/main" id="{276AE8A7-C1F4-477A-9AA9-080B8D9068AB}"/>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7ABFC3"/>
          </a:solidFill>
          <a:ln w="0">
            <a:noFill/>
          </a:ln>
        </p:spPr>
        <p:txBody>
          <a:bodyPr/>
          <a:lstStyle/>
          <a:p>
            <a:endParaRPr lang="en-US"/>
          </a:p>
        </p:txBody>
      </p:sp>
      <p:sp>
        <p:nvSpPr>
          <p:cNvPr id="184" name="field cell 176">
            <a:extLst>
              <a:ext uri="{FF2B5EF4-FFF2-40B4-BE49-F238E27FC236}">
                <a16:creationId xmlns:a16="http://schemas.microsoft.com/office/drawing/2014/main" id="{5F845728-F2B5-4C8F-80AB-052560E57B9A}"/>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C0E3E6"/>
          </a:solidFill>
          <a:ln w="0">
            <a:noFill/>
          </a:ln>
        </p:spPr>
        <p:txBody>
          <a:bodyPr/>
          <a:lstStyle/>
          <a:p>
            <a:endParaRPr lang="en-US"/>
          </a:p>
        </p:txBody>
      </p:sp>
      <p:sp>
        <p:nvSpPr>
          <p:cNvPr id="185" name="field cell 177">
            <a:extLst>
              <a:ext uri="{FF2B5EF4-FFF2-40B4-BE49-F238E27FC236}">
                <a16:creationId xmlns:a16="http://schemas.microsoft.com/office/drawing/2014/main" id="{3BD58286-4A38-4105-B107-E5DDD36129FF}"/>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D4EBEE"/>
          </a:solidFill>
          <a:ln w="0">
            <a:noFill/>
          </a:ln>
        </p:spPr>
        <p:txBody>
          <a:bodyPr/>
          <a:lstStyle/>
          <a:p>
            <a:endParaRPr lang="en-US"/>
          </a:p>
        </p:txBody>
      </p:sp>
      <p:sp>
        <p:nvSpPr>
          <p:cNvPr id="186" name="field cell 178">
            <a:extLst>
              <a:ext uri="{FF2B5EF4-FFF2-40B4-BE49-F238E27FC236}">
                <a16:creationId xmlns:a16="http://schemas.microsoft.com/office/drawing/2014/main" id="{44F8D5B8-ABE2-4D0B-A051-71ABCF44744D}"/>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A3D7DA"/>
          </a:solidFill>
          <a:ln w="0">
            <a:noFill/>
          </a:ln>
        </p:spPr>
        <p:txBody>
          <a:bodyPr/>
          <a:lstStyle/>
          <a:p>
            <a:endParaRPr lang="en-US"/>
          </a:p>
        </p:txBody>
      </p:sp>
      <p:sp>
        <p:nvSpPr>
          <p:cNvPr id="187" name="field cell 179">
            <a:extLst>
              <a:ext uri="{FF2B5EF4-FFF2-40B4-BE49-F238E27FC236}">
                <a16:creationId xmlns:a16="http://schemas.microsoft.com/office/drawing/2014/main" id="{7362C547-594B-46EF-806F-6A3478CE2BA3}"/>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91CFD2"/>
          </a:solidFill>
          <a:ln w="0">
            <a:noFill/>
          </a:ln>
        </p:spPr>
        <p:txBody>
          <a:bodyPr/>
          <a:lstStyle/>
          <a:p>
            <a:endParaRPr lang="en-US"/>
          </a:p>
        </p:txBody>
      </p:sp>
      <p:sp>
        <p:nvSpPr>
          <p:cNvPr id="188" name="field cell 180">
            <a:extLst>
              <a:ext uri="{FF2B5EF4-FFF2-40B4-BE49-F238E27FC236}">
                <a16:creationId xmlns:a16="http://schemas.microsoft.com/office/drawing/2014/main" id="{7419D992-F93B-434A-9AFD-EDC8C1DC9046}"/>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354E"/>
          </a:solidFill>
          <a:ln w="0">
            <a:noFill/>
          </a:ln>
        </p:spPr>
        <p:txBody>
          <a:bodyPr/>
          <a:lstStyle/>
          <a:p>
            <a:endParaRPr lang="en-US"/>
          </a:p>
        </p:txBody>
      </p:sp>
      <p:sp>
        <p:nvSpPr>
          <p:cNvPr id="189" name="field cell 181">
            <a:extLst>
              <a:ext uri="{FF2B5EF4-FFF2-40B4-BE49-F238E27FC236}">
                <a16:creationId xmlns:a16="http://schemas.microsoft.com/office/drawing/2014/main" id="{32334587-DA96-4884-93A7-D14CD82E97DB}"/>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90" name="field cell 182">
            <a:extLst>
              <a:ext uri="{FF2B5EF4-FFF2-40B4-BE49-F238E27FC236}">
                <a16:creationId xmlns:a16="http://schemas.microsoft.com/office/drawing/2014/main" id="{46D80F1D-D9B1-46A3-9AD2-20347348E42C}"/>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B4B5F"/>
          </a:solidFill>
          <a:ln w="0">
            <a:noFill/>
          </a:ln>
        </p:spPr>
        <p:txBody>
          <a:bodyPr/>
          <a:lstStyle/>
          <a:p>
            <a:endParaRPr lang="en-US"/>
          </a:p>
        </p:txBody>
      </p:sp>
      <p:sp>
        <p:nvSpPr>
          <p:cNvPr id="191" name="field cell 183">
            <a:extLst>
              <a:ext uri="{FF2B5EF4-FFF2-40B4-BE49-F238E27FC236}">
                <a16:creationId xmlns:a16="http://schemas.microsoft.com/office/drawing/2014/main" id="{6AFCD09E-B0CC-49F5-83AE-0C7727D8F478}"/>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B465B"/>
          </a:solidFill>
          <a:ln w="0">
            <a:noFill/>
          </a:ln>
        </p:spPr>
        <p:txBody>
          <a:bodyPr/>
          <a:lstStyle/>
          <a:p>
            <a:endParaRPr lang="en-US"/>
          </a:p>
        </p:txBody>
      </p:sp>
      <p:sp>
        <p:nvSpPr>
          <p:cNvPr id="192" name="field cell 184">
            <a:extLst>
              <a:ext uri="{FF2B5EF4-FFF2-40B4-BE49-F238E27FC236}">
                <a16:creationId xmlns:a16="http://schemas.microsoft.com/office/drawing/2014/main" id="{308D32BF-C4E3-4CC1-9439-1EF4AA8FD234}"/>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A364F"/>
          </a:solidFill>
          <a:ln w="0">
            <a:noFill/>
          </a:ln>
        </p:spPr>
        <p:txBody>
          <a:bodyPr/>
          <a:lstStyle/>
          <a:p>
            <a:endParaRPr lang="en-US"/>
          </a:p>
        </p:txBody>
      </p:sp>
      <p:sp>
        <p:nvSpPr>
          <p:cNvPr id="193" name="field cell 185">
            <a:extLst>
              <a:ext uri="{FF2B5EF4-FFF2-40B4-BE49-F238E27FC236}">
                <a16:creationId xmlns:a16="http://schemas.microsoft.com/office/drawing/2014/main" id="{6BD2F342-C1D1-4063-9F27-A9DA42B1543A}"/>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A3E54"/>
          </a:solidFill>
          <a:ln w="0">
            <a:noFill/>
          </a:ln>
        </p:spPr>
        <p:txBody>
          <a:bodyPr/>
          <a:lstStyle/>
          <a:p>
            <a:endParaRPr lang="en-US"/>
          </a:p>
        </p:txBody>
      </p:sp>
      <p:sp>
        <p:nvSpPr>
          <p:cNvPr id="194" name="field cell 186">
            <a:extLst>
              <a:ext uri="{FF2B5EF4-FFF2-40B4-BE49-F238E27FC236}">
                <a16:creationId xmlns:a16="http://schemas.microsoft.com/office/drawing/2014/main" id="{EB082DD7-19F9-46A6-B612-1FDA4FA4B895}"/>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B475C"/>
          </a:solidFill>
          <a:ln w="0">
            <a:noFill/>
          </a:ln>
        </p:spPr>
        <p:txBody>
          <a:bodyPr/>
          <a:lstStyle/>
          <a:p>
            <a:endParaRPr lang="en-US"/>
          </a:p>
        </p:txBody>
      </p:sp>
      <p:sp>
        <p:nvSpPr>
          <p:cNvPr id="195" name="field cell 187">
            <a:extLst>
              <a:ext uri="{FF2B5EF4-FFF2-40B4-BE49-F238E27FC236}">
                <a16:creationId xmlns:a16="http://schemas.microsoft.com/office/drawing/2014/main" id="{563BA94E-1B83-4D8F-BC65-49456F456A0D}"/>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196" name="field cell 188">
            <a:extLst>
              <a:ext uri="{FF2B5EF4-FFF2-40B4-BE49-F238E27FC236}">
                <a16:creationId xmlns:a16="http://schemas.microsoft.com/office/drawing/2014/main" id="{0C7C8628-875A-49C7-B2DD-12FFD2FC869C}"/>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7" name="field cell 189">
            <a:extLst>
              <a:ext uri="{FF2B5EF4-FFF2-40B4-BE49-F238E27FC236}">
                <a16:creationId xmlns:a16="http://schemas.microsoft.com/office/drawing/2014/main" id="{DB5D2186-46D3-4D6E-8151-FB6300D155A3}"/>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8" name="field cell 190">
            <a:extLst>
              <a:ext uri="{FF2B5EF4-FFF2-40B4-BE49-F238E27FC236}">
                <a16:creationId xmlns:a16="http://schemas.microsoft.com/office/drawing/2014/main" id="{14DCA543-60F7-4D61-8BC5-32B541386FF0}"/>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9" name="field cell 191">
            <a:extLst>
              <a:ext uri="{FF2B5EF4-FFF2-40B4-BE49-F238E27FC236}">
                <a16:creationId xmlns:a16="http://schemas.microsoft.com/office/drawing/2014/main" id="{7645250F-D744-4DD3-BAE7-C7075EDB7CAC}"/>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200" name="field cell 192">
            <a:extLst>
              <a:ext uri="{FF2B5EF4-FFF2-40B4-BE49-F238E27FC236}">
                <a16:creationId xmlns:a16="http://schemas.microsoft.com/office/drawing/2014/main" id="{48450DC4-1900-47FB-99E3-B13ED21E9AA2}"/>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A3E55"/>
          </a:solidFill>
          <a:ln w="0">
            <a:noFill/>
          </a:ln>
        </p:spPr>
        <p:txBody>
          <a:bodyPr/>
          <a:lstStyle/>
          <a:p>
            <a:endParaRPr lang="en-US"/>
          </a:p>
        </p:txBody>
      </p:sp>
      <p:sp>
        <p:nvSpPr>
          <p:cNvPr id="201" name="field cell 193">
            <a:extLst>
              <a:ext uri="{FF2B5EF4-FFF2-40B4-BE49-F238E27FC236}">
                <a16:creationId xmlns:a16="http://schemas.microsoft.com/office/drawing/2014/main" id="{D5B631DE-05BF-4DAE-9374-4E793212FEDC}"/>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34C"/>
          </a:solidFill>
          <a:ln w="0">
            <a:noFill/>
          </a:ln>
        </p:spPr>
        <p:txBody>
          <a:bodyPr/>
          <a:lstStyle/>
          <a:p>
            <a:endParaRPr lang="en-US"/>
          </a:p>
        </p:txBody>
      </p:sp>
      <p:sp>
        <p:nvSpPr>
          <p:cNvPr id="202" name="field cell 194">
            <a:extLst>
              <a:ext uri="{FF2B5EF4-FFF2-40B4-BE49-F238E27FC236}">
                <a16:creationId xmlns:a16="http://schemas.microsoft.com/office/drawing/2014/main" id="{FE9B27FF-DE8A-4C44-83B6-27C4190643A2}"/>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A3E54"/>
          </a:solidFill>
          <a:ln w="0">
            <a:noFill/>
          </a:ln>
        </p:spPr>
        <p:txBody>
          <a:bodyPr/>
          <a:lstStyle/>
          <a:p>
            <a:endParaRPr lang="en-US"/>
          </a:p>
        </p:txBody>
      </p:sp>
      <p:sp>
        <p:nvSpPr>
          <p:cNvPr id="203" name="field cell 195">
            <a:extLst>
              <a:ext uri="{FF2B5EF4-FFF2-40B4-BE49-F238E27FC236}">
                <a16:creationId xmlns:a16="http://schemas.microsoft.com/office/drawing/2014/main" id="{0FB9EC95-5A99-4AE3-8A16-F5734BD0F2B0}"/>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344D"/>
          </a:solidFill>
          <a:ln w="0">
            <a:noFill/>
          </a:ln>
        </p:spPr>
        <p:txBody>
          <a:bodyPr/>
          <a:lstStyle/>
          <a:p>
            <a:endParaRPr lang="en-US"/>
          </a:p>
        </p:txBody>
      </p:sp>
      <p:sp>
        <p:nvSpPr>
          <p:cNvPr id="204" name="triangle">
            <a:extLst>
              <a:ext uri="{FF2B5EF4-FFF2-40B4-BE49-F238E27FC236}">
                <a16:creationId xmlns:a16="http://schemas.microsoft.com/office/drawing/2014/main" id="{B0BE9F0D-2415-416E-B8B2-22CC9267F5C2}"/>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5" name="point">
            <a:extLst>
              <a:ext uri="{FF2B5EF4-FFF2-40B4-BE49-F238E27FC236}">
                <a16:creationId xmlns:a16="http://schemas.microsoft.com/office/drawing/2014/main" id="{4C2AD6BF-1839-4E71-B5E1-CE2E8C3B54A9}"/>
              </a:ext>
            </a:extLst>
          </p:cNvPr>
          <p:cNvSpPr>
            <a:spLocks noGrp="1"/>
          </p:cNvSpPr>
          <p:nvPr/>
        </p:nvSpPr>
        <p:spPr>
          <a:xfrm>
            <a:off x="2456324" y="4513757"/>
            <a:ext cx="152400" cy="152400"/>
          </a:xfrm>
          <a:prstGeom prst="ellipse">
            <a:avLst/>
          </a:prstGeom>
          <a:solidFill>
            <a:srgbClr val="D74E72"/>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92FA8568-3C5C-4376-B28A-ACDC706727B7}"/>
              </a:ext>
            </a:extLst>
          </p:cNvPr>
          <p:cNvSpPr>
            <a:spLocks noGrp="1"/>
          </p:cNvSpPr>
          <p:nvPr/>
        </p:nvSpPr>
        <p:spPr>
          <a:xfrm>
            <a:off x="3048000" y="2047875"/>
            <a:ext cx="3667125" cy="43815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dirty="0">
                <a:solidFill>
                  <a:srgbClr val="116B70"/>
                </a:solidFill>
                <a:latin typeface="Arial"/>
                <a:ea typeface="Arial"/>
                <a:cs typeface="Arial"/>
              </a:rPr>
              <a:t>Tension: |∇w|</a:t>
            </a:r>
            <a:r>
              <a:rPr sz="1332" b="0" dirty="0" baseline="30000">
                <a:solidFill>
                  <a:srgbClr val="116B70"/>
                </a:solidFill>
                <a:latin typeface="Arial"/>
                <a:ea typeface="Arial"/>
                <a:cs typeface="Arial"/>
              </a:rPr>
              <a:t>2</a:t>
            </a:r>
          </a:p>
        </p:txBody>
      </p:sp>
      <p:sp>
        <p:nvSpPr>
          <p:cNvPr id="207" name="text">
            <a:extLst>
              <a:ext uri="{FF2B5EF4-FFF2-40B4-BE49-F238E27FC236}">
                <a16:creationId xmlns:a16="http://schemas.microsoft.com/office/drawing/2014/main" id="{6325E93B-FA6A-4993-8A4B-0412E9ABA14C}"/>
              </a:ext>
            </a:extLst>
          </p:cNvPr>
          <p:cNvSpPr>
            <a:spLocks noGrp="1"/>
          </p:cNvSpPr>
          <p:nvPr/>
        </p:nvSpPr>
        <p:spPr>
          <a:xfrm>
            <a:off x="3667125" y="2686050"/>
            <a:ext cx="3048000" cy="43815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dirty="0">
                <a:solidFill>
                  <a:srgbClr val="116B70"/>
                </a:solidFill>
                <a:latin typeface="Arial"/>
                <a:ea typeface="Arial"/>
                <a:cs typeface="Arial"/>
              </a:rPr>
              <a:t>Bending: (Δw)</a:t>
            </a:r>
            <a:r>
              <a:rPr sz="1332" b="0" dirty="0" baseline="30000">
                <a:solidFill>
                  <a:srgbClr val="116B70"/>
                </a:solidFill>
                <a:latin typeface="Arial"/>
                <a:ea typeface="Arial"/>
                <a:cs typeface="Arial"/>
              </a:rPr>
              <a:t>2</a:t>
            </a:r>
          </a:p>
        </p:txBody>
      </p:sp>
      <p:sp>
        <p:nvSpPr>
          <p:cNvPr id="208" name="visible explanation">
            <a:extLst>
              <a:ext uri="{FF2B5EF4-FFF2-40B4-BE49-F238E27FC236}">
                <a16:creationId xmlns:a16="http://schemas.microsoft.com/office/drawing/2014/main" id="{2207B318-C514-430B-96B8-94DACACD065D}"/>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membrane stores slope energy.</a:t>
            </a:r>
          </a:p>
          <a:p>
            <a:pPr>
              <a:defRPr sz="2100" b="0">
                <a:solidFill>
                  <a:srgbClr val="13283C"/>
                </a:solidFill>
                <a:latin typeface="Arial"/>
                <a:ea typeface="Arial"/>
                <a:cs typeface="Arial"/>
              </a:defRPr>
            </a:pPr>
            <a:r>
              <a:rPr sz="2100" b="0">
                <a:solidFill>
                  <a:srgbClr val="13283C"/>
                </a:solidFill>
                <a:latin typeface="Arial"/>
                <a:ea typeface="Arial"/>
                <a:cs typeface="Arial"/>
              </a:rPr>
              <a:t>A plate stores curvature energy.</a:t>
            </a:r>
          </a:p>
        </p:txBody>
      </p:sp>
      <p:sp>
        <p:nvSpPr>
          <p:cNvPr id="209" name="governing equation">
            <a:extLst>
              <a:ext uri="{FF2B5EF4-FFF2-40B4-BE49-F238E27FC236}">
                <a16:creationId xmlns:a16="http://schemas.microsoft.com/office/drawing/2014/main" id="{BC6E9FF1-3CC6-471B-9A03-2E4C903DDE5B}"/>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m:rPr>
                      <m:nor/>
                    </m:rPr>
                    <a:rPr lang="en-US" sz="2200" b="0">
                      <a:solidFill>
                        <a:srgbClr val="116B70"/>
                      </a:solidFill>
                      <a:latin typeface="Cambria Math"/>
                    </a:rPr>
                    <m:t xml:space="preserve">Membrane: </m:t>
                  </m:r>
                  <m:r>
                    <a:rPr lang="en-US" sz="2200" b="0">
                      <a:solidFill>
                        <a:srgbClr val="116B70"/>
                      </a:solidFill>
                      <a:latin typeface="Cambria Math"/>
                    </a:rPr>
                    <m:t xml:space="preserve">−</m:t>
                  </m:r>
                  <m:r>
                    <m:rPr>
                      <m:sty m:val="p"/>
                    </m:rPr>
                    <a:rPr lang="en-US" sz="2200" b="0">
                      <a:solidFill>
                        <a:srgbClr val="116B70"/>
                      </a:solidFill>
                      <a:latin typeface="Cambria Math"/>
                    </a:rPr>
                    <m:t xml:space="preserve">Δ</m:t>
                  </m:r>
                  <m:r>
                    <a:rPr lang="en-US" sz="2200" b="0">
                      <a:solidFill>
                        <a:srgbClr val="116B70"/>
                      </a:solidFill>
                      <a:latin typeface="Cambria Math"/>
                    </a:rPr>
                    <m:t xml:space="preserve">u=1</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m:rPr>
                      <m:nor/>
                    </m:rPr>
                    <a:rPr lang="en-US" sz="2200" b="0">
                      <a:solidFill>
                        <a:srgbClr val="116B70"/>
                      </a:solidFill>
                      <a:latin typeface="Cambria Math"/>
                    </a:rPr>
                    <m:t xml:space="preserve">Plate: </m:t>
                  </m:r>
                  <m:sSup>
                    <m:e>
                      <m:r>
                        <m:rPr>
                          <m:sty m:val="p"/>
                        </m:rPr>
                        <a:rPr lang="en-US" sz="2200" b="0">
                          <a:solidFill>
                            <a:srgbClr val="116B70"/>
                          </a:solidFill>
                          <a:latin typeface="Cambria Math"/>
                        </a:rPr>
                        <m:t xml:space="preserve">Δ</m:t>
                      </m:r>
                    </m:e>
                    <m:sup>
                      <m:r>
                        <a:rPr lang="en-US" sz="2200" b="0">
                          <a:solidFill>
                            <a:srgbClr val="116B70"/>
                          </a:solidFill>
                          <a:latin typeface="Cambria Math"/>
                        </a:rPr>
                        <m:t xml:space="preserve">2</m:t>
                      </m:r>
                    </m:sup>
                  </m:sSup>
                  <m:r>
                    <a:rPr lang="en-US" sz="2200" b="0">
                      <a:solidFill>
                        <a:srgbClr val="116B70"/>
                      </a:solidFill>
                      <a:latin typeface="Cambria Math"/>
                    </a:rPr>
                    <m:t xml:space="preserve">w=</m:t>
                  </m:r>
                  <m:f>
                    <m:fPr>
                      <m:type m:val="bar"/>
                    </m:fPr>
                    <m:num>
                      <m:r>
                        <a:rPr lang="en-US" sz="2200" b="0">
                          <a:solidFill>
                            <a:srgbClr val="116B70"/>
                          </a:solidFill>
                          <a:latin typeface="Cambria Math"/>
                        </a:rPr>
                        <m:t xml:space="preserve">q</m:t>
                      </m:r>
                    </m:num>
                    <m:den>
                      <m:r>
                        <a:rPr lang="en-US" sz="2200" b="0">
                          <a:solidFill>
                            <a:srgbClr val="116B70"/>
                          </a:solidFill>
                          <a:latin typeface="Cambria Math"/>
                        </a:rPr>
                        <m:t xml:space="preserve">D</m:t>
                      </m:r>
                    </m:den>
                  </m:f>
                </m:oMath>
              </m:oMathPara>
            </a14:m>
            <a:endParaRPr lang="en-US" sz="2200"/>
          </a:p>
        </p:txBody>
      </p:sp>
      <p:sp>
        <p:nvSpPr>
          <p:cNvPr id="210" name="student question">
            <a:extLst>
              <a:ext uri="{FF2B5EF4-FFF2-40B4-BE49-F238E27FC236}">
                <a16:creationId xmlns:a16="http://schemas.microsoft.com/office/drawing/2014/main" id="{DE43AE3B-19B8-4A0E-8D57-E25150684E22}"/>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is specifying “fixed boundary” insufficient for a plate?</a:t>
            </a:r>
          </a:p>
        </p:txBody>
      </p:sp>
      <p:sp>
        <p:nvSpPr>
          <p:cNvPr id="211" name="text">
            <a:extLst>
              <a:ext uri="{FF2B5EF4-FFF2-40B4-BE49-F238E27FC236}">
                <a16:creationId xmlns:a16="http://schemas.microsoft.com/office/drawing/2014/main" id="{C83BE3C3-20D0-4BE1-8605-E81B32DB0905}"/>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2" name="text">
            <a:extLst>
              <a:ext uri="{FF2B5EF4-FFF2-40B4-BE49-F238E27FC236}">
                <a16:creationId xmlns:a16="http://schemas.microsoft.com/office/drawing/2014/main" id="{971CF059-FE6E-4855-973A-073899CF98B0}"/>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39</a:t>
            </a:r>
          </a:p>
        </p:txBody>
      </p:sp>
    </p:spTree>
    <p:extLst>
      <p:ext uri="{BB962C8B-B14F-4D97-AF65-F5344CB8AC3E}">
        <p14:creationId xmlns:p14="http://schemas.microsoft.com/office/powerpoint/2010/main" val="152354570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6" name="text">
            <a:extLst>
              <a:ext uri="{FF2B5EF4-FFF2-40B4-BE49-F238E27FC236}">
                <a16:creationId xmlns:a16="http://schemas.microsoft.com/office/drawing/2014/main" id="{1ED30600-13EE-4907-AA51-A54A5952BCB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9E22BAFF-4E4B-4243-A6B3-79B795EBDC27}"/>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P</a:t>
            </a:r>
            <a:r>
              <a:rPr sz="2442" b="1" baseline="-20000">
                <a:solidFill>
                  <a:srgbClr val="13283C"/>
                </a:solidFill>
                <a:latin typeface="Arial"/>
                <a:ea typeface="Arial"/>
                <a:cs typeface="Arial"/>
              </a:rPr>
              <a:t>grav</a:t>
            </a:r>
            <a:r>
              <a:rPr sz="3300" b="1">
                <a:solidFill>
                  <a:srgbClr val="13283C"/>
                </a:solidFill>
                <a:latin typeface="Arial"/>
                <a:ea typeface="Arial"/>
                <a:cs typeface="Arial"/>
              </a:rPr>
              <a:t>: a clamped plate under gravity</a:t>
            </a:r>
          </a:p>
        </p:txBody>
      </p:sp>
      <p:sp>
        <p:nvSpPr>
          <p:cNvPr id="3" name="line">
            <a:extLst>
              <a:ext uri="{FF2B5EF4-FFF2-40B4-BE49-F238E27FC236}">
                <a16:creationId xmlns:a16="http://schemas.microsoft.com/office/drawing/2014/main" id="{EE6C0C17-0D83-499C-B444-CDC07ABF8C8B}"/>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CA8167F2-D6B7-4D1D-A186-30B8F9145F4D}"/>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ECF5F8"/>
          </a:solidFill>
          <a:ln w="0">
            <a:noFill/>
          </a:ln>
        </p:spPr>
        <p:txBody>
          <a:bodyPr/>
          <a:lstStyle/>
          <a:p>
            <a:endParaRPr lang="en-US"/>
          </a:p>
        </p:txBody>
      </p:sp>
      <p:sp>
        <p:nvSpPr>
          <p:cNvPr id="5" name="field cell 1">
            <a:extLst>
              <a:ext uri="{FF2B5EF4-FFF2-40B4-BE49-F238E27FC236}">
                <a16:creationId xmlns:a16="http://schemas.microsoft.com/office/drawing/2014/main" id="{A381D9B6-730B-4B08-BB45-0BF0079D9A95}"/>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E8F4F7"/>
          </a:solidFill>
          <a:ln w="0">
            <a:noFill/>
          </a:ln>
        </p:spPr>
        <p:txBody>
          <a:bodyPr/>
          <a:lstStyle/>
          <a:p>
            <a:endParaRPr lang="en-US"/>
          </a:p>
        </p:txBody>
      </p:sp>
      <p:sp>
        <p:nvSpPr>
          <p:cNvPr id="6" name="field cell 2">
            <a:extLst>
              <a:ext uri="{FF2B5EF4-FFF2-40B4-BE49-F238E27FC236}">
                <a16:creationId xmlns:a16="http://schemas.microsoft.com/office/drawing/2014/main" id="{61EC2194-A7CB-4DF8-9410-5C54C7486AAF}"/>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E8F4F7"/>
          </a:solidFill>
          <a:ln w="0">
            <a:noFill/>
          </a:ln>
        </p:spPr>
        <p:txBody>
          <a:bodyPr/>
          <a:lstStyle/>
          <a:p>
            <a:endParaRPr lang="en-US"/>
          </a:p>
        </p:txBody>
      </p:sp>
      <p:sp>
        <p:nvSpPr>
          <p:cNvPr id="7" name="field cell 3">
            <a:extLst>
              <a:ext uri="{FF2B5EF4-FFF2-40B4-BE49-F238E27FC236}">
                <a16:creationId xmlns:a16="http://schemas.microsoft.com/office/drawing/2014/main" id="{2B04838F-ACBF-4158-8263-A44D33B3BA40}"/>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CF6F9"/>
          </a:solidFill>
          <a:ln w="0">
            <a:noFill/>
          </a:ln>
        </p:spPr>
        <p:txBody>
          <a:bodyPr/>
          <a:lstStyle/>
          <a:p>
            <a:endParaRPr lang="en-US"/>
          </a:p>
        </p:txBody>
      </p:sp>
      <p:sp>
        <p:nvSpPr>
          <p:cNvPr id="8" name="field cell 4">
            <a:extLst>
              <a:ext uri="{FF2B5EF4-FFF2-40B4-BE49-F238E27FC236}">
                <a16:creationId xmlns:a16="http://schemas.microsoft.com/office/drawing/2014/main" id="{CB2A7315-79F9-4967-A5CA-13475AECEE12}"/>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EAF5F8"/>
          </a:solidFill>
          <a:ln w="0">
            <a:noFill/>
          </a:ln>
        </p:spPr>
        <p:txBody>
          <a:bodyPr/>
          <a:lstStyle/>
          <a:p>
            <a:endParaRPr lang="en-US"/>
          </a:p>
        </p:txBody>
      </p:sp>
      <p:sp>
        <p:nvSpPr>
          <p:cNvPr id="9" name="field cell 5">
            <a:extLst>
              <a:ext uri="{FF2B5EF4-FFF2-40B4-BE49-F238E27FC236}">
                <a16:creationId xmlns:a16="http://schemas.microsoft.com/office/drawing/2014/main" id="{31EC30FC-66FC-458A-A76B-D416758BD1EC}"/>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0" name="field cell 6">
            <a:extLst>
              <a:ext uri="{FF2B5EF4-FFF2-40B4-BE49-F238E27FC236}">
                <a16:creationId xmlns:a16="http://schemas.microsoft.com/office/drawing/2014/main" id="{8FBDACC0-35B6-4F13-BFD6-965599D1D214}"/>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1" name="field cell 7">
            <a:extLst>
              <a:ext uri="{FF2B5EF4-FFF2-40B4-BE49-F238E27FC236}">
                <a16:creationId xmlns:a16="http://schemas.microsoft.com/office/drawing/2014/main" id="{FB726E4B-5940-4DE4-9358-4B395BF058FA}"/>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EAF5F8"/>
          </a:solidFill>
          <a:ln w="0">
            <a:noFill/>
          </a:ln>
        </p:spPr>
        <p:txBody>
          <a:bodyPr/>
          <a:lstStyle/>
          <a:p>
            <a:endParaRPr lang="en-US"/>
          </a:p>
        </p:txBody>
      </p:sp>
      <p:sp>
        <p:nvSpPr>
          <p:cNvPr id="12" name="field cell 8">
            <a:extLst>
              <a:ext uri="{FF2B5EF4-FFF2-40B4-BE49-F238E27FC236}">
                <a16:creationId xmlns:a16="http://schemas.microsoft.com/office/drawing/2014/main" id="{7FA1CB81-2AE7-4EE2-BBC4-7E909E24B086}"/>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E8F4F7"/>
          </a:solidFill>
          <a:ln w="0">
            <a:noFill/>
          </a:ln>
        </p:spPr>
        <p:txBody>
          <a:bodyPr/>
          <a:lstStyle/>
          <a:p>
            <a:endParaRPr lang="en-US"/>
          </a:p>
        </p:txBody>
      </p:sp>
      <p:sp>
        <p:nvSpPr>
          <p:cNvPr id="13" name="field cell 9">
            <a:extLst>
              <a:ext uri="{FF2B5EF4-FFF2-40B4-BE49-F238E27FC236}">
                <a16:creationId xmlns:a16="http://schemas.microsoft.com/office/drawing/2014/main" id="{CA5A91D3-0FFE-44AA-92E6-DB2262C715BF}"/>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14" name="field cell 10">
            <a:extLst>
              <a:ext uri="{FF2B5EF4-FFF2-40B4-BE49-F238E27FC236}">
                <a16:creationId xmlns:a16="http://schemas.microsoft.com/office/drawing/2014/main" id="{B9B43E27-3AC9-411F-BB65-3C2FA5CC5002}"/>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EBF5F8"/>
          </a:solidFill>
          <a:ln w="0">
            <a:noFill/>
          </a:ln>
        </p:spPr>
        <p:txBody>
          <a:bodyPr/>
          <a:lstStyle/>
          <a:p>
            <a:endParaRPr lang="en-US"/>
          </a:p>
        </p:txBody>
      </p:sp>
      <p:sp>
        <p:nvSpPr>
          <p:cNvPr id="15" name="field cell 11">
            <a:extLst>
              <a:ext uri="{FF2B5EF4-FFF2-40B4-BE49-F238E27FC236}">
                <a16:creationId xmlns:a16="http://schemas.microsoft.com/office/drawing/2014/main" id="{24875A12-E875-4BDD-B2A7-DC5D9FA4606E}"/>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E9F4F7"/>
          </a:solidFill>
          <a:ln w="0">
            <a:noFill/>
          </a:ln>
        </p:spPr>
        <p:txBody>
          <a:bodyPr/>
          <a:lstStyle/>
          <a:p>
            <a:endParaRPr lang="en-US"/>
          </a:p>
        </p:txBody>
      </p:sp>
      <p:sp>
        <p:nvSpPr>
          <p:cNvPr id="16" name="field cell 12">
            <a:extLst>
              <a:ext uri="{FF2B5EF4-FFF2-40B4-BE49-F238E27FC236}">
                <a16:creationId xmlns:a16="http://schemas.microsoft.com/office/drawing/2014/main" id="{602936CC-D2E9-471B-BBA1-3645B76DBCF5}"/>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EBF5F8"/>
          </a:solidFill>
          <a:ln w="0">
            <a:noFill/>
          </a:ln>
        </p:spPr>
        <p:txBody>
          <a:bodyPr/>
          <a:lstStyle/>
          <a:p>
            <a:endParaRPr lang="en-US"/>
          </a:p>
        </p:txBody>
      </p:sp>
      <p:sp>
        <p:nvSpPr>
          <p:cNvPr id="17" name="field cell 13">
            <a:extLst>
              <a:ext uri="{FF2B5EF4-FFF2-40B4-BE49-F238E27FC236}">
                <a16:creationId xmlns:a16="http://schemas.microsoft.com/office/drawing/2014/main" id="{B45FC1C3-4CA6-4E4F-9C85-71C05E4C0089}"/>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18" name="field cell 14">
            <a:extLst>
              <a:ext uri="{FF2B5EF4-FFF2-40B4-BE49-F238E27FC236}">
                <a16:creationId xmlns:a16="http://schemas.microsoft.com/office/drawing/2014/main" id="{3BB9F20C-BDCF-4B05-AF73-32D4EDB04B74}"/>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9" name="field cell 15">
            <a:extLst>
              <a:ext uri="{FF2B5EF4-FFF2-40B4-BE49-F238E27FC236}">
                <a16:creationId xmlns:a16="http://schemas.microsoft.com/office/drawing/2014/main" id="{5F28A053-F425-4A1F-A920-9CB312079A8F}"/>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EAF5F8"/>
          </a:solidFill>
          <a:ln w="0">
            <a:noFill/>
          </a:ln>
        </p:spPr>
        <p:txBody>
          <a:bodyPr/>
          <a:lstStyle/>
          <a:p>
            <a:endParaRPr lang="en-US"/>
          </a:p>
        </p:txBody>
      </p:sp>
      <p:sp>
        <p:nvSpPr>
          <p:cNvPr id="20" name="field cell 16">
            <a:extLst>
              <a:ext uri="{FF2B5EF4-FFF2-40B4-BE49-F238E27FC236}">
                <a16:creationId xmlns:a16="http://schemas.microsoft.com/office/drawing/2014/main" id="{83732C6B-04AF-49FE-8274-89C78EED068B}"/>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E9F4F7"/>
          </a:solidFill>
          <a:ln w="0">
            <a:noFill/>
          </a:ln>
        </p:spPr>
        <p:txBody>
          <a:bodyPr/>
          <a:lstStyle/>
          <a:p>
            <a:endParaRPr lang="en-US"/>
          </a:p>
        </p:txBody>
      </p:sp>
      <p:sp>
        <p:nvSpPr>
          <p:cNvPr id="21" name="field cell 17">
            <a:extLst>
              <a:ext uri="{FF2B5EF4-FFF2-40B4-BE49-F238E27FC236}">
                <a16:creationId xmlns:a16="http://schemas.microsoft.com/office/drawing/2014/main" id="{2F3AF38C-0F04-478E-A1D1-059ADAB70847}"/>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E3F2F5"/>
          </a:solidFill>
          <a:ln w="0">
            <a:noFill/>
          </a:ln>
        </p:spPr>
        <p:txBody>
          <a:bodyPr/>
          <a:lstStyle/>
          <a:p>
            <a:endParaRPr lang="en-US"/>
          </a:p>
        </p:txBody>
      </p:sp>
      <p:sp>
        <p:nvSpPr>
          <p:cNvPr id="22" name="field cell 18">
            <a:extLst>
              <a:ext uri="{FF2B5EF4-FFF2-40B4-BE49-F238E27FC236}">
                <a16:creationId xmlns:a16="http://schemas.microsoft.com/office/drawing/2014/main" id="{D260BBFE-0D1E-46E9-8D65-FC757CBE1E83}"/>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DAEEF1"/>
          </a:solidFill>
          <a:ln w="0">
            <a:noFill/>
          </a:ln>
        </p:spPr>
        <p:txBody>
          <a:bodyPr/>
          <a:lstStyle/>
          <a:p>
            <a:endParaRPr lang="en-US"/>
          </a:p>
        </p:txBody>
      </p:sp>
      <p:sp>
        <p:nvSpPr>
          <p:cNvPr id="23" name="field cell 19">
            <a:extLst>
              <a:ext uri="{FF2B5EF4-FFF2-40B4-BE49-F238E27FC236}">
                <a16:creationId xmlns:a16="http://schemas.microsoft.com/office/drawing/2014/main" id="{357D35BA-3808-4793-A9D6-DADBEE88583B}"/>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B0DCDF"/>
          </a:solidFill>
          <a:ln w="0">
            <a:noFill/>
          </a:ln>
        </p:spPr>
        <p:txBody>
          <a:bodyPr/>
          <a:lstStyle/>
          <a:p>
            <a:endParaRPr lang="en-US"/>
          </a:p>
        </p:txBody>
      </p:sp>
      <p:sp>
        <p:nvSpPr>
          <p:cNvPr id="24" name="field cell 20">
            <a:extLst>
              <a:ext uri="{FF2B5EF4-FFF2-40B4-BE49-F238E27FC236}">
                <a16:creationId xmlns:a16="http://schemas.microsoft.com/office/drawing/2014/main" id="{4EB96EC5-A695-4468-94F2-D923D7D1616E}"/>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E6F3F6"/>
          </a:solidFill>
          <a:ln w="0">
            <a:noFill/>
          </a:ln>
        </p:spPr>
        <p:txBody>
          <a:bodyPr/>
          <a:lstStyle/>
          <a:p>
            <a:endParaRPr lang="en-US"/>
          </a:p>
        </p:txBody>
      </p:sp>
      <p:sp>
        <p:nvSpPr>
          <p:cNvPr id="25" name="field cell 21">
            <a:extLst>
              <a:ext uri="{FF2B5EF4-FFF2-40B4-BE49-F238E27FC236}">
                <a16:creationId xmlns:a16="http://schemas.microsoft.com/office/drawing/2014/main" id="{30439546-1ED8-416F-A822-B891ED194B7F}"/>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D4ECEF"/>
          </a:solidFill>
          <a:ln w="0">
            <a:noFill/>
          </a:ln>
        </p:spPr>
        <p:txBody>
          <a:bodyPr/>
          <a:lstStyle/>
          <a:p>
            <a:endParaRPr lang="en-US"/>
          </a:p>
        </p:txBody>
      </p:sp>
      <p:sp>
        <p:nvSpPr>
          <p:cNvPr id="26" name="field cell 22">
            <a:extLst>
              <a:ext uri="{FF2B5EF4-FFF2-40B4-BE49-F238E27FC236}">
                <a16:creationId xmlns:a16="http://schemas.microsoft.com/office/drawing/2014/main" id="{59BB3F66-EA1B-4C65-B006-41C651D0BB74}"/>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ECF5F8"/>
          </a:solidFill>
          <a:ln w="0">
            <a:noFill/>
          </a:ln>
        </p:spPr>
        <p:txBody>
          <a:bodyPr/>
          <a:lstStyle/>
          <a:p>
            <a:endParaRPr lang="en-US"/>
          </a:p>
        </p:txBody>
      </p:sp>
      <p:sp>
        <p:nvSpPr>
          <p:cNvPr id="27" name="field cell 23">
            <a:extLst>
              <a:ext uri="{FF2B5EF4-FFF2-40B4-BE49-F238E27FC236}">
                <a16:creationId xmlns:a16="http://schemas.microsoft.com/office/drawing/2014/main" id="{F85A4E28-8591-4304-B601-1B6D639509E9}"/>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EAF5F8"/>
          </a:solidFill>
          <a:ln w="0">
            <a:noFill/>
          </a:ln>
        </p:spPr>
        <p:txBody>
          <a:bodyPr/>
          <a:lstStyle/>
          <a:p>
            <a:endParaRPr lang="en-US"/>
          </a:p>
        </p:txBody>
      </p:sp>
      <p:sp>
        <p:nvSpPr>
          <p:cNvPr id="28" name="field cell 24">
            <a:extLst>
              <a:ext uri="{FF2B5EF4-FFF2-40B4-BE49-F238E27FC236}">
                <a16:creationId xmlns:a16="http://schemas.microsoft.com/office/drawing/2014/main" id="{0155C3D5-8411-46A8-9AE3-0D42B1AB9767}"/>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EBF5F8"/>
          </a:solidFill>
          <a:ln w="0">
            <a:noFill/>
          </a:ln>
        </p:spPr>
        <p:txBody>
          <a:bodyPr/>
          <a:lstStyle/>
          <a:p>
            <a:endParaRPr lang="en-US"/>
          </a:p>
        </p:txBody>
      </p:sp>
      <p:sp>
        <p:nvSpPr>
          <p:cNvPr id="29" name="field cell 25">
            <a:extLst>
              <a:ext uri="{FF2B5EF4-FFF2-40B4-BE49-F238E27FC236}">
                <a16:creationId xmlns:a16="http://schemas.microsoft.com/office/drawing/2014/main" id="{190D7BA1-6829-4C31-99D2-1E7C16314476}"/>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E3F2F5"/>
          </a:solidFill>
          <a:ln w="0">
            <a:noFill/>
          </a:ln>
        </p:spPr>
        <p:txBody>
          <a:bodyPr/>
          <a:lstStyle/>
          <a:p>
            <a:endParaRPr lang="en-US"/>
          </a:p>
        </p:txBody>
      </p:sp>
      <p:sp>
        <p:nvSpPr>
          <p:cNvPr id="30" name="field cell 26">
            <a:extLst>
              <a:ext uri="{FF2B5EF4-FFF2-40B4-BE49-F238E27FC236}">
                <a16:creationId xmlns:a16="http://schemas.microsoft.com/office/drawing/2014/main" id="{6C534BE4-4E7E-41B8-8C93-228FDE2536D4}"/>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E8F4F7"/>
          </a:solidFill>
          <a:ln w="0">
            <a:noFill/>
          </a:ln>
        </p:spPr>
        <p:txBody>
          <a:bodyPr/>
          <a:lstStyle/>
          <a:p>
            <a:endParaRPr lang="en-US"/>
          </a:p>
        </p:txBody>
      </p:sp>
      <p:sp>
        <p:nvSpPr>
          <p:cNvPr id="31" name="field cell 27">
            <a:extLst>
              <a:ext uri="{FF2B5EF4-FFF2-40B4-BE49-F238E27FC236}">
                <a16:creationId xmlns:a16="http://schemas.microsoft.com/office/drawing/2014/main" id="{353C547E-6903-40DD-8A4F-405F1023152C}"/>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DFF0F3"/>
          </a:solidFill>
          <a:ln w="0">
            <a:noFill/>
          </a:ln>
        </p:spPr>
        <p:txBody>
          <a:bodyPr/>
          <a:lstStyle/>
          <a:p>
            <a:endParaRPr lang="en-US"/>
          </a:p>
        </p:txBody>
      </p:sp>
      <p:sp>
        <p:nvSpPr>
          <p:cNvPr id="32" name="field cell 28">
            <a:extLst>
              <a:ext uri="{FF2B5EF4-FFF2-40B4-BE49-F238E27FC236}">
                <a16:creationId xmlns:a16="http://schemas.microsoft.com/office/drawing/2014/main" id="{88F29EDE-7EEA-4E57-9B01-C85B34FAB9A6}"/>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AEDCDF"/>
          </a:solidFill>
          <a:ln w="0">
            <a:noFill/>
          </a:ln>
        </p:spPr>
        <p:txBody>
          <a:bodyPr/>
          <a:lstStyle/>
          <a:p>
            <a:endParaRPr lang="en-US"/>
          </a:p>
        </p:txBody>
      </p:sp>
      <p:sp>
        <p:nvSpPr>
          <p:cNvPr id="33" name="field cell 29">
            <a:extLst>
              <a:ext uri="{FF2B5EF4-FFF2-40B4-BE49-F238E27FC236}">
                <a16:creationId xmlns:a16="http://schemas.microsoft.com/office/drawing/2014/main" id="{AC093371-CF55-4854-A63B-656D63C80966}"/>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91CFD2"/>
          </a:solidFill>
          <a:ln w="0">
            <a:noFill/>
          </a:ln>
        </p:spPr>
        <p:txBody>
          <a:bodyPr/>
          <a:lstStyle/>
          <a:p>
            <a:endParaRPr lang="en-US"/>
          </a:p>
        </p:txBody>
      </p:sp>
      <p:sp>
        <p:nvSpPr>
          <p:cNvPr id="34" name="field cell 30">
            <a:extLst>
              <a:ext uri="{FF2B5EF4-FFF2-40B4-BE49-F238E27FC236}">
                <a16:creationId xmlns:a16="http://schemas.microsoft.com/office/drawing/2014/main" id="{53A7F7B2-AAF6-47DC-A7EF-1540E0E00992}"/>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E3F2F5"/>
          </a:solidFill>
          <a:ln w="0">
            <a:noFill/>
          </a:ln>
        </p:spPr>
        <p:txBody>
          <a:bodyPr/>
          <a:lstStyle/>
          <a:p>
            <a:endParaRPr lang="en-US"/>
          </a:p>
        </p:txBody>
      </p:sp>
      <p:sp>
        <p:nvSpPr>
          <p:cNvPr id="35" name="field cell 31">
            <a:extLst>
              <a:ext uri="{FF2B5EF4-FFF2-40B4-BE49-F238E27FC236}">
                <a16:creationId xmlns:a16="http://schemas.microsoft.com/office/drawing/2014/main" id="{D946BAF5-3FB0-4945-8439-F968199270FB}"/>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CFE9EC"/>
          </a:solidFill>
          <a:ln w="0">
            <a:noFill/>
          </a:ln>
        </p:spPr>
        <p:txBody>
          <a:bodyPr/>
          <a:lstStyle/>
          <a:p>
            <a:endParaRPr lang="en-US"/>
          </a:p>
        </p:txBody>
      </p:sp>
      <p:sp>
        <p:nvSpPr>
          <p:cNvPr id="36" name="field cell 32">
            <a:extLst>
              <a:ext uri="{FF2B5EF4-FFF2-40B4-BE49-F238E27FC236}">
                <a16:creationId xmlns:a16="http://schemas.microsoft.com/office/drawing/2014/main" id="{BDA3EA47-B82D-4692-A70E-63798C23C026}"/>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95D1D4"/>
          </a:solidFill>
          <a:ln w="0">
            <a:noFill/>
          </a:ln>
        </p:spPr>
        <p:txBody>
          <a:bodyPr/>
          <a:lstStyle/>
          <a:p>
            <a:endParaRPr lang="en-US"/>
          </a:p>
        </p:txBody>
      </p:sp>
      <p:sp>
        <p:nvSpPr>
          <p:cNvPr id="37" name="field cell 33">
            <a:extLst>
              <a:ext uri="{FF2B5EF4-FFF2-40B4-BE49-F238E27FC236}">
                <a16:creationId xmlns:a16="http://schemas.microsoft.com/office/drawing/2014/main" id="{234A31A6-95F2-457B-9443-2B1E0BE8FE1A}"/>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66B1B6"/>
          </a:solidFill>
          <a:ln w="0">
            <a:noFill/>
          </a:ln>
        </p:spPr>
        <p:txBody>
          <a:bodyPr/>
          <a:lstStyle/>
          <a:p>
            <a:endParaRPr lang="en-US"/>
          </a:p>
        </p:txBody>
      </p:sp>
      <p:sp>
        <p:nvSpPr>
          <p:cNvPr id="38" name="field cell 34">
            <a:extLst>
              <a:ext uri="{FF2B5EF4-FFF2-40B4-BE49-F238E27FC236}">
                <a16:creationId xmlns:a16="http://schemas.microsoft.com/office/drawing/2014/main" id="{49847889-68AF-4D62-934F-8CF68F515606}"/>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E2F1F4"/>
          </a:solidFill>
          <a:ln w="0">
            <a:noFill/>
          </a:ln>
        </p:spPr>
        <p:txBody>
          <a:bodyPr/>
          <a:lstStyle/>
          <a:p>
            <a:endParaRPr lang="en-US"/>
          </a:p>
        </p:txBody>
      </p:sp>
      <p:sp>
        <p:nvSpPr>
          <p:cNvPr id="39" name="field cell 35">
            <a:extLst>
              <a:ext uri="{FF2B5EF4-FFF2-40B4-BE49-F238E27FC236}">
                <a16:creationId xmlns:a16="http://schemas.microsoft.com/office/drawing/2014/main" id="{A197CAED-19A4-4C24-97D6-AD43495B51B8}"/>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C7E6E9"/>
          </a:solidFill>
          <a:ln w="0">
            <a:noFill/>
          </a:ln>
        </p:spPr>
        <p:txBody>
          <a:bodyPr/>
          <a:lstStyle/>
          <a:p>
            <a:endParaRPr lang="en-US"/>
          </a:p>
        </p:txBody>
      </p:sp>
      <p:sp>
        <p:nvSpPr>
          <p:cNvPr id="40" name="field cell 36">
            <a:extLst>
              <a:ext uri="{FF2B5EF4-FFF2-40B4-BE49-F238E27FC236}">
                <a16:creationId xmlns:a16="http://schemas.microsoft.com/office/drawing/2014/main" id="{F0EA8C87-866F-40EC-AFBD-5DE2D17A81E1}"/>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E1F1F4"/>
          </a:solidFill>
          <a:ln w="0">
            <a:noFill/>
          </a:ln>
        </p:spPr>
        <p:txBody>
          <a:bodyPr/>
          <a:lstStyle/>
          <a:p>
            <a:endParaRPr lang="en-US"/>
          </a:p>
        </p:txBody>
      </p:sp>
      <p:sp>
        <p:nvSpPr>
          <p:cNvPr id="41" name="field cell 37">
            <a:extLst>
              <a:ext uri="{FF2B5EF4-FFF2-40B4-BE49-F238E27FC236}">
                <a16:creationId xmlns:a16="http://schemas.microsoft.com/office/drawing/2014/main" id="{4C480563-AFA6-4E32-8BDE-F53BAC23DE24}"/>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C5E5E8"/>
          </a:solidFill>
          <a:ln w="0">
            <a:noFill/>
          </a:ln>
        </p:spPr>
        <p:txBody>
          <a:bodyPr/>
          <a:lstStyle/>
          <a:p>
            <a:endParaRPr lang="en-US"/>
          </a:p>
        </p:txBody>
      </p:sp>
      <p:sp>
        <p:nvSpPr>
          <p:cNvPr id="42" name="field cell 38">
            <a:extLst>
              <a:ext uri="{FF2B5EF4-FFF2-40B4-BE49-F238E27FC236}">
                <a16:creationId xmlns:a16="http://schemas.microsoft.com/office/drawing/2014/main" id="{6D0329E9-EB5D-4AC4-9D33-8879A4129B10}"/>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43" name="field cell 39">
            <a:extLst>
              <a:ext uri="{FF2B5EF4-FFF2-40B4-BE49-F238E27FC236}">
                <a16:creationId xmlns:a16="http://schemas.microsoft.com/office/drawing/2014/main" id="{3DD12F66-2ECC-4004-AF06-EB81BFF3844D}"/>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44" name="field cell 40">
            <a:extLst>
              <a:ext uri="{FF2B5EF4-FFF2-40B4-BE49-F238E27FC236}">
                <a16:creationId xmlns:a16="http://schemas.microsoft.com/office/drawing/2014/main" id="{761549A0-9299-4BF4-A16C-D412054EBB08}"/>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E6F3F6"/>
          </a:solidFill>
          <a:ln w="0">
            <a:noFill/>
          </a:ln>
        </p:spPr>
        <p:txBody>
          <a:bodyPr/>
          <a:lstStyle/>
          <a:p>
            <a:endParaRPr lang="en-US"/>
          </a:p>
        </p:txBody>
      </p:sp>
      <p:sp>
        <p:nvSpPr>
          <p:cNvPr id="45" name="field cell 41">
            <a:extLst>
              <a:ext uri="{FF2B5EF4-FFF2-40B4-BE49-F238E27FC236}">
                <a16:creationId xmlns:a16="http://schemas.microsoft.com/office/drawing/2014/main" id="{BFF1C9A8-4E2B-4D06-A4E5-48AE8119BEE7}"/>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D6ECEF"/>
          </a:solidFill>
          <a:ln w="0">
            <a:noFill/>
          </a:ln>
        </p:spPr>
        <p:txBody>
          <a:bodyPr/>
          <a:lstStyle/>
          <a:p>
            <a:endParaRPr lang="en-US"/>
          </a:p>
        </p:txBody>
      </p:sp>
      <p:sp>
        <p:nvSpPr>
          <p:cNvPr id="46" name="field cell 42">
            <a:extLst>
              <a:ext uri="{FF2B5EF4-FFF2-40B4-BE49-F238E27FC236}">
                <a16:creationId xmlns:a16="http://schemas.microsoft.com/office/drawing/2014/main" id="{293AD8F9-B897-4955-B9BD-D6B8FAAD3E94}"/>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E7F4F7"/>
          </a:solidFill>
          <a:ln w="0">
            <a:noFill/>
          </a:ln>
        </p:spPr>
        <p:txBody>
          <a:bodyPr/>
          <a:lstStyle/>
          <a:p>
            <a:endParaRPr lang="en-US"/>
          </a:p>
        </p:txBody>
      </p:sp>
      <p:sp>
        <p:nvSpPr>
          <p:cNvPr id="47" name="field cell 43">
            <a:extLst>
              <a:ext uri="{FF2B5EF4-FFF2-40B4-BE49-F238E27FC236}">
                <a16:creationId xmlns:a16="http://schemas.microsoft.com/office/drawing/2014/main" id="{C7E6A032-1171-4B66-B785-3409A6D923FD}"/>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D8EDF0"/>
          </a:solidFill>
          <a:ln w="0">
            <a:noFill/>
          </a:ln>
        </p:spPr>
        <p:txBody>
          <a:bodyPr/>
          <a:lstStyle/>
          <a:p>
            <a:endParaRPr lang="en-US"/>
          </a:p>
        </p:txBody>
      </p:sp>
      <p:sp>
        <p:nvSpPr>
          <p:cNvPr id="48" name="field cell 44">
            <a:extLst>
              <a:ext uri="{FF2B5EF4-FFF2-40B4-BE49-F238E27FC236}">
                <a16:creationId xmlns:a16="http://schemas.microsoft.com/office/drawing/2014/main" id="{E164722A-3FD8-45E9-8C68-D14B8D3F0F09}"/>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E5F3F6"/>
          </a:solidFill>
          <a:ln w="0">
            <a:noFill/>
          </a:ln>
        </p:spPr>
        <p:txBody>
          <a:bodyPr/>
          <a:lstStyle/>
          <a:p>
            <a:endParaRPr lang="en-US"/>
          </a:p>
        </p:txBody>
      </p:sp>
      <p:sp>
        <p:nvSpPr>
          <p:cNvPr id="49" name="field cell 45">
            <a:extLst>
              <a:ext uri="{FF2B5EF4-FFF2-40B4-BE49-F238E27FC236}">
                <a16:creationId xmlns:a16="http://schemas.microsoft.com/office/drawing/2014/main" id="{169030C8-F694-408D-AC81-614123AF18D6}"/>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D3EBEE"/>
          </a:solidFill>
          <a:ln w="0">
            <a:noFill/>
          </a:ln>
        </p:spPr>
        <p:txBody>
          <a:bodyPr/>
          <a:lstStyle/>
          <a:p>
            <a:endParaRPr lang="en-US"/>
          </a:p>
        </p:txBody>
      </p:sp>
      <p:sp>
        <p:nvSpPr>
          <p:cNvPr id="50" name="field cell 46">
            <a:extLst>
              <a:ext uri="{FF2B5EF4-FFF2-40B4-BE49-F238E27FC236}">
                <a16:creationId xmlns:a16="http://schemas.microsoft.com/office/drawing/2014/main" id="{13528A3A-F5E2-4527-8BFF-C258641F4F48}"/>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E5F3F6"/>
          </a:solidFill>
          <a:ln w="0">
            <a:noFill/>
          </a:ln>
        </p:spPr>
        <p:txBody>
          <a:bodyPr/>
          <a:lstStyle/>
          <a:p>
            <a:endParaRPr lang="en-US"/>
          </a:p>
        </p:txBody>
      </p:sp>
      <p:sp>
        <p:nvSpPr>
          <p:cNvPr id="51" name="field cell 47">
            <a:extLst>
              <a:ext uri="{FF2B5EF4-FFF2-40B4-BE49-F238E27FC236}">
                <a16:creationId xmlns:a16="http://schemas.microsoft.com/office/drawing/2014/main" id="{5F64C428-F447-47B6-B508-1ED5149C7CFC}"/>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D4ECEF"/>
          </a:solidFill>
          <a:ln w="0">
            <a:noFill/>
          </a:ln>
        </p:spPr>
        <p:txBody>
          <a:bodyPr/>
          <a:lstStyle/>
          <a:p>
            <a:endParaRPr lang="en-US"/>
          </a:p>
        </p:txBody>
      </p:sp>
      <p:sp>
        <p:nvSpPr>
          <p:cNvPr id="52" name="field cell 48">
            <a:extLst>
              <a:ext uri="{FF2B5EF4-FFF2-40B4-BE49-F238E27FC236}">
                <a16:creationId xmlns:a16="http://schemas.microsoft.com/office/drawing/2014/main" id="{6FDBDD7D-1120-42B8-9C6F-AB5AD816E5EA}"/>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B6DFE2"/>
          </a:solidFill>
          <a:ln w="0">
            <a:noFill/>
          </a:ln>
        </p:spPr>
        <p:txBody>
          <a:bodyPr/>
          <a:lstStyle/>
          <a:p>
            <a:endParaRPr lang="en-US"/>
          </a:p>
        </p:txBody>
      </p:sp>
      <p:sp>
        <p:nvSpPr>
          <p:cNvPr id="53" name="field cell 49">
            <a:extLst>
              <a:ext uri="{FF2B5EF4-FFF2-40B4-BE49-F238E27FC236}">
                <a16:creationId xmlns:a16="http://schemas.microsoft.com/office/drawing/2014/main" id="{74FD47E1-6BEB-482C-BC5A-F445B33EC27D}"/>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DCEFF2"/>
          </a:solidFill>
          <a:ln w="0">
            <a:noFill/>
          </a:ln>
        </p:spPr>
        <p:txBody>
          <a:bodyPr/>
          <a:lstStyle/>
          <a:p>
            <a:endParaRPr lang="en-US"/>
          </a:p>
        </p:txBody>
      </p:sp>
      <p:sp>
        <p:nvSpPr>
          <p:cNvPr id="54" name="field cell 50">
            <a:extLst>
              <a:ext uri="{FF2B5EF4-FFF2-40B4-BE49-F238E27FC236}">
                <a16:creationId xmlns:a16="http://schemas.microsoft.com/office/drawing/2014/main" id="{CA02D66D-7CF6-4CEF-8D0B-6C8D29B5066C}"/>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E0F1F4"/>
          </a:solidFill>
          <a:ln w="0">
            <a:noFill/>
          </a:ln>
        </p:spPr>
        <p:txBody>
          <a:bodyPr/>
          <a:lstStyle/>
          <a:p>
            <a:endParaRPr lang="en-US"/>
          </a:p>
        </p:txBody>
      </p:sp>
      <p:sp>
        <p:nvSpPr>
          <p:cNvPr id="55" name="field cell 51">
            <a:extLst>
              <a:ext uri="{FF2B5EF4-FFF2-40B4-BE49-F238E27FC236}">
                <a16:creationId xmlns:a16="http://schemas.microsoft.com/office/drawing/2014/main" id="{A7C14296-D711-4D20-9F74-94BD33CABB3B}"/>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C4E5E8"/>
          </a:solidFill>
          <a:ln w="0">
            <a:noFill/>
          </a:ln>
        </p:spPr>
        <p:txBody>
          <a:bodyPr/>
          <a:lstStyle/>
          <a:p>
            <a:endParaRPr lang="en-US"/>
          </a:p>
        </p:txBody>
      </p:sp>
      <p:sp>
        <p:nvSpPr>
          <p:cNvPr id="56" name="field cell 52">
            <a:extLst>
              <a:ext uri="{FF2B5EF4-FFF2-40B4-BE49-F238E27FC236}">
                <a16:creationId xmlns:a16="http://schemas.microsoft.com/office/drawing/2014/main" id="{9EE7752A-A7EE-4E99-AF35-20DAE423B3CF}"/>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57" name="field cell 53">
            <a:extLst>
              <a:ext uri="{FF2B5EF4-FFF2-40B4-BE49-F238E27FC236}">
                <a16:creationId xmlns:a16="http://schemas.microsoft.com/office/drawing/2014/main" id="{47198093-A14B-4395-9D9B-3BA5CF95A0C8}"/>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58" name="field cell 54">
            <a:extLst>
              <a:ext uri="{FF2B5EF4-FFF2-40B4-BE49-F238E27FC236}">
                <a16:creationId xmlns:a16="http://schemas.microsoft.com/office/drawing/2014/main" id="{E74923DA-9B8B-491E-B80F-54E7541B1242}"/>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8DCDD0"/>
          </a:solidFill>
          <a:ln w="0">
            <a:noFill/>
          </a:ln>
        </p:spPr>
        <p:txBody>
          <a:bodyPr/>
          <a:lstStyle/>
          <a:p>
            <a:endParaRPr lang="en-US"/>
          </a:p>
        </p:txBody>
      </p:sp>
      <p:sp>
        <p:nvSpPr>
          <p:cNvPr id="59" name="field cell 55">
            <a:extLst>
              <a:ext uri="{FF2B5EF4-FFF2-40B4-BE49-F238E27FC236}">
                <a16:creationId xmlns:a16="http://schemas.microsoft.com/office/drawing/2014/main" id="{78BC682A-EFAA-4794-9F13-64813CC30358}"/>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98D2D5"/>
          </a:solidFill>
          <a:ln w="0">
            <a:noFill/>
          </a:ln>
        </p:spPr>
        <p:txBody>
          <a:bodyPr/>
          <a:lstStyle/>
          <a:p>
            <a:endParaRPr lang="en-US"/>
          </a:p>
        </p:txBody>
      </p:sp>
      <p:sp>
        <p:nvSpPr>
          <p:cNvPr id="60" name="field cell 56">
            <a:extLst>
              <a:ext uri="{FF2B5EF4-FFF2-40B4-BE49-F238E27FC236}">
                <a16:creationId xmlns:a16="http://schemas.microsoft.com/office/drawing/2014/main" id="{A3A0BB2B-A34A-4E55-BF8F-B6121FE65222}"/>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70B8BC"/>
          </a:solidFill>
          <a:ln w="0">
            <a:noFill/>
          </a:ln>
        </p:spPr>
        <p:txBody>
          <a:bodyPr/>
          <a:lstStyle/>
          <a:p>
            <a:endParaRPr lang="en-US"/>
          </a:p>
        </p:txBody>
      </p:sp>
      <p:sp>
        <p:nvSpPr>
          <p:cNvPr id="61" name="field cell 57">
            <a:extLst>
              <a:ext uri="{FF2B5EF4-FFF2-40B4-BE49-F238E27FC236}">
                <a16:creationId xmlns:a16="http://schemas.microsoft.com/office/drawing/2014/main" id="{A3390B26-5F81-499E-8D06-82190C0693B7}"/>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86C7CB"/>
          </a:solidFill>
          <a:ln w="0">
            <a:noFill/>
          </a:ln>
        </p:spPr>
        <p:txBody>
          <a:bodyPr/>
          <a:lstStyle/>
          <a:p>
            <a:endParaRPr lang="en-US"/>
          </a:p>
        </p:txBody>
      </p:sp>
      <p:sp>
        <p:nvSpPr>
          <p:cNvPr id="62" name="field cell 58">
            <a:extLst>
              <a:ext uri="{FF2B5EF4-FFF2-40B4-BE49-F238E27FC236}">
                <a16:creationId xmlns:a16="http://schemas.microsoft.com/office/drawing/2014/main" id="{57241D37-11B3-4CFB-BBFD-8937AD40E51F}"/>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E6F3F6"/>
          </a:solidFill>
          <a:ln w="0">
            <a:noFill/>
          </a:ln>
        </p:spPr>
        <p:txBody>
          <a:bodyPr/>
          <a:lstStyle/>
          <a:p>
            <a:endParaRPr lang="en-US"/>
          </a:p>
        </p:txBody>
      </p:sp>
      <p:sp>
        <p:nvSpPr>
          <p:cNvPr id="63" name="field cell 59">
            <a:extLst>
              <a:ext uri="{FF2B5EF4-FFF2-40B4-BE49-F238E27FC236}">
                <a16:creationId xmlns:a16="http://schemas.microsoft.com/office/drawing/2014/main" id="{3EEE730E-45AC-41CE-BE9E-8983212EFF24}"/>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EAF5F8"/>
          </a:solidFill>
          <a:ln w="0">
            <a:noFill/>
          </a:ln>
        </p:spPr>
        <p:txBody>
          <a:bodyPr/>
          <a:lstStyle/>
          <a:p>
            <a:endParaRPr lang="en-US"/>
          </a:p>
        </p:txBody>
      </p:sp>
      <p:sp>
        <p:nvSpPr>
          <p:cNvPr id="64" name="field cell 60">
            <a:extLst>
              <a:ext uri="{FF2B5EF4-FFF2-40B4-BE49-F238E27FC236}">
                <a16:creationId xmlns:a16="http://schemas.microsoft.com/office/drawing/2014/main" id="{1F35B20E-64AB-4A34-AA30-A7913C01F61D}"/>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E5F2F5"/>
          </a:solidFill>
          <a:ln w="0">
            <a:noFill/>
          </a:ln>
        </p:spPr>
        <p:txBody>
          <a:bodyPr/>
          <a:lstStyle/>
          <a:p>
            <a:endParaRPr lang="en-US"/>
          </a:p>
        </p:txBody>
      </p:sp>
      <p:sp>
        <p:nvSpPr>
          <p:cNvPr id="65" name="field cell 61">
            <a:extLst>
              <a:ext uri="{FF2B5EF4-FFF2-40B4-BE49-F238E27FC236}">
                <a16:creationId xmlns:a16="http://schemas.microsoft.com/office/drawing/2014/main" id="{D20E4196-606D-4C1C-8197-5A504B04892F}"/>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D6ECEF"/>
          </a:solidFill>
          <a:ln w="0">
            <a:noFill/>
          </a:ln>
        </p:spPr>
        <p:txBody>
          <a:bodyPr/>
          <a:lstStyle/>
          <a:p>
            <a:endParaRPr lang="en-US"/>
          </a:p>
        </p:txBody>
      </p:sp>
      <p:sp>
        <p:nvSpPr>
          <p:cNvPr id="66" name="field cell 62">
            <a:extLst>
              <a:ext uri="{FF2B5EF4-FFF2-40B4-BE49-F238E27FC236}">
                <a16:creationId xmlns:a16="http://schemas.microsoft.com/office/drawing/2014/main" id="{7E844015-7912-4746-A64A-AFD76DA52F80}"/>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67" name="field cell 63">
            <a:extLst>
              <a:ext uri="{FF2B5EF4-FFF2-40B4-BE49-F238E27FC236}">
                <a16:creationId xmlns:a16="http://schemas.microsoft.com/office/drawing/2014/main" id="{3D6BBB7C-2751-48CB-90B3-A898D485B277}"/>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DEF0F3"/>
          </a:solidFill>
          <a:ln w="0">
            <a:noFill/>
          </a:ln>
        </p:spPr>
        <p:txBody>
          <a:bodyPr/>
          <a:lstStyle/>
          <a:p>
            <a:endParaRPr lang="en-US"/>
          </a:p>
        </p:txBody>
      </p:sp>
      <p:sp>
        <p:nvSpPr>
          <p:cNvPr id="68" name="field cell 64">
            <a:extLst>
              <a:ext uri="{FF2B5EF4-FFF2-40B4-BE49-F238E27FC236}">
                <a16:creationId xmlns:a16="http://schemas.microsoft.com/office/drawing/2014/main" id="{C9E71AE8-C123-4293-8857-CC0CD8662D56}"/>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E0F0F3"/>
          </a:solidFill>
          <a:ln w="0">
            <a:noFill/>
          </a:ln>
        </p:spPr>
        <p:txBody>
          <a:bodyPr/>
          <a:lstStyle/>
          <a:p>
            <a:endParaRPr lang="en-US"/>
          </a:p>
        </p:txBody>
      </p:sp>
      <p:sp>
        <p:nvSpPr>
          <p:cNvPr id="69" name="field cell 65">
            <a:extLst>
              <a:ext uri="{FF2B5EF4-FFF2-40B4-BE49-F238E27FC236}">
                <a16:creationId xmlns:a16="http://schemas.microsoft.com/office/drawing/2014/main" id="{0D17BAD4-1EC0-41D1-AA43-A237C70AC83D}"/>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BFE3E6"/>
          </a:solidFill>
          <a:ln w="0">
            <a:noFill/>
          </a:ln>
        </p:spPr>
        <p:txBody>
          <a:bodyPr/>
          <a:lstStyle/>
          <a:p>
            <a:endParaRPr lang="en-US"/>
          </a:p>
        </p:txBody>
      </p:sp>
      <p:sp>
        <p:nvSpPr>
          <p:cNvPr id="70" name="field cell 66">
            <a:extLst>
              <a:ext uri="{FF2B5EF4-FFF2-40B4-BE49-F238E27FC236}">
                <a16:creationId xmlns:a16="http://schemas.microsoft.com/office/drawing/2014/main" id="{FC57F427-C265-4074-9058-4EAD29392189}"/>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9ED5D8"/>
          </a:solidFill>
          <a:ln w="0">
            <a:noFill/>
          </a:ln>
        </p:spPr>
        <p:txBody>
          <a:bodyPr/>
          <a:lstStyle/>
          <a:p>
            <a:endParaRPr lang="en-US"/>
          </a:p>
        </p:txBody>
      </p:sp>
      <p:sp>
        <p:nvSpPr>
          <p:cNvPr id="71" name="field cell 67">
            <a:extLst>
              <a:ext uri="{FF2B5EF4-FFF2-40B4-BE49-F238E27FC236}">
                <a16:creationId xmlns:a16="http://schemas.microsoft.com/office/drawing/2014/main" id="{8B383959-6103-42A7-860C-2100E34CFFBB}"/>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A7D9DC"/>
          </a:solidFill>
          <a:ln w="0">
            <a:noFill/>
          </a:ln>
        </p:spPr>
        <p:txBody>
          <a:bodyPr/>
          <a:lstStyle/>
          <a:p>
            <a:endParaRPr lang="en-US"/>
          </a:p>
        </p:txBody>
      </p:sp>
      <p:sp>
        <p:nvSpPr>
          <p:cNvPr id="72" name="field cell 68">
            <a:extLst>
              <a:ext uri="{FF2B5EF4-FFF2-40B4-BE49-F238E27FC236}">
                <a16:creationId xmlns:a16="http://schemas.microsoft.com/office/drawing/2014/main" id="{D7670B19-0443-4BC1-8F2E-D3AE671C5EF3}"/>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CDE9EC"/>
          </a:solidFill>
          <a:ln w="0">
            <a:noFill/>
          </a:ln>
        </p:spPr>
        <p:txBody>
          <a:bodyPr/>
          <a:lstStyle/>
          <a:p>
            <a:endParaRPr lang="en-US"/>
          </a:p>
        </p:txBody>
      </p:sp>
      <p:sp>
        <p:nvSpPr>
          <p:cNvPr id="73" name="field cell 69">
            <a:extLst>
              <a:ext uri="{FF2B5EF4-FFF2-40B4-BE49-F238E27FC236}">
                <a16:creationId xmlns:a16="http://schemas.microsoft.com/office/drawing/2014/main" id="{BBDEC6EE-056F-4DE7-AEB3-317005EF3C2F}"/>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E3F2F5"/>
          </a:solidFill>
          <a:ln w="0">
            <a:noFill/>
          </a:ln>
        </p:spPr>
        <p:txBody>
          <a:bodyPr/>
          <a:lstStyle/>
          <a:p>
            <a:endParaRPr lang="en-US"/>
          </a:p>
        </p:txBody>
      </p:sp>
      <p:sp>
        <p:nvSpPr>
          <p:cNvPr id="74" name="field cell 70">
            <a:extLst>
              <a:ext uri="{FF2B5EF4-FFF2-40B4-BE49-F238E27FC236}">
                <a16:creationId xmlns:a16="http://schemas.microsoft.com/office/drawing/2014/main" id="{750923AF-3B7F-43AB-A622-9FF58629DC10}"/>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83C6C9"/>
          </a:solidFill>
          <a:ln w="0">
            <a:noFill/>
          </a:ln>
        </p:spPr>
        <p:txBody>
          <a:bodyPr/>
          <a:lstStyle/>
          <a:p>
            <a:endParaRPr lang="en-US"/>
          </a:p>
        </p:txBody>
      </p:sp>
      <p:sp>
        <p:nvSpPr>
          <p:cNvPr id="75" name="field cell 71">
            <a:extLst>
              <a:ext uri="{FF2B5EF4-FFF2-40B4-BE49-F238E27FC236}">
                <a16:creationId xmlns:a16="http://schemas.microsoft.com/office/drawing/2014/main" id="{6F5C6C40-D47C-43BB-AD83-0205CE35EE5C}"/>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9FD5D8"/>
          </a:solidFill>
          <a:ln w="0">
            <a:noFill/>
          </a:ln>
        </p:spPr>
        <p:txBody>
          <a:bodyPr/>
          <a:lstStyle/>
          <a:p>
            <a:endParaRPr lang="en-US"/>
          </a:p>
        </p:txBody>
      </p:sp>
      <p:sp>
        <p:nvSpPr>
          <p:cNvPr id="76" name="field cell 72">
            <a:extLst>
              <a:ext uri="{FF2B5EF4-FFF2-40B4-BE49-F238E27FC236}">
                <a16:creationId xmlns:a16="http://schemas.microsoft.com/office/drawing/2014/main" id="{07C0D6B8-3ADD-47EF-BFD8-77D1BA5F3651}"/>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ECF6F9"/>
          </a:solidFill>
          <a:ln w="0">
            <a:noFill/>
          </a:ln>
        </p:spPr>
        <p:txBody>
          <a:bodyPr/>
          <a:lstStyle/>
          <a:p>
            <a:endParaRPr lang="en-US"/>
          </a:p>
        </p:txBody>
      </p:sp>
      <p:sp>
        <p:nvSpPr>
          <p:cNvPr id="77" name="field cell 73">
            <a:extLst>
              <a:ext uri="{FF2B5EF4-FFF2-40B4-BE49-F238E27FC236}">
                <a16:creationId xmlns:a16="http://schemas.microsoft.com/office/drawing/2014/main" id="{D84C6613-B2E8-4136-9037-B8CAE65602E2}"/>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CF6F9"/>
          </a:solidFill>
          <a:ln w="0">
            <a:noFill/>
          </a:ln>
        </p:spPr>
        <p:txBody>
          <a:bodyPr/>
          <a:lstStyle/>
          <a:p>
            <a:endParaRPr lang="en-US"/>
          </a:p>
        </p:txBody>
      </p:sp>
      <p:sp>
        <p:nvSpPr>
          <p:cNvPr id="78" name="field cell 74">
            <a:extLst>
              <a:ext uri="{FF2B5EF4-FFF2-40B4-BE49-F238E27FC236}">
                <a16:creationId xmlns:a16="http://schemas.microsoft.com/office/drawing/2014/main" id="{97A534FC-085F-4626-81DE-39ECEEFB071A}"/>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ECF6F9"/>
          </a:solidFill>
          <a:ln w="0">
            <a:noFill/>
          </a:ln>
        </p:spPr>
        <p:txBody>
          <a:bodyPr/>
          <a:lstStyle/>
          <a:p>
            <a:endParaRPr lang="en-US"/>
          </a:p>
        </p:txBody>
      </p:sp>
      <p:sp>
        <p:nvSpPr>
          <p:cNvPr id="79" name="field cell 75">
            <a:extLst>
              <a:ext uri="{FF2B5EF4-FFF2-40B4-BE49-F238E27FC236}">
                <a16:creationId xmlns:a16="http://schemas.microsoft.com/office/drawing/2014/main" id="{6F86AF25-820E-412B-BD12-B8C7C6CD0EB3}"/>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E9F4F7"/>
          </a:solidFill>
          <a:ln w="0">
            <a:noFill/>
          </a:ln>
        </p:spPr>
        <p:txBody>
          <a:bodyPr/>
          <a:lstStyle/>
          <a:p>
            <a:endParaRPr lang="en-US"/>
          </a:p>
        </p:txBody>
      </p:sp>
      <p:sp>
        <p:nvSpPr>
          <p:cNvPr id="80" name="field cell 76">
            <a:extLst>
              <a:ext uri="{FF2B5EF4-FFF2-40B4-BE49-F238E27FC236}">
                <a16:creationId xmlns:a16="http://schemas.microsoft.com/office/drawing/2014/main" id="{42B244F9-F5BB-41E0-8E1C-5120DC0551B4}"/>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D9EEF1"/>
          </a:solidFill>
          <a:ln w="0">
            <a:noFill/>
          </a:ln>
        </p:spPr>
        <p:txBody>
          <a:bodyPr/>
          <a:lstStyle/>
          <a:p>
            <a:endParaRPr lang="en-US"/>
          </a:p>
        </p:txBody>
      </p:sp>
      <p:sp>
        <p:nvSpPr>
          <p:cNvPr id="81" name="field cell 77">
            <a:extLst>
              <a:ext uri="{FF2B5EF4-FFF2-40B4-BE49-F238E27FC236}">
                <a16:creationId xmlns:a16="http://schemas.microsoft.com/office/drawing/2014/main" id="{A53EB19E-F577-4189-94EF-275E5DC51527}"/>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E7F4F7"/>
          </a:solidFill>
          <a:ln w="0">
            <a:noFill/>
          </a:ln>
        </p:spPr>
        <p:txBody>
          <a:bodyPr/>
          <a:lstStyle/>
          <a:p>
            <a:endParaRPr lang="en-US"/>
          </a:p>
        </p:txBody>
      </p:sp>
      <p:sp>
        <p:nvSpPr>
          <p:cNvPr id="82" name="field cell 78">
            <a:extLst>
              <a:ext uri="{FF2B5EF4-FFF2-40B4-BE49-F238E27FC236}">
                <a16:creationId xmlns:a16="http://schemas.microsoft.com/office/drawing/2014/main" id="{A939A649-88DB-4EF3-8858-BC6AB97478E4}"/>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C3E4E7"/>
          </a:solidFill>
          <a:ln w="0">
            <a:noFill/>
          </a:ln>
        </p:spPr>
        <p:txBody>
          <a:bodyPr/>
          <a:lstStyle/>
          <a:p>
            <a:endParaRPr lang="en-US"/>
          </a:p>
        </p:txBody>
      </p:sp>
      <p:sp>
        <p:nvSpPr>
          <p:cNvPr id="83" name="field cell 79">
            <a:extLst>
              <a:ext uri="{FF2B5EF4-FFF2-40B4-BE49-F238E27FC236}">
                <a16:creationId xmlns:a16="http://schemas.microsoft.com/office/drawing/2014/main" id="{E520E5CC-C802-4821-AC30-FBBB9F1DB6AF}"/>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C1E4E7"/>
          </a:solidFill>
          <a:ln w="0">
            <a:noFill/>
          </a:ln>
        </p:spPr>
        <p:txBody>
          <a:bodyPr/>
          <a:lstStyle/>
          <a:p>
            <a:endParaRPr lang="en-US"/>
          </a:p>
        </p:txBody>
      </p:sp>
      <p:sp>
        <p:nvSpPr>
          <p:cNvPr id="84" name="field cell 80">
            <a:extLst>
              <a:ext uri="{FF2B5EF4-FFF2-40B4-BE49-F238E27FC236}">
                <a16:creationId xmlns:a16="http://schemas.microsoft.com/office/drawing/2014/main" id="{BD4C6DFE-F21E-4222-A1B2-D19E75B464EA}"/>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A7D9DC"/>
          </a:solidFill>
          <a:ln w="0">
            <a:noFill/>
          </a:ln>
        </p:spPr>
        <p:txBody>
          <a:bodyPr/>
          <a:lstStyle/>
          <a:p>
            <a:endParaRPr lang="en-US"/>
          </a:p>
        </p:txBody>
      </p:sp>
      <p:sp>
        <p:nvSpPr>
          <p:cNvPr id="85" name="field cell 81">
            <a:extLst>
              <a:ext uri="{FF2B5EF4-FFF2-40B4-BE49-F238E27FC236}">
                <a16:creationId xmlns:a16="http://schemas.microsoft.com/office/drawing/2014/main" id="{6E24ACC7-1332-4E3E-80AB-9C054461807D}"/>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95D1D4"/>
          </a:solidFill>
          <a:ln w="0">
            <a:noFill/>
          </a:ln>
        </p:spPr>
        <p:txBody>
          <a:bodyPr/>
          <a:lstStyle/>
          <a:p>
            <a:endParaRPr lang="en-US"/>
          </a:p>
        </p:txBody>
      </p:sp>
      <p:sp>
        <p:nvSpPr>
          <p:cNvPr id="86" name="field cell 82">
            <a:extLst>
              <a:ext uri="{FF2B5EF4-FFF2-40B4-BE49-F238E27FC236}">
                <a16:creationId xmlns:a16="http://schemas.microsoft.com/office/drawing/2014/main" id="{953B5922-039F-47DC-9595-059A03C92D03}"/>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76BCC0"/>
          </a:solidFill>
          <a:ln w="0">
            <a:noFill/>
          </a:ln>
        </p:spPr>
        <p:txBody>
          <a:bodyPr/>
          <a:lstStyle/>
          <a:p>
            <a:endParaRPr lang="en-US"/>
          </a:p>
        </p:txBody>
      </p:sp>
      <p:sp>
        <p:nvSpPr>
          <p:cNvPr id="87" name="field cell 83">
            <a:extLst>
              <a:ext uri="{FF2B5EF4-FFF2-40B4-BE49-F238E27FC236}">
                <a16:creationId xmlns:a16="http://schemas.microsoft.com/office/drawing/2014/main" id="{8C869154-9F43-430E-AF21-A7B48405A8BA}"/>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7BC0C4"/>
          </a:solidFill>
          <a:ln w="0">
            <a:noFill/>
          </a:ln>
        </p:spPr>
        <p:txBody>
          <a:bodyPr/>
          <a:lstStyle/>
          <a:p>
            <a:endParaRPr lang="en-US"/>
          </a:p>
        </p:txBody>
      </p:sp>
      <p:sp>
        <p:nvSpPr>
          <p:cNvPr id="88" name="field cell 84">
            <a:extLst>
              <a:ext uri="{FF2B5EF4-FFF2-40B4-BE49-F238E27FC236}">
                <a16:creationId xmlns:a16="http://schemas.microsoft.com/office/drawing/2014/main" id="{0B5215C7-1B57-4C0F-9CDF-68F48E53A1CD}"/>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C8E6E9"/>
          </a:solidFill>
          <a:ln w="0">
            <a:noFill/>
          </a:ln>
        </p:spPr>
        <p:txBody>
          <a:bodyPr/>
          <a:lstStyle/>
          <a:p>
            <a:endParaRPr lang="en-US"/>
          </a:p>
        </p:txBody>
      </p:sp>
      <p:sp>
        <p:nvSpPr>
          <p:cNvPr id="89" name="field cell 85">
            <a:extLst>
              <a:ext uri="{FF2B5EF4-FFF2-40B4-BE49-F238E27FC236}">
                <a16:creationId xmlns:a16="http://schemas.microsoft.com/office/drawing/2014/main" id="{5AE6C357-1892-431E-91EB-FE914DA2EAF4}"/>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B4DEE1"/>
          </a:solidFill>
          <a:ln w="0">
            <a:noFill/>
          </a:ln>
        </p:spPr>
        <p:txBody>
          <a:bodyPr/>
          <a:lstStyle/>
          <a:p>
            <a:endParaRPr lang="en-US"/>
          </a:p>
        </p:txBody>
      </p:sp>
      <p:sp>
        <p:nvSpPr>
          <p:cNvPr id="90" name="field cell 86">
            <a:extLst>
              <a:ext uri="{FF2B5EF4-FFF2-40B4-BE49-F238E27FC236}">
                <a16:creationId xmlns:a16="http://schemas.microsoft.com/office/drawing/2014/main" id="{40A6B893-A985-47F0-84D8-EC5EB667F6F6}"/>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D6ECEF"/>
          </a:solidFill>
          <a:ln w="0">
            <a:noFill/>
          </a:ln>
        </p:spPr>
        <p:txBody>
          <a:bodyPr/>
          <a:lstStyle/>
          <a:p>
            <a:endParaRPr lang="en-US"/>
          </a:p>
        </p:txBody>
      </p:sp>
      <p:sp>
        <p:nvSpPr>
          <p:cNvPr id="91" name="field cell 87">
            <a:extLst>
              <a:ext uri="{FF2B5EF4-FFF2-40B4-BE49-F238E27FC236}">
                <a16:creationId xmlns:a16="http://schemas.microsoft.com/office/drawing/2014/main" id="{CA4765B4-F2E3-440E-B2AC-1D94089643AD}"/>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DBEEF1"/>
          </a:solidFill>
          <a:ln w="0">
            <a:noFill/>
          </a:ln>
        </p:spPr>
        <p:txBody>
          <a:bodyPr/>
          <a:lstStyle/>
          <a:p>
            <a:endParaRPr lang="en-US"/>
          </a:p>
        </p:txBody>
      </p:sp>
      <p:sp>
        <p:nvSpPr>
          <p:cNvPr id="92" name="field cell 88">
            <a:extLst>
              <a:ext uri="{FF2B5EF4-FFF2-40B4-BE49-F238E27FC236}">
                <a16:creationId xmlns:a16="http://schemas.microsoft.com/office/drawing/2014/main" id="{F284CFF3-70F3-48A1-A88C-25C27F6DF478}"/>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C1E4E7"/>
          </a:solidFill>
          <a:ln w="0">
            <a:noFill/>
          </a:ln>
        </p:spPr>
        <p:txBody>
          <a:bodyPr/>
          <a:lstStyle/>
          <a:p>
            <a:endParaRPr lang="en-US"/>
          </a:p>
        </p:txBody>
      </p:sp>
      <p:sp>
        <p:nvSpPr>
          <p:cNvPr id="93" name="field cell 89">
            <a:extLst>
              <a:ext uri="{FF2B5EF4-FFF2-40B4-BE49-F238E27FC236}">
                <a16:creationId xmlns:a16="http://schemas.microsoft.com/office/drawing/2014/main" id="{D343FA2E-D60A-4C34-B5CA-C4B3D150B99D}"/>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ACDBDE"/>
          </a:solidFill>
          <a:ln w="0">
            <a:noFill/>
          </a:ln>
        </p:spPr>
        <p:txBody>
          <a:bodyPr/>
          <a:lstStyle/>
          <a:p>
            <a:endParaRPr lang="en-US"/>
          </a:p>
        </p:txBody>
      </p:sp>
      <p:sp>
        <p:nvSpPr>
          <p:cNvPr id="94" name="field cell 90">
            <a:extLst>
              <a:ext uri="{FF2B5EF4-FFF2-40B4-BE49-F238E27FC236}">
                <a16:creationId xmlns:a16="http://schemas.microsoft.com/office/drawing/2014/main" id="{0F526C85-B5F4-46DB-A80B-54D3AC2C6580}"/>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DCEFF2"/>
          </a:solidFill>
          <a:ln w="0">
            <a:noFill/>
          </a:ln>
        </p:spPr>
        <p:txBody>
          <a:bodyPr/>
          <a:lstStyle/>
          <a:p>
            <a:endParaRPr lang="en-US"/>
          </a:p>
        </p:txBody>
      </p:sp>
      <p:sp>
        <p:nvSpPr>
          <p:cNvPr id="95" name="field cell 91">
            <a:extLst>
              <a:ext uri="{FF2B5EF4-FFF2-40B4-BE49-F238E27FC236}">
                <a16:creationId xmlns:a16="http://schemas.microsoft.com/office/drawing/2014/main" id="{D402BE0C-C0C9-4813-B916-9D8DB82D5CDB}"/>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E0F1F4"/>
          </a:solidFill>
          <a:ln w="0">
            <a:noFill/>
          </a:ln>
        </p:spPr>
        <p:txBody>
          <a:bodyPr/>
          <a:lstStyle/>
          <a:p>
            <a:endParaRPr lang="en-US"/>
          </a:p>
        </p:txBody>
      </p:sp>
      <p:sp>
        <p:nvSpPr>
          <p:cNvPr id="96" name="field cell 92">
            <a:extLst>
              <a:ext uri="{FF2B5EF4-FFF2-40B4-BE49-F238E27FC236}">
                <a16:creationId xmlns:a16="http://schemas.microsoft.com/office/drawing/2014/main" id="{798D610A-FD52-48E1-8229-98B704E87C90}"/>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CBE8EB"/>
          </a:solidFill>
          <a:ln w="0">
            <a:noFill/>
          </a:ln>
        </p:spPr>
        <p:txBody>
          <a:bodyPr/>
          <a:lstStyle/>
          <a:p>
            <a:endParaRPr lang="en-US"/>
          </a:p>
        </p:txBody>
      </p:sp>
      <p:sp>
        <p:nvSpPr>
          <p:cNvPr id="97" name="field cell 93">
            <a:extLst>
              <a:ext uri="{FF2B5EF4-FFF2-40B4-BE49-F238E27FC236}">
                <a16:creationId xmlns:a16="http://schemas.microsoft.com/office/drawing/2014/main" id="{9A1AA5CE-742A-41AC-9E3A-A178AF39658B}"/>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CAE7EA"/>
          </a:solidFill>
          <a:ln w="0">
            <a:noFill/>
          </a:ln>
        </p:spPr>
        <p:txBody>
          <a:bodyPr/>
          <a:lstStyle/>
          <a:p>
            <a:endParaRPr lang="en-US"/>
          </a:p>
        </p:txBody>
      </p:sp>
      <p:sp>
        <p:nvSpPr>
          <p:cNvPr id="98" name="field cell 94">
            <a:extLst>
              <a:ext uri="{FF2B5EF4-FFF2-40B4-BE49-F238E27FC236}">
                <a16:creationId xmlns:a16="http://schemas.microsoft.com/office/drawing/2014/main" id="{0D780183-FCFA-4746-86A4-B850432C8650}"/>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99" name="field cell 95">
            <a:extLst>
              <a:ext uri="{FF2B5EF4-FFF2-40B4-BE49-F238E27FC236}">
                <a16:creationId xmlns:a16="http://schemas.microsoft.com/office/drawing/2014/main" id="{FCB692EB-DBD5-4A10-9B92-816082337C56}"/>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0" name="field cell 96">
            <a:extLst>
              <a:ext uri="{FF2B5EF4-FFF2-40B4-BE49-F238E27FC236}">
                <a16:creationId xmlns:a16="http://schemas.microsoft.com/office/drawing/2014/main" id="{203231D2-5A67-4D7F-887E-A9C4E8B14B6A}"/>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101" name="field cell 97">
            <a:extLst>
              <a:ext uri="{FF2B5EF4-FFF2-40B4-BE49-F238E27FC236}">
                <a16:creationId xmlns:a16="http://schemas.microsoft.com/office/drawing/2014/main" id="{D2CAEFE0-C020-4797-B309-00E979677BDB}"/>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ECF6F9"/>
          </a:solidFill>
          <a:ln w="0">
            <a:noFill/>
          </a:ln>
        </p:spPr>
        <p:txBody>
          <a:bodyPr/>
          <a:lstStyle/>
          <a:p>
            <a:endParaRPr lang="en-US"/>
          </a:p>
        </p:txBody>
      </p:sp>
      <p:sp>
        <p:nvSpPr>
          <p:cNvPr id="102" name="field cell 98">
            <a:extLst>
              <a:ext uri="{FF2B5EF4-FFF2-40B4-BE49-F238E27FC236}">
                <a16:creationId xmlns:a16="http://schemas.microsoft.com/office/drawing/2014/main" id="{479FD2DE-423C-432F-B7C3-B53B0601FD95}"/>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E4F2F5"/>
          </a:solidFill>
          <a:ln w="0">
            <a:noFill/>
          </a:ln>
        </p:spPr>
        <p:txBody>
          <a:bodyPr/>
          <a:lstStyle/>
          <a:p>
            <a:endParaRPr lang="en-US"/>
          </a:p>
        </p:txBody>
      </p:sp>
      <p:sp>
        <p:nvSpPr>
          <p:cNvPr id="103" name="field cell 99">
            <a:extLst>
              <a:ext uri="{FF2B5EF4-FFF2-40B4-BE49-F238E27FC236}">
                <a16:creationId xmlns:a16="http://schemas.microsoft.com/office/drawing/2014/main" id="{C51ECC04-6AF1-47FE-8DB9-3AB45D65F593}"/>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EAF5F8"/>
          </a:solidFill>
          <a:ln w="0">
            <a:noFill/>
          </a:ln>
        </p:spPr>
        <p:txBody>
          <a:bodyPr/>
          <a:lstStyle/>
          <a:p>
            <a:endParaRPr lang="en-US"/>
          </a:p>
        </p:txBody>
      </p:sp>
      <p:sp>
        <p:nvSpPr>
          <p:cNvPr id="104" name="field cell 100">
            <a:extLst>
              <a:ext uri="{FF2B5EF4-FFF2-40B4-BE49-F238E27FC236}">
                <a16:creationId xmlns:a16="http://schemas.microsoft.com/office/drawing/2014/main" id="{AE32A6C7-A077-4D2D-95E7-CC1D2C648413}"/>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E6F3F6"/>
          </a:solidFill>
          <a:ln w="0">
            <a:noFill/>
          </a:ln>
        </p:spPr>
        <p:txBody>
          <a:bodyPr/>
          <a:lstStyle/>
          <a:p>
            <a:endParaRPr lang="en-US"/>
          </a:p>
        </p:txBody>
      </p:sp>
      <p:sp>
        <p:nvSpPr>
          <p:cNvPr id="105" name="field cell 101">
            <a:extLst>
              <a:ext uri="{FF2B5EF4-FFF2-40B4-BE49-F238E27FC236}">
                <a16:creationId xmlns:a16="http://schemas.microsoft.com/office/drawing/2014/main" id="{BF4BB112-C6D2-4334-962C-840C58021C9C}"/>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E3F2F5"/>
          </a:solidFill>
          <a:ln w="0">
            <a:noFill/>
          </a:ln>
        </p:spPr>
        <p:txBody>
          <a:bodyPr/>
          <a:lstStyle/>
          <a:p>
            <a:endParaRPr lang="en-US"/>
          </a:p>
        </p:txBody>
      </p:sp>
      <p:sp>
        <p:nvSpPr>
          <p:cNvPr id="106" name="field cell 102">
            <a:extLst>
              <a:ext uri="{FF2B5EF4-FFF2-40B4-BE49-F238E27FC236}">
                <a16:creationId xmlns:a16="http://schemas.microsoft.com/office/drawing/2014/main" id="{F7FF8FAF-3877-44E2-AE8D-0A155609CCDF}"/>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E0F1F4"/>
          </a:solidFill>
          <a:ln w="0">
            <a:noFill/>
          </a:ln>
        </p:spPr>
        <p:txBody>
          <a:bodyPr/>
          <a:lstStyle/>
          <a:p>
            <a:endParaRPr lang="en-US"/>
          </a:p>
        </p:txBody>
      </p:sp>
      <p:sp>
        <p:nvSpPr>
          <p:cNvPr id="107" name="field cell 103">
            <a:extLst>
              <a:ext uri="{FF2B5EF4-FFF2-40B4-BE49-F238E27FC236}">
                <a16:creationId xmlns:a16="http://schemas.microsoft.com/office/drawing/2014/main" id="{47948A01-6318-43A0-9C5B-E935A7F6736F}"/>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E2F2F5"/>
          </a:solidFill>
          <a:ln w="0">
            <a:noFill/>
          </a:ln>
        </p:spPr>
        <p:txBody>
          <a:bodyPr/>
          <a:lstStyle/>
          <a:p>
            <a:endParaRPr lang="en-US"/>
          </a:p>
        </p:txBody>
      </p:sp>
      <p:sp>
        <p:nvSpPr>
          <p:cNvPr id="108" name="field cell 104">
            <a:extLst>
              <a:ext uri="{FF2B5EF4-FFF2-40B4-BE49-F238E27FC236}">
                <a16:creationId xmlns:a16="http://schemas.microsoft.com/office/drawing/2014/main" id="{F7B19460-457C-49CF-B63F-E110829DF872}"/>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E9F4F7"/>
          </a:solidFill>
          <a:ln w="0">
            <a:noFill/>
          </a:ln>
        </p:spPr>
        <p:txBody>
          <a:bodyPr/>
          <a:lstStyle/>
          <a:p>
            <a:endParaRPr lang="en-US"/>
          </a:p>
        </p:txBody>
      </p:sp>
      <p:sp>
        <p:nvSpPr>
          <p:cNvPr id="109" name="field cell 105">
            <a:extLst>
              <a:ext uri="{FF2B5EF4-FFF2-40B4-BE49-F238E27FC236}">
                <a16:creationId xmlns:a16="http://schemas.microsoft.com/office/drawing/2014/main" id="{994196FA-1514-44E7-BED7-FD39B2235E16}"/>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DEF0F3"/>
          </a:solidFill>
          <a:ln w="0">
            <a:noFill/>
          </a:ln>
        </p:spPr>
        <p:txBody>
          <a:bodyPr/>
          <a:lstStyle/>
          <a:p>
            <a:endParaRPr lang="en-US"/>
          </a:p>
        </p:txBody>
      </p:sp>
      <p:sp>
        <p:nvSpPr>
          <p:cNvPr id="110" name="field cell 106">
            <a:extLst>
              <a:ext uri="{FF2B5EF4-FFF2-40B4-BE49-F238E27FC236}">
                <a16:creationId xmlns:a16="http://schemas.microsoft.com/office/drawing/2014/main" id="{A8C0DEC0-288A-4657-87C3-7A141CBD556E}"/>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BDE2E5"/>
          </a:solidFill>
          <a:ln w="0">
            <a:noFill/>
          </a:ln>
        </p:spPr>
        <p:txBody>
          <a:bodyPr/>
          <a:lstStyle/>
          <a:p>
            <a:endParaRPr lang="en-US"/>
          </a:p>
        </p:txBody>
      </p:sp>
      <p:sp>
        <p:nvSpPr>
          <p:cNvPr id="111" name="field cell 107">
            <a:extLst>
              <a:ext uri="{FF2B5EF4-FFF2-40B4-BE49-F238E27FC236}">
                <a16:creationId xmlns:a16="http://schemas.microsoft.com/office/drawing/2014/main" id="{194038F8-CDDB-4FDC-AFB7-A35C12AB45EE}"/>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B4DEE1"/>
          </a:solidFill>
          <a:ln w="0">
            <a:noFill/>
          </a:ln>
        </p:spPr>
        <p:txBody>
          <a:bodyPr/>
          <a:lstStyle/>
          <a:p>
            <a:endParaRPr lang="en-US"/>
          </a:p>
        </p:txBody>
      </p:sp>
      <p:sp>
        <p:nvSpPr>
          <p:cNvPr id="112" name="field cell 108">
            <a:extLst>
              <a:ext uri="{FF2B5EF4-FFF2-40B4-BE49-F238E27FC236}">
                <a16:creationId xmlns:a16="http://schemas.microsoft.com/office/drawing/2014/main" id="{E63356FF-3337-4F7D-9F6D-B10C8DCE8685}"/>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5CAAAF"/>
          </a:solidFill>
          <a:ln w="0">
            <a:noFill/>
          </a:ln>
        </p:spPr>
        <p:txBody>
          <a:bodyPr/>
          <a:lstStyle/>
          <a:p>
            <a:endParaRPr lang="en-US"/>
          </a:p>
        </p:txBody>
      </p:sp>
      <p:sp>
        <p:nvSpPr>
          <p:cNvPr id="113" name="field cell 109">
            <a:extLst>
              <a:ext uri="{FF2B5EF4-FFF2-40B4-BE49-F238E27FC236}">
                <a16:creationId xmlns:a16="http://schemas.microsoft.com/office/drawing/2014/main" id="{A7A40F96-D60B-485C-A7F2-070E843AFCA2}"/>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59A7AD"/>
          </a:solidFill>
          <a:ln w="0">
            <a:noFill/>
          </a:ln>
        </p:spPr>
        <p:txBody>
          <a:bodyPr/>
          <a:lstStyle/>
          <a:p>
            <a:endParaRPr lang="en-US"/>
          </a:p>
        </p:txBody>
      </p:sp>
      <p:sp>
        <p:nvSpPr>
          <p:cNvPr id="114" name="field cell 110">
            <a:extLst>
              <a:ext uri="{FF2B5EF4-FFF2-40B4-BE49-F238E27FC236}">
                <a16:creationId xmlns:a16="http://schemas.microsoft.com/office/drawing/2014/main" id="{FCD28279-2932-44E6-92C4-73333F1C8F6E}"/>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94D1D4"/>
          </a:solidFill>
          <a:ln w="0">
            <a:noFill/>
          </a:ln>
        </p:spPr>
        <p:txBody>
          <a:bodyPr/>
          <a:lstStyle/>
          <a:p>
            <a:endParaRPr lang="en-US"/>
          </a:p>
        </p:txBody>
      </p:sp>
      <p:sp>
        <p:nvSpPr>
          <p:cNvPr id="115" name="field cell 111">
            <a:extLst>
              <a:ext uri="{FF2B5EF4-FFF2-40B4-BE49-F238E27FC236}">
                <a16:creationId xmlns:a16="http://schemas.microsoft.com/office/drawing/2014/main" id="{5DD0B9A1-0D35-496B-9F8D-12F73712274D}"/>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B2DDE0"/>
          </a:solidFill>
          <a:ln w="0">
            <a:noFill/>
          </a:ln>
        </p:spPr>
        <p:txBody>
          <a:bodyPr/>
          <a:lstStyle/>
          <a:p>
            <a:endParaRPr lang="en-US"/>
          </a:p>
        </p:txBody>
      </p:sp>
      <p:sp>
        <p:nvSpPr>
          <p:cNvPr id="116" name="field cell 112">
            <a:extLst>
              <a:ext uri="{FF2B5EF4-FFF2-40B4-BE49-F238E27FC236}">
                <a16:creationId xmlns:a16="http://schemas.microsoft.com/office/drawing/2014/main" id="{44ABF02C-F4B6-4C8E-8A59-1C9BC1D1399F}"/>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E2F1F4"/>
          </a:solidFill>
          <a:ln w="0">
            <a:noFill/>
          </a:ln>
        </p:spPr>
        <p:txBody>
          <a:bodyPr/>
          <a:lstStyle/>
          <a:p>
            <a:endParaRPr lang="en-US"/>
          </a:p>
        </p:txBody>
      </p:sp>
      <p:sp>
        <p:nvSpPr>
          <p:cNvPr id="117" name="field cell 113">
            <a:extLst>
              <a:ext uri="{FF2B5EF4-FFF2-40B4-BE49-F238E27FC236}">
                <a16:creationId xmlns:a16="http://schemas.microsoft.com/office/drawing/2014/main" id="{E713046F-2870-478B-9081-CFCBB758CBCB}"/>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CBE8EB"/>
          </a:solidFill>
          <a:ln w="0">
            <a:noFill/>
          </a:ln>
        </p:spPr>
        <p:txBody>
          <a:bodyPr/>
          <a:lstStyle/>
          <a:p>
            <a:endParaRPr lang="en-US"/>
          </a:p>
        </p:txBody>
      </p:sp>
      <p:sp>
        <p:nvSpPr>
          <p:cNvPr id="118" name="field cell 114">
            <a:extLst>
              <a:ext uri="{FF2B5EF4-FFF2-40B4-BE49-F238E27FC236}">
                <a16:creationId xmlns:a16="http://schemas.microsoft.com/office/drawing/2014/main" id="{8EE1B512-8497-4E5A-93A1-1A4D98C604B7}"/>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C5E5E8"/>
          </a:solidFill>
          <a:ln w="0">
            <a:noFill/>
          </a:ln>
        </p:spPr>
        <p:txBody>
          <a:bodyPr/>
          <a:lstStyle/>
          <a:p>
            <a:endParaRPr lang="en-US"/>
          </a:p>
        </p:txBody>
      </p:sp>
      <p:sp>
        <p:nvSpPr>
          <p:cNvPr id="119" name="field cell 115">
            <a:extLst>
              <a:ext uri="{FF2B5EF4-FFF2-40B4-BE49-F238E27FC236}">
                <a16:creationId xmlns:a16="http://schemas.microsoft.com/office/drawing/2014/main" id="{4E1692EB-21EC-46C7-97E9-0B02CE3B1A08}"/>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E1F1F4"/>
          </a:solidFill>
          <a:ln w="0">
            <a:noFill/>
          </a:ln>
        </p:spPr>
        <p:txBody>
          <a:bodyPr/>
          <a:lstStyle/>
          <a:p>
            <a:endParaRPr lang="en-US"/>
          </a:p>
        </p:txBody>
      </p:sp>
      <p:sp>
        <p:nvSpPr>
          <p:cNvPr id="120" name="field cell 116">
            <a:extLst>
              <a:ext uri="{FF2B5EF4-FFF2-40B4-BE49-F238E27FC236}">
                <a16:creationId xmlns:a16="http://schemas.microsoft.com/office/drawing/2014/main" id="{70EF7CA2-F5DE-427D-B4A4-D859071CD9E1}"/>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4EA0A6"/>
          </a:solidFill>
          <a:ln w="0">
            <a:noFill/>
          </a:ln>
        </p:spPr>
        <p:txBody>
          <a:bodyPr/>
          <a:lstStyle/>
          <a:p>
            <a:endParaRPr lang="en-US"/>
          </a:p>
        </p:txBody>
      </p:sp>
      <p:sp>
        <p:nvSpPr>
          <p:cNvPr id="121" name="field cell 117">
            <a:extLst>
              <a:ext uri="{FF2B5EF4-FFF2-40B4-BE49-F238E27FC236}">
                <a16:creationId xmlns:a16="http://schemas.microsoft.com/office/drawing/2014/main" id="{A070B167-A1A0-4216-ABCD-41F63DAE925B}"/>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75BCC0"/>
          </a:solidFill>
          <a:ln w="0">
            <a:noFill/>
          </a:ln>
        </p:spPr>
        <p:txBody>
          <a:bodyPr/>
          <a:lstStyle/>
          <a:p>
            <a:endParaRPr lang="en-US"/>
          </a:p>
        </p:txBody>
      </p:sp>
      <p:sp>
        <p:nvSpPr>
          <p:cNvPr id="122" name="field cell 118">
            <a:extLst>
              <a:ext uri="{FF2B5EF4-FFF2-40B4-BE49-F238E27FC236}">
                <a16:creationId xmlns:a16="http://schemas.microsoft.com/office/drawing/2014/main" id="{99222A57-A3F8-4C72-B496-157458C3D418}"/>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86C7CB"/>
          </a:solidFill>
          <a:ln w="0">
            <a:noFill/>
          </a:ln>
        </p:spPr>
        <p:txBody>
          <a:bodyPr/>
          <a:lstStyle/>
          <a:p>
            <a:endParaRPr lang="en-US"/>
          </a:p>
        </p:txBody>
      </p:sp>
      <p:sp>
        <p:nvSpPr>
          <p:cNvPr id="123" name="field cell 119">
            <a:extLst>
              <a:ext uri="{FF2B5EF4-FFF2-40B4-BE49-F238E27FC236}">
                <a16:creationId xmlns:a16="http://schemas.microsoft.com/office/drawing/2014/main" id="{0D949D38-C9E7-4385-9E98-BCAA2D80AFEF}"/>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4C9EA4"/>
          </a:solidFill>
          <a:ln w="0">
            <a:noFill/>
          </a:ln>
        </p:spPr>
        <p:txBody>
          <a:bodyPr/>
          <a:lstStyle/>
          <a:p>
            <a:endParaRPr lang="en-US"/>
          </a:p>
        </p:txBody>
      </p:sp>
      <p:sp>
        <p:nvSpPr>
          <p:cNvPr id="124" name="field cell 120">
            <a:extLst>
              <a:ext uri="{FF2B5EF4-FFF2-40B4-BE49-F238E27FC236}">
                <a16:creationId xmlns:a16="http://schemas.microsoft.com/office/drawing/2014/main" id="{9B8F69CC-3E5C-463F-8A1B-BA740C94F691}"/>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9BD4D7"/>
          </a:solidFill>
          <a:ln w="0">
            <a:noFill/>
          </a:ln>
        </p:spPr>
        <p:txBody>
          <a:bodyPr/>
          <a:lstStyle/>
          <a:p>
            <a:endParaRPr lang="en-US"/>
          </a:p>
        </p:txBody>
      </p:sp>
      <p:sp>
        <p:nvSpPr>
          <p:cNvPr id="125" name="field cell 121">
            <a:extLst>
              <a:ext uri="{FF2B5EF4-FFF2-40B4-BE49-F238E27FC236}">
                <a16:creationId xmlns:a16="http://schemas.microsoft.com/office/drawing/2014/main" id="{4AD2F0A8-2E07-4545-A6BA-86A59C6CDA4C}"/>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8ECDD1"/>
          </a:solidFill>
          <a:ln w="0">
            <a:noFill/>
          </a:ln>
        </p:spPr>
        <p:txBody>
          <a:bodyPr/>
          <a:lstStyle/>
          <a:p>
            <a:endParaRPr lang="en-US"/>
          </a:p>
        </p:txBody>
      </p:sp>
      <p:sp>
        <p:nvSpPr>
          <p:cNvPr id="126" name="field cell 122">
            <a:extLst>
              <a:ext uri="{FF2B5EF4-FFF2-40B4-BE49-F238E27FC236}">
                <a16:creationId xmlns:a16="http://schemas.microsoft.com/office/drawing/2014/main" id="{1ACEFAE0-D0B2-449E-B3BF-F3E0BC5C0BE1}"/>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58A7AC"/>
          </a:solidFill>
          <a:ln w="0">
            <a:noFill/>
          </a:ln>
        </p:spPr>
        <p:txBody>
          <a:bodyPr/>
          <a:lstStyle/>
          <a:p>
            <a:endParaRPr lang="en-US"/>
          </a:p>
        </p:txBody>
      </p:sp>
      <p:sp>
        <p:nvSpPr>
          <p:cNvPr id="127" name="field cell 123">
            <a:extLst>
              <a:ext uri="{FF2B5EF4-FFF2-40B4-BE49-F238E27FC236}">
                <a16:creationId xmlns:a16="http://schemas.microsoft.com/office/drawing/2014/main" id="{E036CFC6-40CF-4A11-A237-DD85DA661446}"/>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228087"/>
          </a:solidFill>
          <a:ln w="0">
            <a:noFill/>
          </a:ln>
        </p:spPr>
        <p:txBody>
          <a:bodyPr/>
          <a:lstStyle/>
          <a:p>
            <a:endParaRPr lang="en-US"/>
          </a:p>
        </p:txBody>
      </p:sp>
      <p:sp>
        <p:nvSpPr>
          <p:cNvPr id="128" name="field cell 124">
            <a:extLst>
              <a:ext uri="{FF2B5EF4-FFF2-40B4-BE49-F238E27FC236}">
                <a16:creationId xmlns:a16="http://schemas.microsoft.com/office/drawing/2014/main" id="{D9960DAD-2E2E-424D-B23F-B4C243110D08}"/>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98D2D5"/>
          </a:solidFill>
          <a:ln w="0">
            <a:noFill/>
          </a:ln>
        </p:spPr>
        <p:txBody>
          <a:bodyPr/>
          <a:lstStyle/>
          <a:p>
            <a:endParaRPr lang="en-US"/>
          </a:p>
        </p:txBody>
      </p:sp>
      <p:sp>
        <p:nvSpPr>
          <p:cNvPr id="129" name="field cell 125">
            <a:extLst>
              <a:ext uri="{FF2B5EF4-FFF2-40B4-BE49-F238E27FC236}">
                <a16:creationId xmlns:a16="http://schemas.microsoft.com/office/drawing/2014/main" id="{DF9D9AB8-CE40-489F-A57A-BC95E0AD63D3}"/>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72B9BE"/>
          </a:solidFill>
          <a:ln w="0">
            <a:noFill/>
          </a:ln>
        </p:spPr>
        <p:txBody>
          <a:bodyPr/>
          <a:lstStyle/>
          <a:p>
            <a:endParaRPr lang="en-US"/>
          </a:p>
        </p:txBody>
      </p:sp>
      <p:sp>
        <p:nvSpPr>
          <p:cNvPr id="130" name="field cell 126">
            <a:extLst>
              <a:ext uri="{FF2B5EF4-FFF2-40B4-BE49-F238E27FC236}">
                <a16:creationId xmlns:a16="http://schemas.microsoft.com/office/drawing/2014/main" id="{0890C516-1451-470B-9B38-D10AFBC49720}"/>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9AD3D6"/>
          </a:solidFill>
          <a:ln w="0">
            <a:noFill/>
          </a:ln>
        </p:spPr>
        <p:txBody>
          <a:bodyPr/>
          <a:lstStyle/>
          <a:p>
            <a:endParaRPr lang="en-US"/>
          </a:p>
        </p:txBody>
      </p:sp>
      <p:sp>
        <p:nvSpPr>
          <p:cNvPr id="131" name="field cell 127">
            <a:extLst>
              <a:ext uri="{FF2B5EF4-FFF2-40B4-BE49-F238E27FC236}">
                <a16:creationId xmlns:a16="http://schemas.microsoft.com/office/drawing/2014/main" id="{9CC9A6DE-61AF-43E1-B578-B4BE60109DC5}"/>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77BDC1"/>
          </a:solidFill>
          <a:ln w="0">
            <a:noFill/>
          </a:ln>
        </p:spPr>
        <p:txBody>
          <a:bodyPr/>
          <a:lstStyle/>
          <a:p>
            <a:endParaRPr lang="en-US"/>
          </a:p>
        </p:txBody>
      </p:sp>
      <p:sp>
        <p:nvSpPr>
          <p:cNvPr id="132" name="field cell 128">
            <a:extLst>
              <a:ext uri="{FF2B5EF4-FFF2-40B4-BE49-F238E27FC236}">
                <a16:creationId xmlns:a16="http://schemas.microsoft.com/office/drawing/2014/main" id="{F7CFA019-4F7F-4374-9F79-9A4151DA3AF5}"/>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25828A"/>
          </a:solidFill>
          <a:ln w="0">
            <a:noFill/>
          </a:ln>
        </p:spPr>
        <p:txBody>
          <a:bodyPr/>
          <a:lstStyle/>
          <a:p>
            <a:endParaRPr lang="en-US"/>
          </a:p>
        </p:txBody>
      </p:sp>
      <p:sp>
        <p:nvSpPr>
          <p:cNvPr id="133" name="field cell 129">
            <a:extLst>
              <a:ext uri="{FF2B5EF4-FFF2-40B4-BE49-F238E27FC236}">
                <a16:creationId xmlns:a16="http://schemas.microsoft.com/office/drawing/2014/main" id="{E7B350DA-A6BF-4C4B-B4FB-A18D32BFBD13}"/>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C616F"/>
          </a:solidFill>
          <a:ln w="0">
            <a:noFill/>
          </a:ln>
        </p:spPr>
        <p:txBody>
          <a:bodyPr/>
          <a:lstStyle/>
          <a:p>
            <a:endParaRPr lang="en-US"/>
          </a:p>
        </p:txBody>
      </p:sp>
      <p:sp>
        <p:nvSpPr>
          <p:cNvPr id="134" name="field cell 130">
            <a:extLst>
              <a:ext uri="{FF2B5EF4-FFF2-40B4-BE49-F238E27FC236}">
                <a16:creationId xmlns:a16="http://schemas.microsoft.com/office/drawing/2014/main" id="{0FCDAC1E-2E81-4018-9972-10AFBDBA5259}"/>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73BABF"/>
          </a:solidFill>
          <a:ln w="0">
            <a:noFill/>
          </a:ln>
        </p:spPr>
        <p:txBody>
          <a:bodyPr/>
          <a:lstStyle/>
          <a:p>
            <a:endParaRPr lang="en-US"/>
          </a:p>
        </p:txBody>
      </p:sp>
      <p:sp>
        <p:nvSpPr>
          <p:cNvPr id="135" name="field cell 131">
            <a:extLst>
              <a:ext uri="{FF2B5EF4-FFF2-40B4-BE49-F238E27FC236}">
                <a16:creationId xmlns:a16="http://schemas.microsoft.com/office/drawing/2014/main" id="{B8B5FC53-6B34-4950-81F0-3DC16012002A}"/>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76BCC0"/>
          </a:solidFill>
          <a:ln w="0">
            <a:noFill/>
          </a:ln>
        </p:spPr>
        <p:txBody>
          <a:bodyPr/>
          <a:lstStyle/>
          <a:p>
            <a:endParaRPr lang="en-US"/>
          </a:p>
        </p:txBody>
      </p:sp>
      <p:sp>
        <p:nvSpPr>
          <p:cNvPr id="136" name="field cell 132">
            <a:extLst>
              <a:ext uri="{FF2B5EF4-FFF2-40B4-BE49-F238E27FC236}">
                <a16:creationId xmlns:a16="http://schemas.microsoft.com/office/drawing/2014/main" id="{85C75EEB-BBD3-49B9-8CDC-2649A46BB650}"/>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2C878F"/>
          </a:solidFill>
          <a:ln w="0">
            <a:noFill/>
          </a:ln>
        </p:spPr>
        <p:txBody>
          <a:bodyPr/>
          <a:lstStyle/>
          <a:p>
            <a:endParaRPr lang="en-US"/>
          </a:p>
        </p:txBody>
      </p:sp>
      <p:sp>
        <p:nvSpPr>
          <p:cNvPr id="137" name="field cell 133">
            <a:extLst>
              <a:ext uri="{FF2B5EF4-FFF2-40B4-BE49-F238E27FC236}">
                <a16:creationId xmlns:a16="http://schemas.microsoft.com/office/drawing/2014/main" id="{07B167EB-86AA-4309-8398-BC299A880AB4}"/>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C5969"/>
          </a:solidFill>
          <a:ln w="0">
            <a:noFill/>
          </a:ln>
        </p:spPr>
        <p:txBody>
          <a:bodyPr/>
          <a:lstStyle/>
          <a:p>
            <a:endParaRPr lang="en-US"/>
          </a:p>
        </p:txBody>
      </p:sp>
      <p:sp>
        <p:nvSpPr>
          <p:cNvPr id="138" name="field cell 134">
            <a:extLst>
              <a:ext uri="{FF2B5EF4-FFF2-40B4-BE49-F238E27FC236}">
                <a16:creationId xmlns:a16="http://schemas.microsoft.com/office/drawing/2014/main" id="{669A5AFF-8D9A-48B3-80B7-AFAB0E530661}"/>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A334C"/>
          </a:solidFill>
          <a:ln w="0">
            <a:noFill/>
          </a:ln>
        </p:spPr>
        <p:txBody>
          <a:bodyPr/>
          <a:lstStyle/>
          <a:p>
            <a:endParaRPr lang="en-US"/>
          </a:p>
        </p:txBody>
      </p:sp>
      <p:sp>
        <p:nvSpPr>
          <p:cNvPr id="139" name="field cell 135">
            <a:extLst>
              <a:ext uri="{FF2B5EF4-FFF2-40B4-BE49-F238E27FC236}">
                <a16:creationId xmlns:a16="http://schemas.microsoft.com/office/drawing/2014/main" id="{05A59E88-873F-4753-AF59-C60B913C0542}"/>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314B"/>
          </a:solidFill>
          <a:ln w="0">
            <a:noFill/>
          </a:ln>
        </p:spPr>
        <p:txBody>
          <a:bodyPr/>
          <a:lstStyle/>
          <a:p>
            <a:endParaRPr lang="en-US"/>
          </a:p>
        </p:txBody>
      </p:sp>
      <p:sp>
        <p:nvSpPr>
          <p:cNvPr id="140" name="field cell 136">
            <a:extLst>
              <a:ext uri="{FF2B5EF4-FFF2-40B4-BE49-F238E27FC236}">
                <a16:creationId xmlns:a16="http://schemas.microsoft.com/office/drawing/2014/main" id="{186AA9ED-F9D9-414D-9D81-51BC8B8185DF}"/>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318B92"/>
          </a:solidFill>
          <a:ln w="0">
            <a:noFill/>
          </a:ln>
        </p:spPr>
        <p:txBody>
          <a:bodyPr/>
          <a:lstStyle/>
          <a:p>
            <a:endParaRPr lang="en-US"/>
          </a:p>
        </p:txBody>
      </p:sp>
      <p:sp>
        <p:nvSpPr>
          <p:cNvPr id="141" name="field cell 137">
            <a:extLst>
              <a:ext uri="{FF2B5EF4-FFF2-40B4-BE49-F238E27FC236}">
                <a16:creationId xmlns:a16="http://schemas.microsoft.com/office/drawing/2014/main" id="{B0BD4321-E880-4CBB-8D02-8D8981928961}"/>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207F87"/>
          </a:solidFill>
          <a:ln w="0">
            <a:noFill/>
          </a:ln>
        </p:spPr>
        <p:txBody>
          <a:bodyPr/>
          <a:lstStyle/>
          <a:p>
            <a:endParaRPr lang="en-US"/>
          </a:p>
        </p:txBody>
      </p:sp>
      <p:sp>
        <p:nvSpPr>
          <p:cNvPr id="142" name="field cell 138">
            <a:extLst>
              <a:ext uri="{FF2B5EF4-FFF2-40B4-BE49-F238E27FC236}">
                <a16:creationId xmlns:a16="http://schemas.microsoft.com/office/drawing/2014/main" id="{DA6087ED-E034-451E-A6D7-54891A2FE35C}"/>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F7E86"/>
          </a:solidFill>
          <a:ln w="0">
            <a:noFill/>
          </a:ln>
        </p:spPr>
        <p:txBody>
          <a:bodyPr/>
          <a:lstStyle/>
          <a:p>
            <a:endParaRPr lang="en-US"/>
          </a:p>
        </p:txBody>
      </p:sp>
      <p:sp>
        <p:nvSpPr>
          <p:cNvPr id="143" name="field cell 139">
            <a:extLst>
              <a:ext uri="{FF2B5EF4-FFF2-40B4-BE49-F238E27FC236}">
                <a16:creationId xmlns:a16="http://schemas.microsoft.com/office/drawing/2014/main" id="{E64F3AEE-BE2A-462F-9E16-2E63E8414297}"/>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C5F6E"/>
          </a:solidFill>
          <a:ln w="0">
            <a:noFill/>
          </a:ln>
        </p:spPr>
        <p:txBody>
          <a:bodyPr/>
          <a:lstStyle/>
          <a:p>
            <a:endParaRPr lang="en-US"/>
          </a:p>
        </p:txBody>
      </p:sp>
      <p:sp>
        <p:nvSpPr>
          <p:cNvPr id="144" name="field cell 140">
            <a:extLst>
              <a:ext uri="{FF2B5EF4-FFF2-40B4-BE49-F238E27FC236}">
                <a16:creationId xmlns:a16="http://schemas.microsoft.com/office/drawing/2014/main" id="{9B4FD016-1644-4CBB-91F7-E29413E07E95}"/>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5" name="field cell 141">
            <a:extLst>
              <a:ext uri="{FF2B5EF4-FFF2-40B4-BE49-F238E27FC236}">
                <a16:creationId xmlns:a16="http://schemas.microsoft.com/office/drawing/2014/main" id="{F1BE0BE8-4223-4B9B-9DFA-FA3BA3B864A7}"/>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334C"/>
          </a:solidFill>
          <a:ln w="0">
            <a:noFill/>
          </a:ln>
        </p:spPr>
        <p:txBody>
          <a:bodyPr/>
          <a:lstStyle/>
          <a:p>
            <a:endParaRPr lang="en-US"/>
          </a:p>
        </p:txBody>
      </p:sp>
      <p:sp>
        <p:nvSpPr>
          <p:cNvPr id="146" name="field cell 142">
            <a:extLst>
              <a:ext uri="{FF2B5EF4-FFF2-40B4-BE49-F238E27FC236}">
                <a16:creationId xmlns:a16="http://schemas.microsoft.com/office/drawing/2014/main" id="{D455EADF-C9A6-42D3-8C5C-6FE0C67879B1}"/>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8CCCCF"/>
          </a:solidFill>
          <a:ln w="0">
            <a:noFill/>
          </a:ln>
        </p:spPr>
        <p:txBody>
          <a:bodyPr/>
          <a:lstStyle/>
          <a:p>
            <a:endParaRPr lang="en-US"/>
          </a:p>
        </p:txBody>
      </p:sp>
      <p:sp>
        <p:nvSpPr>
          <p:cNvPr id="147" name="field cell 143">
            <a:extLst>
              <a:ext uri="{FF2B5EF4-FFF2-40B4-BE49-F238E27FC236}">
                <a16:creationId xmlns:a16="http://schemas.microsoft.com/office/drawing/2014/main" id="{02F04FB9-9F5F-43B6-A04D-CBB04FB5A0F2}"/>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83C6C9"/>
          </a:solidFill>
          <a:ln w="0">
            <a:noFill/>
          </a:ln>
        </p:spPr>
        <p:txBody>
          <a:bodyPr/>
          <a:lstStyle/>
          <a:p>
            <a:endParaRPr lang="en-US"/>
          </a:p>
        </p:txBody>
      </p:sp>
      <p:sp>
        <p:nvSpPr>
          <p:cNvPr id="148" name="field cell 144">
            <a:extLst>
              <a:ext uri="{FF2B5EF4-FFF2-40B4-BE49-F238E27FC236}">
                <a16:creationId xmlns:a16="http://schemas.microsoft.com/office/drawing/2014/main" id="{B53C77BB-A08D-46FF-B63E-E9C751C89015}"/>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378F96"/>
          </a:solidFill>
          <a:ln w="0">
            <a:noFill/>
          </a:ln>
        </p:spPr>
        <p:txBody>
          <a:bodyPr/>
          <a:lstStyle/>
          <a:p>
            <a:endParaRPr lang="en-US"/>
          </a:p>
        </p:txBody>
      </p:sp>
      <p:sp>
        <p:nvSpPr>
          <p:cNvPr id="149" name="field cell 145">
            <a:extLst>
              <a:ext uri="{FF2B5EF4-FFF2-40B4-BE49-F238E27FC236}">
                <a16:creationId xmlns:a16="http://schemas.microsoft.com/office/drawing/2014/main" id="{C0991C60-B0A3-49A3-AF90-4C9EBBE708F3}"/>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C616F"/>
          </a:solidFill>
          <a:ln w="0">
            <a:noFill/>
          </a:ln>
        </p:spPr>
        <p:txBody>
          <a:bodyPr/>
          <a:lstStyle/>
          <a:p>
            <a:endParaRPr lang="en-US"/>
          </a:p>
        </p:txBody>
      </p:sp>
      <p:sp>
        <p:nvSpPr>
          <p:cNvPr id="150" name="field cell 146">
            <a:extLst>
              <a:ext uri="{FF2B5EF4-FFF2-40B4-BE49-F238E27FC236}">
                <a16:creationId xmlns:a16="http://schemas.microsoft.com/office/drawing/2014/main" id="{B9DB6648-3F99-471A-960D-4602EBD53DE6}"/>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BAE1E4"/>
          </a:solidFill>
          <a:ln w="0">
            <a:noFill/>
          </a:ln>
        </p:spPr>
        <p:txBody>
          <a:bodyPr/>
          <a:lstStyle/>
          <a:p>
            <a:endParaRPr lang="en-US"/>
          </a:p>
        </p:txBody>
      </p:sp>
      <p:sp>
        <p:nvSpPr>
          <p:cNvPr id="151" name="field cell 147">
            <a:extLst>
              <a:ext uri="{FF2B5EF4-FFF2-40B4-BE49-F238E27FC236}">
                <a16:creationId xmlns:a16="http://schemas.microsoft.com/office/drawing/2014/main" id="{FC37FE49-43EF-4BE4-B10C-152928BF48D5}"/>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C3E4E7"/>
          </a:solidFill>
          <a:ln w="0">
            <a:noFill/>
          </a:ln>
        </p:spPr>
        <p:txBody>
          <a:bodyPr/>
          <a:lstStyle/>
          <a:p>
            <a:endParaRPr lang="en-US"/>
          </a:p>
        </p:txBody>
      </p:sp>
      <p:sp>
        <p:nvSpPr>
          <p:cNvPr id="152" name="field cell 148">
            <a:extLst>
              <a:ext uri="{FF2B5EF4-FFF2-40B4-BE49-F238E27FC236}">
                <a16:creationId xmlns:a16="http://schemas.microsoft.com/office/drawing/2014/main" id="{9DC25453-349F-4CC4-B0BD-A520A345F4B8}"/>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94D1D4"/>
          </a:solidFill>
          <a:ln w="0">
            <a:noFill/>
          </a:ln>
        </p:spPr>
        <p:txBody>
          <a:bodyPr/>
          <a:lstStyle/>
          <a:p>
            <a:endParaRPr lang="en-US"/>
          </a:p>
        </p:txBody>
      </p:sp>
      <p:sp>
        <p:nvSpPr>
          <p:cNvPr id="153" name="field cell 149">
            <a:extLst>
              <a:ext uri="{FF2B5EF4-FFF2-40B4-BE49-F238E27FC236}">
                <a16:creationId xmlns:a16="http://schemas.microsoft.com/office/drawing/2014/main" id="{CB342718-2529-43E8-89C6-3FDA61853F37}"/>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77BDC1"/>
          </a:solidFill>
          <a:ln w="0">
            <a:noFill/>
          </a:ln>
        </p:spPr>
        <p:txBody>
          <a:bodyPr/>
          <a:lstStyle/>
          <a:p>
            <a:endParaRPr lang="en-US"/>
          </a:p>
        </p:txBody>
      </p:sp>
      <p:sp>
        <p:nvSpPr>
          <p:cNvPr id="154" name="field cell 150">
            <a:extLst>
              <a:ext uri="{FF2B5EF4-FFF2-40B4-BE49-F238E27FC236}">
                <a16:creationId xmlns:a16="http://schemas.microsoft.com/office/drawing/2014/main" id="{DE012C98-ECD3-4693-8CF3-0211C908511F}"/>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9BD4D7"/>
          </a:solidFill>
          <a:ln w="0">
            <a:noFill/>
          </a:ln>
        </p:spPr>
        <p:txBody>
          <a:bodyPr/>
          <a:lstStyle/>
          <a:p>
            <a:endParaRPr lang="en-US"/>
          </a:p>
        </p:txBody>
      </p:sp>
      <p:sp>
        <p:nvSpPr>
          <p:cNvPr id="155" name="field cell 151">
            <a:extLst>
              <a:ext uri="{FF2B5EF4-FFF2-40B4-BE49-F238E27FC236}">
                <a16:creationId xmlns:a16="http://schemas.microsoft.com/office/drawing/2014/main" id="{79170066-1827-48E7-9A5C-759D1F726448}"/>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81C4C8"/>
          </a:solidFill>
          <a:ln w="0">
            <a:noFill/>
          </a:ln>
        </p:spPr>
        <p:txBody>
          <a:bodyPr/>
          <a:lstStyle/>
          <a:p>
            <a:endParaRPr lang="en-US"/>
          </a:p>
        </p:txBody>
      </p:sp>
      <p:sp>
        <p:nvSpPr>
          <p:cNvPr id="156" name="field cell 152">
            <a:extLst>
              <a:ext uri="{FF2B5EF4-FFF2-40B4-BE49-F238E27FC236}">
                <a16:creationId xmlns:a16="http://schemas.microsoft.com/office/drawing/2014/main" id="{CBA4CB43-43B5-48AC-8C0D-B70C598E808C}"/>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D9EDF0"/>
          </a:solidFill>
          <a:ln w="0">
            <a:noFill/>
          </a:ln>
        </p:spPr>
        <p:txBody>
          <a:bodyPr/>
          <a:lstStyle/>
          <a:p>
            <a:endParaRPr lang="en-US"/>
          </a:p>
        </p:txBody>
      </p:sp>
      <p:sp>
        <p:nvSpPr>
          <p:cNvPr id="157" name="field cell 153">
            <a:extLst>
              <a:ext uri="{FF2B5EF4-FFF2-40B4-BE49-F238E27FC236}">
                <a16:creationId xmlns:a16="http://schemas.microsoft.com/office/drawing/2014/main" id="{FFB79D59-C857-4FEA-A495-2137A9DF2839}"/>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D2EBEE"/>
          </a:solidFill>
          <a:ln w="0">
            <a:noFill/>
          </a:ln>
        </p:spPr>
        <p:txBody>
          <a:bodyPr/>
          <a:lstStyle/>
          <a:p>
            <a:endParaRPr lang="en-US"/>
          </a:p>
        </p:txBody>
      </p:sp>
      <p:sp>
        <p:nvSpPr>
          <p:cNvPr id="158" name="field cell 154">
            <a:extLst>
              <a:ext uri="{FF2B5EF4-FFF2-40B4-BE49-F238E27FC236}">
                <a16:creationId xmlns:a16="http://schemas.microsoft.com/office/drawing/2014/main" id="{0F2FD887-D833-4F33-A3FD-6B8488D9F64D}"/>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BDE2E5"/>
          </a:solidFill>
          <a:ln w="0">
            <a:noFill/>
          </a:ln>
        </p:spPr>
        <p:txBody>
          <a:bodyPr/>
          <a:lstStyle/>
          <a:p>
            <a:endParaRPr lang="en-US"/>
          </a:p>
        </p:txBody>
      </p:sp>
      <p:sp>
        <p:nvSpPr>
          <p:cNvPr id="159" name="field cell 155">
            <a:extLst>
              <a:ext uri="{FF2B5EF4-FFF2-40B4-BE49-F238E27FC236}">
                <a16:creationId xmlns:a16="http://schemas.microsoft.com/office/drawing/2014/main" id="{34E14AC8-9CE6-41CD-884E-68C8281AE6B3}"/>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B4DEE1"/>
          </a:solidFill>
          <a:ln w="0">
            <a:noFill/>
          </a:ln>
        </p:spPr>
        <p:txBody>
          <a:bodyPr/>
          <a:lstStyle/>
          <a:p>
            <a:endParaRPr lang="en-US"/>
          </a:p>
        </p:txBody>
      </p:sp>
      <p:sp>
        <p:nvSpPr>
          <p:cNvPr id="160" name="field cell 156">
            <a:extLst>
              <a:ext uri="{FF2B5EF4-FFF2-40B4-BE49-F238E27FC236}">
                <a16:creationId xmlns:a16="http://schemas.microsoft.com/office/drawing/2014/main" id="{36B248FE-568E-4B9C-A3C2-EA1C31FB5FCE}"/>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6BB5B9"/>
          </a:solidFill>
          <a:ln w="0">
            <a:noFill/>
          </a:ln>
        </p:spPr>
        <p:txBody>
          <a:bodyPr/>
          <a:lstStyle/>
          <a:p>
            <a:endParaRPr lang="en-US"/>
          </a:p>
        </p:txBody>
      </p:sp>
      <p:sp>
        <p:nvSpPr>
          <p:cNvPr id="161" name="field cell 157">
            <a:extLst>
              <a:ext uri="{FF2B5EF4-FFF2-40B4-BE49-F238E27FC236}">
                <a16:creationId xmlns:a16="http://schemas.microsoft.com/office/drawing/2014/main" id="{4EA1680C-D626-4B73-B7F2-DF719690C42E}"/>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3A9198"/>
          </a:solidFill>
          <a:ln w="0">
            <a:noFill/>
          </a:ln>
        </p:spPr>
        <p:txBody>
          <a:bodyPr/>
          <a:lstStyle/>
          <a:p>
            <a:endParaRPr lang="en-US"/>
          </a:p>
        </p:txBody>
      </p:sp>
      <p:sp>
        <p:nvSpPr>
          <p:cNvPr id="162" name="field cell 158">
            <a:extLst>
              <a:ext uri="{FF2B5EF4-FFF2-40B4-BE49-F238E27FC236}">
                <a16:creationId xmlns:a16="http://schemas.microsoft.com/office/drawing/2014/main" id="{9322C5B1-6D69-4021-8C6D-7F32759ECF1E}"/>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6AB4B8"/>
          </a:solidFill>
          <a:ln w="0">
            <a:noFill/>
          </a:ln>
        </p:spPr>
        <p:txBody>
          <a:bodyPr/>
          <a:lstStyle/>
          <a:p>
            <a:endParaRPr lang="en-US"/>
          </a:p>
        </p:txBody>
      </p:sp>
      <p:sp>
        <p:nvSpPr>
          <p:cNvPr id="163" name="field cell 159">
            <a:extLst>
              <a:ext uri="{FF2B5EF4-FFF2-40B4-BE49-F238E27FC236}">
                <a16:creationId xmlns:a16="http://schemas.microsoft.com/office/drawing/2014/main" id="{BF7AA702-680E-4724-B714-4681D2D61894}"/>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388F96"/>
          </a:solidFill>
          <a:ln w="0">
            <a:noFill/>
          </a:ln>
        </p:spPr>
        <p:txBody>
          <a:bodyPr/>
          <a:lstStyle/>
          <a:p>
            <a:endParaRPr lang="en-US"/>
          </a:p>
        </p:txBody>
      </p:sp>
      <p:sp>
        <p:nvSpPr>
          <p:cNvPr id="164" name="field cell 160">
            <a:extLst>
              <a:ext uri="{FF2B5EF4-FFF2-40B4-BE49-F238E27FC236}">
                <a16:creationId xmlns:a16="http://schemas.microsoft.com/office/drawing/2014/main" id="{D99561EB-C7A3-4776-83A1-50B45784FE31}"/>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2B868E"/>
          </a:solidFill>
          <a:ln w="0">
            <a:noFill/>
          </a:ln>
        </p:spPr>
        <p:txBody>
          <a:bodyPr/>
          <a:lstStyle/>
          <a:p>
            <a:endParaRPr lang="en-US"/>
          </a:p>
        </p:txBody>
      </p:sp>
      <p:sp>
        <p:nvSpPr>
          <p:cNvPr id="165" name="field cell 161">
            <a:extLst>
              <a:ext uri="{FF2B5EF4-FFF2-40B4-BE49-F238E27FC236}">
                <a16:creationId xmlns:a16="http://schemas.microsoft.com/office/drawing/2014/main" id="{0AD1C6F4-E90C-4F79-9521-998C77F20BA5}"/>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358E95"/>
          </a:solidFill>
          <a:ln w="0">
            <a:noFill/>
          </a:ln>
        </p:spPr>
        <p:txBody>
          <a:bodyPr/>
          <a:lstStyle/>
          <a:p>
            <a:endParaRPr lang="en-US"/>
          </a:p>
        </p:txBody>
      </p:sp>
      <p:sp>
        <p:nvSpPr>
          <p:cNvPr id="166" name="field cell 162">
            <a:extLst>
              <a:ext uri="{FF2B5EF4-FFF2-40B4-BE49-F238E27FC236}">
                <a16:creationId xmlns:a16="http://schemas.microsoft.com/office/drawing/2014/main" id="{978D8348-D210-4B7C-B04D-F85764612C13}"/>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3A9198"/>
          </a:solidFill>
          <a:ln w="0">
            <a:noFill/>
          </a:ln>
        </p:spPr>
        <p:txBody>
          <a:bodyPr/>
          <a:lstStyle/>
          <a:p>
            <a:endParaRPr lang="en-US"/>
          </a:p>
        </p:txBody>
      </p:sp>
      <p:sp>
        <p:nvSpPr>
          <p:cNvPr id="167" name="field cell 163">
            <a:extLst>
              <a:ext uri="{FF2B5EF4-FFF2-40B4-BE49-F238E27FC236}">
                <a16:creationId xmlns:a16="http://schemas.microsoft.com/office/drawing/2014/main" id="{C6318F3B-A4E0-461C-B314-90A98D9E1031}"/>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26838A"/>
          </a:solidFill>
          <a:ln w="0">
            <a:noFill/>
          </a:ln>
        </p:spPr>
        <p:txBody>
          <a:bodyPr/>
          <a:lstStyle/>
          <a:p>
            <a:endParaRPr lang="en-US"/>
          </a:p>
        </p:txBody>
      </p:sp>
      <p:sp>
        <p:nvSpPr>
          <p:cNvPr id="168" name="field cell 164">
            <a:extLst>
              <a:ext uri="{FF2B5EF4-FFF2-40B4-BE49-F238E27FC236}">
                <a16:creationId xmlns:a16="http://schemas.microsoft.com/office/drawing/2014/main" id="{B5C6C9C4-B988-4CED-93C3-BEB92EEF3ADF}"/>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28848C"/>
          </a:solidFill>
          <a:ln w="0">
            <a:noFill/>
          </a:ln>
        </p:spPr>
        <p:txBody>
          <a:bodyPr/>
          <a:lstStyle/>
          <a:p>
            <a:endParaRPr lang="en-US"/>
          </a:p>
        </p:txBody>
      </p:sp>
      <p:sp>
        <p:nvSpPr>
          <p:cNvPr id="169" name="field cell 165">
            <a:extLst>
              <a:ext uri="{FF2B5EF4-FFF2-40B4-BE49-F238E27FC236}">
                <a16:creationId xmlns:a16="http://schemas.microsoft.com/office/drawing/2014/main" id="{8B186F58-6060-4CE8-8526-1578D5D61752}"/>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40969C"/>
          </a:solidFill>
          <a:ln w="0">
            <a:noFill/>
          </a:ln>
        </p:spPr>
        <p:txBody>
          <a:bodyPr/>
          <a:lstStyle/>
          <a:p>
            <a:endParaRPr lang="en-US"/>
          </a:p>
        </p:txBody>
      </p:sp>
      <p:sp>
        <p:nvSpPr>
          <p:cNvPr id="170" name="field cell 166">
            <a:extLst>
              <a:ext uri="{FF2B5EF4-FFF2-40B4-BE49-F238E27FC236}">
                <a16:creationId xmlns:a16="http://schemas.microsoft.com/office/drawing/2014/main" id="{7F41E7D2-AA1B-4F32-B472-C2FAAC412810}"/>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4FA0A6"/>
          </a:solidFill>
          <a:ln w="0">
            <a:noFill/>
          </a:ln>
        </p:spPr>
        <p:txBody>
          <a:bodyPr/>
          <a:lstStyle/>
          <a:p>
            <a:endParaRPr lang="en-US"/>
          </a:p>
        </p:txBody>
      </p:sp>
      <p:sp>
        <p:nvSpPr>
          <p:cNvPr id="171" name="field cell 167">
            <a:extLst>
              <a:ext uri="{FF2B5EF4-FFF2-40B4-BE49-F238E27FC236}">
                <a16:creationId xmlns:a16="http://schemas.microsoft.com/office/drawing/2014/main" id="{3C863FF5-4DAC-49FA-BD91-80482F90F59C}"/>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3B9299"/>
          </a:solidFill>
          <a:ln w="0">
            <a:noFill/>
          </a:ln>
        </p:spPr>
        <p:txBody>
          <a:bodyPr/>
          <a:lstStyle/>
          <a:p>
            <a:endParaRPr lang="en-US"/>
          </a:p>
        </p:txBody>
      </p:sp>
      <p:sp>
        <p:nvSpPr>
          <p:cNvPr id="172" name="field cell 168">
            <a:extLst>
              <a:ext uri="{FF2B5EF4-FFF2-40B4-BE49-F238E27FC236}">
                <a16:creationId xmlns:a16="http://schemas.microsoft.com/office/drawing/2014/main" id="{8A679917-C07F-4EB7-AC72-C0B72E896946}"/>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C606F"/>
          </a:solidFill>
          <a:ln w="0">
            <a:noFill/>
          </a:ln>
        </p:spPr>
        <p:txBody>
          <a:bodyPr/>
          <a:lstStyle/>
          <a:p>
            <a:endParaRPr lang="en-US"/>
          </a:p>
        </p:txBody>
      </p:sp>
      <p:sp>
        <p:nvSpPr>
          <p:cNvPr id="173" name="field cell 169">
            <a:extLst>
              <a:ext uri="{FF2B5EF4-FFF2-40B4-BE49-F238E27FC236}">
                <a16:creationId xmlns:a16="http://schemas.microsoft.com/office/drawing/2014/main" id="{ECA78E57-6C58-4CC6-B1B4-83B796BCA9AB}"/>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B465B"/>
          </a:solidFill>
          <a:ln w="0">
            <a:noFill/>
          </a:ln>
        </p:spPr>
        <p:txBody>
          <a:bodyPr/>
          <a:lstStyle/>
          <a:p>
            <a:endParaRPr lang="en-US"/>
          </a:p>
        </p:txBody>
      </p:sp>
      <p:sp>
        <p:nvSpPr>
          <p:cNvPr id="174" name="field cell 170">
            <a:extLst>
              <a:ext uri="{FF2B5EF4-FFF2-40B4-BE49-F238E27FC236}">
                <a16:creationId xmlns:a16="http://schemas.microsoft.com/office/drawing/2014/main" id="{0E398C5F-953D-4374-AA84-A2207EEC5580}"/>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4157"/>
          </a:solidFill>
          <a:ln w="0">
            <a:noFill/>
          </a:ln>
        </p:spPr>
        <p:txBody>
          <a:bodyPr/>
          <a:lstStyle/>
          <a:p>
            <a:endParaRPr lang="en-US"/>
          </a:p>
        </p:txBody>
      </p:sp>
      <p:sp>
        <p:nvSpPr>
          <p:cNvPr id="175" name="field cell 171">
            <a:extLst>
              <a:ext uri="{FF2B5EF4-FFF2-40B4-BE49-F238E27FC236}">
                <a16:creationId xmlns:a16="http://schemas.microsoft.com/office/drawing/2014/main" id="{94A805D0-C223-42C7-BA84-2392CE42130C}"/>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C5F6E"/>
          </a:solidFill>
          <a:ln w="0">
            <a:noFill/>
          </a:ln>
        </p:spPr>
        <p:txBody>
          <a:bodyPr/>
          <a:lstStyle/>
          <a:p>
            <a:endParaRPr lang="en-US"/>
          </a:p>
        </p:txBody>
      </p:sp>
      <p:sp>
        <p:nvSpPr>
          <p:cNvPr id="176" name="field cell 172">
            <a:extLst>
              <a:ext uri="{FF2B5EF4-FFF2-40B4-BE49-F238E27FC236}">
                <a16:creationId xmlns:a16="http://schemas.microsoft.com/office/drawing/2014/main" id="{416A7FF9-0BD7-4B47-BFF4-1D7CCBECBE98}"/>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EAF5F8"/>
          </a:solidFill>
          <a:ln w="0">
            <a:noFill/>
          </a:ln>
        </p:spPr>
        <p:txBody>
          <a:bodyPr/>
          <a:lstStyle/>
          <a:p>
            <a:endParaRPr lang="en-US"/>
          </a:p>
        </p:txBody>
      </p:sp>
      <p:sp>
        <p:nvSpPr>
          <p:cNvPr id="177" name="field cell 173">
            <a:extLst>
              <a:ext uri="{FF2B5EF4-FFF2-40B4-BE49-F238E27FC236}">
                <a16:creationId xmlns:a16="http://schemas.microsoft.com/office/drawing/2014/main" id="{E4BF3A85-44D2-47DB-9972-9302F0AD2EAD}"/>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E2F2F5"/>
          </a:solidFill>
          <a:ln w="0">
            <a:noFill/>
          </a:ln>
        </p:spPr>
        <p:txBody>
          <a:bodyPr/>
          <a:lstStyle/>
          <a:p>
            <a:endParaRPr lang="en-US"/>
          </a:p>
        </p:txBody>
      </p:sp>
      <p:sp>
        <p:nvSpPr>
          <p:cNvPr id="178" name="field cell 174">
            <a:extLst>
              <a:ext uri="{FF2B5EF4-FFF2-40B4-BE49-F238E27FC236}">
                <a16:creationId xmlns:a16="http://schemas.microsoft.com/office/drawing/2014/main" id="{930BB27A-499A-4656-81FE-6307A05F0DF0}"/>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CDE9EC"/>
          </a:solidFill>
          <a:ln w="0">
            <a:noFill/>
          </a:ln>
        </p:spPr>
        <p:txBody>
          <a:bodyPr/>
          <a:lstStyle/>
          <a:p>
            <a:endParaRPr lang="en-US"/>
          </a:p>
        </p:txBody>
      </p:sp>
      <p:sp>
        <p:nvSpPr>
          <p:cNvPr id="179" name="field cell 175">
            <a:extLst>
              <a:ext uri="{FF2B5EF4-FFF2-40B4-BE49-F238E27FC236}">
                <a16:creationId xmlns:a16="http://schemas.microsoft.com/office/drawing/2014/main" id="{713333DB-FEE9-4AF4-9FCE-5D3EE07DB078}"/>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C9E7EA"/>
          </a:solidFill>
          <a:ln w="0">
            <a:noFill/>
          </a:ln>
        </p:spPr>
        <p:txBody>
          <a:bodyPr/>
          <a:lstStyle/>
          <a:p>
            <a:endParaRPr lang="en-US"/>
          </a:p>
        </p:txBody>
      </p:sp>
      <p:sp>
        <p:nvSpPr>
          <p:cNvPr id="180" name="field cell 176">
            <a:extLst>
              <a:ext uri="{FF2B5EF4-FFF2-40B4-BE49-F238E27FC236}">
                <a16:creationId xmlns:a16="http://schemas.microsoft.com/office/drawing/2014/main" id="{177F2A0B-61A1-45E3-BA8D-6364170EB38F}"/>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E7F4F7"/>
          </a:solidFill>
          <a:ln w="0">
            <a:noFill/>
          </a:ln>
        </p:spPr>
        <p:txBody>
          <a:bodyPr/>
          <a:lstStyle/>
          <a:p>
            <a:endParaRPr lang="en-US"/>
          </a:p>
        </p:txBody>
      </p:sp>
      <p:sp>
        <p:nvSpPr>
          <p:cNvPr id="181" name="field cell 177">
            <a:extLst>
              <a:ext uri="{FF2B5EF4-FFF2-40B4-BE49-F238E27FC236}">
                <a16:creationId xmlns:a16="http://schemas.microsoft.com/office/drawing/2014/main" id="{C0BCA374-5934-4540-AE3B-EE357848A541}"/>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EBF5F8"/>
          </a:solidFill>
          <a:ln w="0">
            <a:noFill/>
          </a:ln>
        </p:spPr>
        <p:txBody>
          <a:bodyPr/>
          <a:lstStyle/>
          <a:p>
            <a:endParaRPr lang="en-US"/>
          </a:p>
        </p:txBody>
      </p:sp>
      <p:sp>
        <p:nvSpPr>
          <p:cNvPr id="182" name="field cell 178">
            <a:extLst>
              <a:ext uri="{FF2B5EF4-FFF2-40B4-BE49-F238E27FC236}">
                <a16:creationId xmlns:a16="http://schemas.microsoft.com/office/drawing/2014/main" id="{3CB7CD74-EBB9-4E55-977C-8786660C6529}"/>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DEF0F3"/>
          </a:solidFill>
          <a:ln w="0">
            <a:noFill/>
          </a:ln>
        </p:spPr>
        <p:txBody>
          <a:bodyPr/>
          <a:lstStyle/>
          <a:p>
            <a:endParaRPr lang="en-US"/>
          </a:p>
        </p:txBody>
      </p:sp>
      <p:sp>
        <p:nvSpPr>
          <p:cNvPr id="183" name="field cell 179">
            <a:extLst>
              <a:ext uri="{FF2B5EF4-FFF2-40B4-BE49-F238E27FC236}">
                <a16:creationId xmlns:a16="http://schemas.microsoft.com/office/drawing/2014/main" id="{A4D6CABB-2D1F-4CAC-ACAB-D412A2F01DE7}"/>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D6ECEF"/>
          </a:solidFill>
          <a:ln w="0">
            <a:noFill/>
          </a:ln>
        </p:spPr>
        <p:txBody>
          <a:bodyPr/>
          <a:lstStyle/>
          <a:p>
            <a:endParaRPr lang="en-US"/>
          </a:p>
        </p:txBody>
      </p:sp>
      <p:sp>
        <p:nvSpPr>
          <p:cNvPr id="184" name="field cell 180">
            <a:extLst>
              <a:ext uri="{FF2B5EF4-FFF2-40B4-BE49-F238E27FC236}">
                <a16:creationId xmlns:a16="http://schemas.microsoft.com/office/drawing/2014/main" id="{C7AC9D57-C33F-4E11-A556-A7076DBEB03A}"/>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3A51"/>
          </a:solidFill>
          <a:ln w="0">
            <a:noFill/>
          </a:ln>
        </p:spPr>
        <p:txBody>
          <a:bodyPr/>
          <a:lstStyle/>
          <a:p>
            <a:endParaRPr lang="en-US"/>
          </a:p>
        </p:txBody>
      </p:sp>
      <p:sp>
        <p:nvSpPr>
          <p:cNvPr id="185" name="field cell 181">
            <a:extLst>
              <a:ext uri="{FF2B5EF4-FFF2-40B4-BE49-F238E27FC236}">
                <a16:creationId xmlns:a16="http://schemas.microsoft.com/office/drawing/2014/main" id="{90AA3D2B-19FC-44E4-831A-4107EF11ADA6}"/>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86" name="field cell 182">
            <a:extLst>
              <a:ext uri="{FF2B5EF4-FFF2-40B4-BE49-F238E27FC236}">
                <a16:creationId xmlns:a16="http://schemas.microsoft.com/office/drawing/2014/main" id="{5396637B-FB6D-4A94-9346-E28BDA5C90E8}"/>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C616F"/>
          </a:solidFill>
          <a:ln w="0">
            <a:noFill/>
          </a:ln>
        </p:spPr>
        <p:txBody>
          <a:bodyPr/>
          <a:lstStyle/>
          <a:p>
            <a:endParaRPr lang="en-US"/>
          </a:p>
        </p:txBody>
      </p:sp>
      <p:sp>
        <p:nvSpPr>
          <p:cNvPr id="187" name="field cell 183">
            <a:extLst>
              <a:ext uri="{FF2B5EF4-FFF2-40B4-BE49-F238E27FC236}">
                <a16:creationId xmlns:a16="http://schemas.microsoft.com/office/drawing/2014/main" id="{C3CA2050-0121-4A32-A5DC-ABE2B4A9F1D1}"/>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C5868"/>
          </a:solidFill>
          <a:ln w="0">
            <a:noFill/>
          </a:ln>
        </p:spPr>
        <p:txBody>
          <a:bodyPr/>
          <a:lstStyle/>
          <a:p>
            <a:endParaRPr lang="en-US"/>
          </a:p>
        </p:txBody>
      </p:sp>
      <p:sp>
        <p:nvSpPr>
          <p:cNvPr id="188" name="field cell 184">
            <a:extLst>
              <a:ext uri="{FF2B5EF4-FFF2-40B4-BE49-F238E27FC236}">
                <a16:creationId xmlns:a16="http://schemas.microsoft.com/office/drawing/2014/main" id="{5795049D-8CBF-49E5-9E27-921BD4E5F68C}"/>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A3F55"/>
          </a:solidFill>
          <a:ln w="0">
            <a:noFill/>
          </a:ln>
        </p:spPr>
        <p:txBody>
          <a:bodyPr/>
          <a:lstStyle/>
          <a:p>
            <a:endParaRPr lang="en-US"/>
          </a:p>
        </p:txBody>
      </p:sp>
      <p:sp>
        <p:nvSpPr>
          <p:cNvPr id="189" name="field cell 185">
            <a:extLst>
              <a:ext uri="{FF2B5EF4-FFF2-40B4-BE49-F238E27FC236}">
                <a16:creationId xmlns:a16="http://schemas.microsoft.com/office/drawing/2014/main" id="{372A3A82-4FEE-470F-8009-59004C97D9BD}"/>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B4E61"/>
          </a:solidFill>
          <a:ln w="0">
            <a:noFill/>
          </a:ln>
        </p:spPr>
        <p:txBody>
          <a:bodyPr/>
          <a:lstStyle/>
          <a:p>
            <a:endParaRPr lang="en-US"/>
          </a:p>
        </p:txBody>
      </p:sp>
      <p:sp>
        <p:nvSpPr>
          <p:cNvPr id="190" name="field cell 186">
            <a:extLst>
              <a:ext uri="{FF2B5EF4-FFF2-40B4-BE49-F238E27FC236}">
                <a16:creationId xmlns:a16="http://schemas.microsoft.com/office/drawing/2014/main" id="{9E5811D1-39CF-4A09-B2D9-98D35DCA50BB}"/>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C5F6E"/>
          </a:solidFill>
          <a:ln w="0">
            <a:noFill/>
          </a:ln>
        </p:spPr>
        <p:txBody>
          <a:bodyPr/>
          <a:lstStyle/>
          <a:p>
            <a:endParaRPr lang="en-US"/>
          </a:p>
        </p:txBody>
      </p:sp>
      <p:sp>
        <p:nvSpPr>
          <p:cNvPr id="191" name="field cell 187">
            <a:extLst>
              <a:ext uri="{FF2B5EF4-FFF2-40B4-BE49-F238E27FC236}">
                <a16:creationId xmlns:a16="http://schemas.microsoft.com/office/drawing/2014/main" id="{A35E3D41-800E-4FDD-B128-106603925112}"/>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C5A6A"/>
          </a:solidFill>
          <a:ln w="0">
            <a:noFill/>
          </a:ln>
        </p:spPr>
        <p:txBody>
          <a:bodyPr/>
          <a:lstStyle/>
          <a:p>
            <a:endParaRPr lang="en-US"/>
          </a:p>
        </p:txBody>
      </p:sp>
      <p:sp>
        <p:nvSpPr>
          <p:cNvPr id="192" name="field cell 188">
            <a:extLst>
              <a:ext uri="{FF2B5EF4-FFF2-40B4-BE49-F238E27FC236}">
                <a16:creationId xmlns:a16="http://schemas.microsoft.com/office/drawing/2014/main" id="{97D3E998-8F62-4D7D-8F10-6AFC63EF952D}"/>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3" name="field cell 189">
            <a:extLst>
              <a:ext uri="{FF2B5EF4-FFF2-40B4-BE49-F238E27FC236}">
                <a16:creationId xmlns:a16="http://schemas.microsoft.com/office/drawing/2014/main" id="{E2AC53A0-2646-4396-878E-FAD368CE695A}"/>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4" name="field cell 190">
            <a:extLst>
              <a:ext uri="{FF2B5EF4-FFF2-40B4-BE49-F238E27FC236}">
                <a16:creationId xmlns:a16="http://schemas.microsoft.com/office/drawing/2014/main" id="{F82CEE61-0BD1-4314-BA05-F8D64647DE0A}"/>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5" name="field cell 191">
            <a:extLst>
              <a:ext uri="{FF2B5EF4-FFF2-40B4-BE49-F238E27FC236}">
                <a16:creationId xmlns:a16="http://schemas.microsoft.com/office/drawing/2014/main" id="{DC17EB0F-BC58-449E-9596-491595F87536}"/>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196" name="field cell 192">
            <a:extLst>
              <a:ext uri="{FF2B5EF4-FFF2-40B4-BE49-F238E27FC236}">
                <a16:creationId xmlns:a16="http://schemas.microsoft.com/office/drawing/2014/main" id="{938F7636-E349-4431-8283-DD9FB173BBEE}"/>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B4A5E"/>
          </a:solidFill>
          <a:ln w="0">
            <a:noFill/>
          </a:ln>
        </p:spPr>
        <p:txBody>
          <a:bodyPr/>
          <a:lstStyle/>
          <a:p>
            <a:endParaRPr lang="en-US"/>
          </a:p>
        </p:txBody>
      </p:sp>
      <p:sp>
        <p:nvSpPr>
          <p:cNvPr id="197" name="field cell 193">
            <a:extLst>
              <a:ext uri="{FF2B5EF4-FFF2-40B4-BE49-F238E27FC236}">
                <a16:creationId xmlns:a16="http://schemas.microsoft.com/office/drawing/2014/main" id="{36DC0E9E-2A1C-4870-BA91-403F764022DC}"/>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54D"/>
          </a:solidFill>
          <a:ln w="0">
            <a:noFill/>
          </a:ln>
        </p:spPr>
        <p:txBody>
          <a:bodyPr/>
          <a:lstStyle/>
          <a:p>
            <a:endParaRPr lang="en-US"/>
          </a:p>
        </p:txBody>
      </p:sp>
      <p:sp>
        <p:nvSpPr>
          <p:cNvPr id="198" name="field cell 194">
            <a:extLst>
              <a:ext uri="{FF2B5EF4-FFF2-40B4-BE49-F238E27FC236}">
                <a16:creationId xmlns:a16="http://schemas.microsoft.com/office/drawing/2014/main" id="{3C812707-390D-44D1-8918-C0477FE4F288}"/>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B4A5E"/>
          </a:solidFill>
          <a:ln w="0">
            <a:noFill/>
          </a:ln>
        </p:spPr>
        <p:txBody>
          <a:bodyPr/>
          <a:lstStyle/>
          <a:p>
            <a:endParaRPr lang="en-US"/>
          </a:p>
        </p:txBody>
      </p:sp>
      <p:sp>
        <p:nvSpPr>
          <p:cNvPr id="199" name="field cell 195">
            <a:extLst>
              <a:ext uri="{FF2B5EF4-FFF2-40B4-BE49-F238E27FC236}">
                <a16:creationId xmlns:a16="http://schemas.microsoft.com/office/drawing/2014/main" id="{00736CDE-5BFF-4926-8760-3C34AC7AD8A6}"/>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3850"/>
          </a:solidFill>
          <a:ln w="0">
            <a:noFill/>
          </a:ln>
        </p:spPr>
        <p:txBody>
          <a:bodyPr/>
          <a:lstStyle/>
          <a:p>
            <a:endParaRPr lang="en-US"/>
          </a:p>
        </p:txBody>
      </p:sp>
      <p:sp>
        <p:nvSpPr>
          <p:cNvPr id="200" name="triangle">
            <a:extLst>
              <a:ext uri="{FF2B5EF4-FFF2-40B4-BE49-F238E27FC236}">
                <a16:creationId xmlns:a16="http://schemas.microsoft.com/office/drawing/2014/main" id="{D512EAD9-218C-492B-83CB-FE31C42ECCD4}"/>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Pgrav">
            <a:extLst>
              <a:ext uri="{FF2B5EF4-FFF2-40B4-BE49-F238E27FC236}">
                <a16:creationId xmlns:a16="http://schemas.microsoft.com/office/drawing/2014/main" id="{78EE821F-FE77-42D3-8F4A-A9A4BC487E1E}"/>
              </a:ext>
            </a:extLst>
          </p:cNvPr>
          <p:cNvSpPr>
            <a:spLocks noGrp="1"/>
          </p:cNvSpPr>
          <p:nvPr/>
        </p:nvSpPr>
        <p:spPr>
          <a:xfrm>
            <a:off x="2433213" y="4512813"/>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E2118EF6-F999-48B7-BECC-ECD577999BD1}"/>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899E9CE4-70B8-44F9-A490-2986B904C12E}"/>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P</a:t>
            </a:r>
            <a:r>
              <a:rPr sz="1166" b="0" baseline="-20000">
                <a:solidFill>
                  <a:srgbClr val="D74E72"/>
                </a:solidFill>
                <a:latin typeface="Arial"/>
                <a:ea typeface="Arial"/>
                <a:cs typeface="Arial"/>
              </a:rPr>
              <a:t>grav</a:t>
            </a:r>
          </a:p>
        </p:txBody>
      </p:sp>
      <p:sp>
        <p:nvSpPr>
          <p:cNvPr id="204" name="X1">
            <a:extLst>
              <a:ext uri="{FF2B5EF4-FFF2-40B4-BE49-F238E27FC236}">
                <a16:creationId xmlns:a16="http://schemas.microsoft.com/office/drawing/2014/main" id="{41752332-7425-4D53-B8B0-680A022C0725}"/>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017B35BF-02CA-4538-865C-CD26915DF3C1}"/>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8AF43627-69E5-4974-A964-3D2E5C7D342A}"/>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B5F18C59-19ED-450B-B2AF-DD8CADF4B5E7}"/>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E1591D83-A0DF-45F6-B918-3BE035FC1DAD}"/>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9821C677-F833-4C65-9E06-9CC396F5970A}"/>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CA5BB29F-F32B-42F1-B5D9-0478E12CE9EC}"/>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visible explanation">
            <a:extLst>
              <a:ext uri="{FF2B5EF4-FFF2-40B4-BE49-F238E27FC236}">
                <a16:creationId xmlns:a16="http://schemas.microsoft.com/office/drawing/2014/main" id="{17120955-8093-4D80-AC77-1C99CF95B2B2}"/>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maximum downward deflection selects a candidate plate center.</a:t>
            </a:r>
          </a:p>
          <a:p>
            <a:pPr>
              <a:defRPr sz="2100" b="0">
                <a:solidFill>
                  <a:srgbClr val="13283C"/>
                </a:solidFill>
                <a:latin typeface="Arial"/>
                <a:ea typeface="Arial"/>
                <a:cs typeface="Arial"/>
              </a:defRPr>
            </a:pPr>
            <a:r>
              <a:rPr sz="2100" b="0">
                <a:solidFill>
                  <a:srgbClr val="13283C"/>
                </a:solidFill>
                <a:latin typeface="Arial"/>
                <a:ea typeface="Arial"/>
                <a:cs typeface="Arial"/>
              </a:rPr>
              <a:t>Global uniqueness remains open.</a:t>
            </a:r>
          </a:p>
        </p:txBody>
      </p:sp>
      <p:sp>
        <p:nvSpPr>
          <p:cNvPr id="212" name="governing equation">
            <a:extLst>
              <a:ext uri="{FF2B5EF4-FFF2-40B4-BE49-F238E27FC236}">
                <a16:creationId xmlns:a16="http://schemas.microsoft.com/office/drawing/2014/main" id="{80560A2F-8CDD-4BFC-92BE-BA573F43CEEF}"/>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D</m:t>
                  </m:r>
                  <m:sSup>
                    <m:e>
                      <m:r>
                        <m:rPr>
                          <m:sty m:val="p"/>
                        </m:rPr>
                        <a:rPr lang="en-US" sz="2200" b="0">
                          <a:solidFill>
                            <a:srgbClr val="116B70"/>
                          </a:solidFill>
                          <a:latin typeface="Cambria Math"/>
                        </a:rPr>
                        <m:t xml:space="preserve">Δ</m:t>
                      </m:r>
                    </m:e>
                    <m:sup>
                      <m:r>
                        <a:rPr lang="en-US" sz="2200" b="0">
                          <a:solidFill>
                            <a:srgbClr val="116B70"/>
                          </a:solidFill>
                          <a:latin typeface="Cambria Math"/>
                        </a:rPr>
                        <m:t xml:space="preserve">2</m:t>
                      </m:r>
                    </m:sup>
                  </m:sSup>
                  <m:r>
                    <a:rPr lang="en-US" sz="2200" b="0">
                      <a:solidFill>
                        <a:srgbClr val="116B70"/>
                      </a:solidFill>
                      <a:latin typeface="Cambria Math"/>
                    </a:rPr>
                    <m:t xml:space="preserve">w=q</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w=</m:t>
                  </m:r>
                  <m:sSub>
                    <m:e>
                      <m:r>
                        <m:rPr>
                          <m:sty m:val="p"/>
                        </m:rPr>
                        <a:rPr lang="en-US" sz="2200" b="0">
                          <a:solidFill>
                            <a:srgbClr val="116B70"/>
                          </a:solidFill>
                          <a:latin typeface="Cambria Math"/>
                        </a:rPr>
                        <m:t xml:space="preserve">∂</m:t>
                      </m:r>
                    </m:e>
                    <m:sub>
                      <m:r>
                        <a:rPr lang="en-US" sz="2200" b="0">
                          <a:solidFill>
                            <a:srgbClr val="116B70"/>
                          </a:solidFill>
                          <a:latin typeface="Cambria Math"/>
                        </a:rPr>
                        <m:t xml:space="preserve">n</m:t>
                      </m:r>
                    </m:sub>
                  </m:sSub>
                  <m:r>
                    <a:rPr lang="en-US" sz="2200" b="0">
                      <a:solidFill>
                        <a:srgbClr val="116B70"/>
                      </a:solidFill>
                      <a:latin typeface="Cambria Math"/>
                    </a:rPr>
                    <m:t xml:space="preserve">w=0</m:t>
                  </m:r>
                  <m:r>
                    <m:rPr>
                      <m:nor/>
                    </m:rPr>
                    <a:rPr lang="en-US" sz="2200" b="0">
                      <a:solidFill>
                        <a:srgbClr val="116B70"/>
                      </a:solidFill>
                      <a:latin typeface="Cambria Math"/>
                    </a:rPr>
                    <m:t xml:space="preserve"> on </m:t>
                  </m:r>
                  <m:r>
                    <m:rPr>
                      <m:sty m:val="p"/>
                    </m:rPr>
                    <a:rPr lang="en-US" sz="2200" b="0">
                      <a:solidFill>
                        <a:srgbClr val="116B70"/>
                      </a:solidFill>
                      <a:latin typeface="Cambria Math"/>
                    </a:rPr>
                    <m:t xml:space="preserve">∂</m:t>
                  </m:r>
                  <m:r>
                    <a:rPr lang="en-US" sz="2200" b="0">
                      <a:solidFill>
                        <a:srgbClr val="116B70"/>
                      </a:solidFill>
                      <a:latin typeface="Cambria Math"/>
                    </a:rPr>
                    <m:t xml:space="preserve">T</m:t>
                  </m:r>
                </m:oMath>
              </m:oMathPara>
            </a14:m>
            <a:endParaRPr lang="en-US" sz="2200"/>
          </a:p>
        </p:txBody>
      </p:sp>
      <p:sp>
        <p:nvSpPr>
          <p:cNvPr id="213" name="student question">
            <a:extLst>
              <a:ext uri="{FF2B5EF4-FFF2-40B4-BE49-F238E27FC236}">
                <a16:creationId xmlns:a16="http://schemas.microsoft.com/office/drawing/2014/main" id="{470E7E58-9135-4419-8AFE-6414C170AC3C}"/>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membrane results also hold for a clamped plate?</a:t>
            </a:r>
          </a:p>
        </p:txBody>
      </p:sp>
      <p:sp>
        <p:nvSpPr>
          <p:cNvPr id="214" name="text">
            <a:extLst>
              <a:ext uri="{FF2B5EF4-FFF2-40B4-BE49-F238E27FC236}">
                <a16:creationId xmlns:a16="http://schemas.microsoft.com/office/drawing/2014/main" id="{95CF49F7-0E96-451B-894C-ADECC0E86C52}"/>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5" name="text">
            <a:extLst>
              <a:ext uri="{FF2B5EF4-FFF2-40B4-BE49-F238E27FC236}">
                <a16:creationId xmlns:a16="http://schemas.microsoft.com/office/drawing/2014/main" id="{CCB8C446-3726-4A60-8076-C36C6BEB695C}"/>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40</a:t>
            </a:r>
          </a:p>
        </p:txBody>
      </p:sp>
    </p:spTree>
    <p:extLst>
      <p:ext uri="{BB962C8B-B14F-4D97-AF65-F5344CB8AC3E}">
        <p14:creationId xmlns:p14="http://schemas.microsoft.com/office/powerpoint/2010/main" val="48302377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8DCA6B0E-BC29-425C-A00C-DE604AB35806}"/>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C5C0F6D9-7F13-4BBD-AC56-9B17508AF1E8}"/>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Heating can cause buckling</a:t>
            </a:r>
          </a:p>
        </p:txBody>
      </p:sp>
      <p:sp>
        <p:nvSpPr>
          <p:cNvPr id="3" name="line">
            <a:extLst>
              <a:ext uri="{FF2B5EF4-FFF2-40B4-BE49-F238E27FC236}">
                <a16:creationId xmlns:a16="http://schemas.microsoft.com/office/drawing/2014/main" id="{254BA35D-A615-4729-BDC3-4C77B4305923}"/>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line">
            <a:extLst>
              <a:ext uri="{FF2B5EF4-FFF2-40B4-BE49-F238E27FC236}">
                <a16:creationId xmlns:a16="http://schemas.microsoft.com/office/drawing/2014/main" id="{299325F9-6463-494D-9D4C-FE9EF88F0DA2}"/>
              </a:ext>
            </a:extLst>
          </p:cNvPr>
          <p:cNvSpPr>
            <a:spLocks noGrp="1"/>
          </p:cNvSpPr>
          <p:nvPr/>
        </p:nvSpPr>
        <p:spPr>
          <a:xfrm>
            <a:off x="1095375" y="4381500"/>
            <a:ext cx="4857750" cy="4763"/>
          </a:xfrm>
          <a:custGeom>
            <a:avLst/>
            <a:gdLst/>
            <a:ahLst/>
            <a:cxnLst/>
            <a:rect l="0" t="0" r="0" b="0"/>
            <a:pathLst>
              <a:path w="4857750" h="4763">
                <a:moveTo>
                  <a:pt x="0" y="0"/>
                </a:moveTo>
                <a:lnTo>
                  <a:pt x="4857750" y="0"/>
                </a:lnTo>
              </a:path>
            </a:pathLst>
          </a:custGeom>
          <a:noFill/>
          <a:ln w="19050">
            <a:solidFill>
              <a:srgbClr val="52677B"/>
            </a:solidFill>
          </a:ln>
        </p:spPr>
        <p:txBody>
          <a:bodyPr/>
          <a:lstStyle/>
          <a:p>
            <a:endParaRPr lang="en-US"/>
          </a:p>
        </p:txBody>
      </p:sp>
      <p:sp>
        <p:nvSpPr>
          <p:cNvPr id="5" name="schematic buckled section">
            <a:extLst>
              <a:ext uri="{FF2B5EF4-FFF2-40B4-BE49-F238E27FC236}">
                <a16:creationId xmlns:a16="http://schemas.microsoft.com/office/drawing/2014/main" id="{3C3AFC83-A80C-40DC-A22B-75773E3AD80C}"/>
              </a:ext>
            </a:extLst>
          </p:cNvPr>
          <p:cNvSpPr>
            <a:spLocks noGrp="1"/>
          </p:cNvSpPr>
          <p:nvPr/>
        </p:nvSpPr>
        <p:spPr>
          <a:xfrm>
            <a:off x="1238250" y="3333750"/>
            <a:ext cx="4572000" cy="1047750"/>
          </a:xfrm>
          <a:custGeom>
            <a:avLst/>
            <a:gdLst/>
            <a:ahLst/>
            <a:cxnLst/>
            <a:rect l="0" t="0" r="0" b="0"/>
            <a:pathLst>
              <a:path w="4572000" h="1047750">
                <a:moveTo>
                  <a:pt x="0" y="1047750"/>
                </a:moveTo>
                <a:lnTo>
                  <a:pt x="95250" y="979224"/>
                </a:lnTo>
                <a:lnTo>
                  <a:pt x="190500" y="910991"/>
                </a:lnTo>
                <a:lnTo>
                  <a:pt x="285750" y="843344"/>
                </a:lnTo>
                <a:lnTo>
                  <a:pt x="381000" y="776572"/>
                </a:lnTo>
                <a:lnTo>
                  <a:pt x="476250" y="710962"/>
                </a:lnTo>
                <a:lnTo>
                  <a:pt x="571500" y="646793"/>
                </a:lnTo>
                <a:lnTo>
                  <a:pt x="666750" y="584342"/>
                </a:lnTo>
                <a:lnTo>
                  <a:pt x="762000" y="523875"/>
                </a:lnTo>
                <a:lnTo>
                  <a:pt x="857250" y="465651"/>
                </a:lnTo>
                <a:lnTo>
                  <a:pt x="952500" y="409920"/>
                </a:lnTo>
                <a:lnTo>
                  <a:pt x="1047750" y="356920"/>
                </a:lnTo>
                <a:lnTo>
                  <a:pt x="1143000" y="306879"/>
                </a:lnTo>
                <a:lnTo>
                  <a:pt x="1238250" y="260010"/>
                </a:lnTo>
                <a:lnTo>
                  <a:pt x="1333500" y="216514"/>
                </a:lnTo>
                <a:lnTo>
                  <a:pt x="1428750" y="176578"/>
                </a:lnTo>
                <a:lnTo>
                  <a:pt x="1524000" y="140372"/>
                </a:lnTo>
                <a:lnTo>
                  <a:pt x="1619250" y="108052"/>
                </a:lnTo>
                <a:lnTo>
                  <a:pt x="1714500" y="79755"/>
                </a:lnTo>
                <a:lnTo>
                  <a:pt x="1809750" y="55604"/>
                </a:lnTo>
                <a:lnTo>
                  <a:pt x="1905000" y="35701"/>
                </a:lnTo>
                <a:lnTo>
                  <a:pt x="2000250" y="20132"/>
                </a:lnTo>
                <a:lnTo>
                  <a:pt x="2095500" y="8964"/>
                </a:lnTo>
                <a:lnTo>
                  <a:pt x="2190750" y="2243"/>
                </a:lnTo>
                <a:lnTo>
                  <a:pt x="2286000" y="0"/>
                </a:lnTo>
                <a:lnTo>
                  <a:pt x="2381250" y="2243"/>
                </a:lnTo>
                <a:lnTo>
                  <a:pt x="2476500" y="8964"/>
                </a:lnTo>
                <a:lnTo>
                  <a:pt x="2571750" y="20132"/>
                </a:lnTo>
                <a:lnTo>
                  <a:pt x="2667000" y="35701"/>
                </a:lnTo>
                <a:lnTo>
                  <a:pt x="2762250" y="55604"/>
                </a:lnTo>
                <a:lnTo>
                  <a:pt x="2857500" y="79755"/>
                </a:lnTo>
                <a:lnTo>
                  <a:pt x="2952750" y="108052"/>
                </a:lnTo>
                <a:lnTo>
                  <a:pt x="3048000" y="140372"/>
                </a:lnTo>
                <a:lnTo>
                  <a:pt x="3143250" y="176578"/>
                </a:lnTo>
                <a:lnTo>
                  <a:pt x="3238500" y="216514"/>
                </a:lnTo>
                <a:lnTo>
                  <a:pt x="3333750" y="260010"/>
                </a:lnTo>
                <a:lnTo>
                  <a:pt x="3429000" y="306879"/>
                </a:lnTo>
                <a:lnTo>
                  <a:pt x="3524250" y="356920"/>
                </a:lnTo>
                <a:lnTo>
                  <a:pt x="3619500" y="409920"/>
                </a:lnTo>
                <a:lnTo>
                  <a:pt x="3714750" y="465651"/>
                </a:lnTo>
                <a:lnTo>
                  <a:pt x="3810000" y="523875"/>
                </a:lnTo>
                <a:lnTo>
                  <a:pt x="3905250" y="584342"/>
                </a:lnTo>
                <a:lnTo>
                  <a:pt x="4000500" y="646793"/>
                </a:lnTo>
                <a:lnTo>
                  <a:pt x="4095750" y="710962"/>
                </a:lnTo>
                <a:lnTo>
                  <a:pt x="4191000" y="776572"/>
                </a:lnTo>
                <a:lnTo>
                  <a:pt x="4286250" y="843344"/>
                </a:lnTo>
                <a:lnTo>
                  <a:pt x="4381500" y="910991"/>
                </a:lnTo>
                <a:lnTo>
                  <a:pt x="4476750" y="979224"/>
                </a:lnTo>
                <a:lnTo>
                  <a:pt x="4572000" y="1047750"/>
                </a:lnTo>
              </a:path>
            </a:pathLst>
          </a:custGeom>
          <a:noFill/>
          <a:ln w="47625">
            <a:solidFill>
              <a:srgbClr val="D74E72"/>
            </a:solidFill>
          </a:ln>
        </p:spPr>
        <p:txBody>
          <a:bodyPr/>
          <a:lstStyle/>
          <a:p>
            <a:endParaRPr lang="en-US"/>
          </a:p>
        </p:txBody>
      </p:sp>
      <p:sp>
        <p:nvSpPr>
          <p:cNvPr id="6" name="line">
            <a:extLst>
              <a:ext uri="{FF2B5EF4-FFF2-40B4-BE49-F238E27FC236}">
                <a16:creationId xmlns:a16="http://schemas.microsoft.com/office/drawing/2014/main" id="{4DA85F81-FF38-4B5C-AC04-9B0133933BB2}"/>
              </a:ext>
            </a:extLst>
          </p:cNvPr>
          <p:cNvSpPr>
            <a:spLocks noGrp="1"/>
          </p:cNvSpPr>
          <p:nvPr/>
        </p:nvSpPr>
        <p:spPr>
          <a:xfrm>
            <a:off x="809625" y="4381500"/>
            <a:ext cx="714375" cy="4763"/>
          </a:xfrm>
          <a:custGeom>
            <a:avLst/>
            <a:gdLst/>
            <a:ahLst/>
            <a:cxnLst/>
            <a:rect l="0" t="0" r="0" b="0"/>
            <a:pathLst>
              <a:path w="714375" h="4763">
                <a:moveTo>
                  <a:pt x="0" y="0"/>
                </a:moveTo>
                <a:lnTo>
                  <a:pt x="714375" y="0"/>
                </a:lnTo>
              </a:path>
            </a:pathLst>
          </a:custGeom>
          <a:noFill/>
          <a:ln w="38100">
            <a:solidFill>
              <a:srgbClr val="116B70"/>
            </a:solidFill>
          </a:ln>
        </p:spPr>
        <p:txBody>
          <a:bodyPr/>
          <a:lstStyle/>
          <a:p>
            <a:endParaRPr lang="en-US"/>
          </a:p>
        </p:txBody>
      </p:sp>
      <p:sp>
        <p:nvSpPr>
          <p:cNvPr id="7" name="arrow">
            <a:extLst>
              <a:ext uri="{FF2B5EF4-FFF2-40B4-BE49-F238E27FC236}">
                <a16:creationId xmlns:a16="http://schemas.microsoft.com/office/drawing/2014/main" id="{E1071DE6-CE76-4286-8368-D78D6E95445A}"/>
              </a:ext>
            </a:extLst>
          </p:cNvPr>
          <p:cNvSpPr>
            <a:spLocks noGrp="1"/>
          </p:cNvSpPr>
          <p:nvPr/>
        </p:nvSpPr>
        <p:spPr>
          <a:xfrm>
            <a:off x="1389787" y="4332508"/>
            <a:ext cx="134213" cy="97983"/>
          </a:xfrm>
          <a:custGeom>
            <a:avLst/>
            <a:gdLst/>
            <a:ahLst/>
            <a:cxnLst/>
            <a:rect l="0" t="0" r="0" b="0"/>
            <a:pathLst>
              <a:path w="134213" h="97983">
                <a:moveTo>
                  <a:pt x="0" y="97983"/>
                </a:moveTo>
                <a:lnTo>
                  <a:pt x="134213" y="48992"/>
                </a:lnTo>
                <a:lnTo>
                  <a:pt x="0" y="0"/>
                </a:lnTo>
              </a:path>
            </a:pathLst>
          </a:custGeom>
          <a:noFill/>
          <a:ln w="38100">
            <a:solidFill>
              <a:srgbClr val="116B70"/>
            </a:solidFill>
          </a:ln>
        </p:spPr>
        <p:txBody>
          <a:bodyPr/>
          <a:lstStyle/>
          <a:p>
            <a:endParaRPr lang="en-US"/>
          </a:p>
        </p:txBody>
      </p:sp>
      <p:sp>
        <p:nvSpPr>
          <p:cNvPr id="8" name="line">
            <a:extLst>
              <a:ext uri="{FF2B5EF4-FFF2-40B4-BE49-F238E27FC236}">
                <a16:creationId xmlns:a16="http://schemas.microsoft.com/office/drawing/2014/main" id="{4D0F900B-B9E5-4E42-82F5-70289B9BD978}"/>
              </a:ext>
            </a:extLst>
          </p:cNvPr>
          <p:cNvSpPr>
            <a:spLocks noGrp="1"/>
          </p:cNvSpPr>
          <p:nvPr/>
        </p:nvSpPr>
        <p:spPr>
          <a:xfrm>
            <a:off x="5619750" y="4381500"/>
            <a:ext cx="714375" cy="4763"/>
          </a:xfrm>
          <a:custGeom>
            <a:avLst/>
            <a:gdLst/>
            <a:ahLst/>
            <a:cxnLst/>
            <a:rect l="0" t="0" r="0" b="0"/>
            <a:pathLst>
              <a:path w="714375" h="4763">
                <a:moveTo>
                  <a:pt x="714375" y="0"/>
                </a:moveTo>
                <a:lnTo>
                  <a:pt x="0" y="0"/>
                </a:lnTo>
              </a:path>
            </a:pathLst>
          </a:custGeom>
          <a:noFill/>
          <a:ln w="38100">
            <a:solidFill>
              <a:srgbClr val="116B70"/>
            </a:solidFill>
          </a:ln>
        </p:spPr>
        <p:txBody>
          <a:bodyPr/>
          <a:lstStyle/>
          <a:p>
            <a:endParaRPr lang="en-US"/>
          </a:p>
        </p:txBody>
      </p:sp>
      <p:sp>
        <p:nvSpPr>
          <p:cNvPr id="9" name="arrow">
            <a:extLst>
              <a:ext uri="{FF2B5EF4-FFF2-40B4-BE49-F238E27FC236}">
                <a16:creationId xmlns:a16="http://schemas.microsoft.com/office/drawing/2014/main" id="{C4848A05-225D-4577-9788-58A4DA0A5DB8}"/>
              </a:ext>
            </a:extLst>
          </p:cNvPr>
          <p:cNvSpPr>
            <a:spLocks noGrp="1"/>
          </p:cNvSpPr>
          <p:nvPr/>
        </p:nvSpPr>
        <p:spPr>
          <a:xfrm>
            <a:off x="5619750" y="4332508"/>
            <a:ext cx="134213" cy="97983"/>
          </a:xfrm>
          <a:custGeom>
            <a:avLst/>
            <a:gdLst/>
            <a:ahLst/>
            <a:cxnLst/>
            <a:rect l="0" t="0" r="0" b="0"/>
            <a:pathLst>
              <a:path w="134213" h="97983">
                <a:moveTo>
                  <a:pt x="134213" y="0"/>
                </a:moveTo>
                <a:lnTo>
                  <a:pt x="0" y="48992"/>
                </a:lnTo>
                <a:lnTo>
                  <a:pt x="134213" y="97983"/>
                </a:lnTo>
              </a:path>
            </a:pathLst>
          </a:custGeom>
          <a:noFill/>
          <a:ln w="38100">
            <a:solidFill>
              <a:srgbClr val="116B70"/>
            </a:solidFill>
          </a:ln>
        </p:spPr>
        <p:txBody>
          <a:bodyPr/>
          <a:lstStyle/>
          <a:p>
            <a:endParaRPr lang="en-US"/>
          </a:p>
        </p:txBody>
      </p:sp>
      <p:sp>
        <p:nvSpPr>
          <p:cNvPr id="10" name="text">
            <a:extLst>
              <a:ext uri="{FF2B5EF4-FFF2-40B4-BE49-F238E27FC236}">
                <a16:creationId xmlns:a16="http://schemas.microsoft.com/office/drawing/2014/main" id="{B420B3E7-E933-4AA8-A344-B00DF769BE00}"/>
              </a:ext>
            </a:extLst>
          </p:cNvPr>
          <p:cNvSpPr>
            <a:spLocks noGrp="1"/>
          </p:cNvSpPr>
          <p:nvPr/>
        </p:nvSpPr>
        <p:spPr>
          <a:xfrm>
            <a:off x="1047750" y="2266950"/>
            <a:ext cx="5238750" cy="904875"/>
          </a:xfrm>
          <a:prstGeom prst="rect">
            <a:avLst/>
          </a:prstGeom>
          <a:noFill/>
          <a:ln w="0">
            <a:noFill/>
          </a:ln>
        </p:spPr>
        <p:txBody>
          <a:bodyPr anchor="ctr">
            <a:noAutofit/>
          </a:bodyPr>
          <a:lstStyle/>
          <a:p>
            <a:pPr>
              <a:defRPr sz="1650" b="0">
                <a:solidFill>
                  <a:srgbClr val="D74E72"/>
                </a:solidFill>
                <a:latin typeface="Arial"/>
                <a:ea typeface="Arial"/>
                <a:cs typeface="Arial"/>
              </a:defRPr>
            </a:pPr>
            <a:r>
              <a:rPr sz="1650" b="0">
                <a:solidFill>
                  <a:srgbClr val="D74E72"/>
                </a:solidFill>
                <a:latin typeface="Arial"/>
                <a:ea typeface="Arial"/>
                <a:cs typeface="Arial"/>
              </a:rPr>
              <a:t>Heating + constraints → compression</a:t>
            </a:r>
          </a:p>
        </p:txBody>
      </p:sp>
      <p:sp>
        <p:nvSpPr>
          <p:cNvPr id="11" name="text">
            <a:extLst>
              <a:ext uri="{FF2B5EF4-FFF2-40B4-BE49-F238E27FC236}">
                <a16:creationId xmlns:a16="http://schemas.microsoft.com/office/drawing/2014/main" id="{EDE522FE-5229-4755-9834-0920B760F5E3}"/>
              </a:ext>
            </a:extLst>
          </p:cNvPr>
          <p:cNvSpPr>
            <a:spLocks noGrp="1"/>
          </p:cNvSpPr>
          <p:nvPr/>
        </p:nvSpPr>
        <p:spPr>
          <a:xfrm>
            <a:off x="904875" y="6076950"/>
            <a:ext cx="619125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Schematic cross-section; specify the model</a:t>
            </a:r>
          </a:p>
        </p:txBody>
      </p:sp>
      <p:sp>
        <p:nvSpPr>
          <p:cNvPr id="12" name="visible explanation">
            <a:extLst>
              <a:ext uri="{FF2B5EF4-FFF2-40B4-BE49-F238E27FC236}">
                <a16:creationId xmlns:a16="http://schemas.microsoft.com/office/drawing/2014/main" id="{0FBB3DFE-AF03-4656-B875-E0D955C573C3}"/>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Constrained expansion creates compression.</a:t>
            </a:r>
          </a:p>
          <a:p>
            <a:pPr>
              <a:defRPr sz="2100" b="0">
                <a:solidFill>
                  <a:srgbClr val="13283C"/>
                </a:solidFill>
                <a:latin typeface="Arial"/>
                <a:ea typeface="Arial"/>
                <a:cs typeface="Arial"/>
              </a:defRPr>
            </a:pPr>
            <a:r>
              <a:rPr sz="2100" b="0">
                <a:solidFill>
                  <a:srgbClr val="13283C"/>
                </a:solidFill>
                <a:latin typeface="Arial"/>
                <a:ea typeface="Arial"/>
                <a:cs typeface="Arial"/>
              </a:rPr>
              <a:t>The physical model determines the selected point.</a:t>
            </a:r>
          </a:p>
        </p:txBody>
      </p:sp>
      <p:sp>
        <p:nvSpPr>
          <p:cNvPr id="13" name="student question">
            <a:extLst>
              <a:ext uri="{FF2B5EF4-FFF2-40B4-BE49-F238E27FC236}">
                <a16:creationId xmlns:a16="http://schemas.microsoft.com/office/drawing/2014/main" id="{F1A0B681-B2CE-4B1F-ACE6-CC32F6865AF3}"/>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loads and constraints specify the buckling model?</a:t>
            </a:r>
          </a:p>
        </p:txBody>
      </p:sp>
      <p:sp>
        <p:nvSpPr>
          <p:cNvPr id="14" name="text">
            <a:extLst>
              <a:ext uri="{FF2B5EF4-FFF2-40B4-BE49-F238E27FC236}">
                <a16:creationId xmlns:a16="http://schemas.microsoft.com/office/drawing/2014/main" id="{E1D98D99-A0F0-49CD-8A69-52D04FA3E9F2}"/>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5" name="text">
            <a:extLst>
              <a:ext uri="{FF2B5EF4-FFF2-40B4-BE49-F238E27FC236}">
                <a16:creationId xmlns:a16="http://schemas.microsoft.com/office/drawing/2014/main" id="{AE733320-00D1-4C84-B0D2-B5BC55F17776}"/>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41</a:t>
            </a:r>
          </a:p>
        </p:txBody>
      </p:sp>
    </p:spTree>
    <p:extLst>
      <p:ext uri="{BB962C8B-B14F-4D97-AF65-F5344CB8AC3E}">
        <p14:creationId xmlns:p14="http://schemas.microsoft.com/office/powerpoint/2010/main" val="17963359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50"/>
                                  </p:stCondLst>
                                  <p:childTnLst>
                                    <p:set>
                                      <p:cBhvr>
                                        <p:cTn id="6" dur="1" fill="hold">
                                          <p:stCondLst>
                                            <p:cond delay="0"/>
                                          </p:stCondLst>
                                        </p:cTn>
                                        <p:tgtEl>
                                          <p:spTgt spid="5"/>
                                        </p:tgtEl>
                                        <p:attrNameLst>
                                          <p:attrName>style.visibility</p:attrName>
                                        </p:attrNameLst>
                                      </p:cBhvr>
                                      <p:to>
                                        <p:strVal val="visible"/>
                                      </p:to>
                                    </p:set>
                                    <p:animEffect transition="in" filter="fade">
                                      <p:cBhvr additive="base">
                                        <p:cTn id="7" dur="6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7270254E-82B4-4BD7-BC60-DFC92F4B19B7}"/>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BC3E527D-85EB-418A-BFB8-3D20076D80E5}"/>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restricted sheet selects the incenter</a:t>
            </a:r>
          </a:p>
        </p:txBody>
      </p:sp>
      <p:sp>
        <p:nvSpPr>
          <p:cNvPr id="3" name="line">
            <a:extLst>
              <a:ext uri="{FF2B5EF4-FFF2-40B4-BE49-F238E27FC236}">
                <a16:creationId xmlns:a16="http://schemas.microsoft.com/office/drawing/2014/main" id="{FCBE23A7-FF73-4D7B-A64E-2997C82EF739}"/>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6DB43771-CD2A-44D5-90A1-C175B6561842}"/>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9147EA09-D365-4BB4-9966-AF92176611BF}"/>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233F39F5-5D55-4A9C-9A15-57E723EC5270}"/>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7126EC33-83DC-46DE-936D-4F5415A59C86}"/>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line">
            <a:extLst>
              <a:ext uri="{FF2B5EF4-FFF2-40B4-BE49-F238E27FC236}">
                <a16:creationId xmlns:a16="http://schemas.microsoft.com/office/drawing/2014/main" id="{CB2416FE-8CBC-49EA-A8F7-5EFA7CD62C49}"/>
              </a:ext>
            </a:extLst>
          </p:cNvPr>
          <p:cNvSpPr>
            <a:spLocks noGrp="1"/>
          </p:cNvSpPr>
          <p:nvPr/>
        </p:nvSpPr>
        <p:spPr>
          <a:xfrm>
            <a:off x="1246188" y="4587875"/>
            <a:ext cx="1174750" cy="1174750"/>
          </a:xfrm>
          <a:custGeom>
            <a:avLst/>
            <a:gdLst/>
            <a:ahLst/>
            <a:cxnLst/>
            <a:rect l="0" t="0" r="0" b="0"/>
            <a:pathLst>
              <a:path w="1174750" h="1174750">
                <a:moveTo>
                  <a:pt x="0" y="1174750"/>
                </a:moveTo>
                <a:lnTo>
                  <a:pt x="1174750" y="0"/>
                </a:lnTo>
              </a:path>
            </a:pathLst>
          </a:custGeom>
          <a:noFill/>
          <a:ln w="28575">
            <a:solidFill>
              <a:srgbClr val="D74E72"/>
            </a:solidFill>
          </a:ln>
        </p:spPr>
        <p:txBody>
          <a:bodyPr/>
          <a:lstStyle/>
          <a:p>
            <a:endParaRPr lang="en-US"/>
          </a:p>
        </p:txBody>
      </p:sp>
      <p:sp>
        <p:nvSpPr>
          <p:cNvPr id="9" name="line">
            <a:extLst>
              <a:ext uri="{FF2B5EF4-FFF2-40B4-BE49-F238E27FC236}">
                <a16:creationId xmlns:a16="http://schemas.microsoft.com/office/drawing/2014/main" id="{3121BBDC-1FFD-44DA-96B1-3E31F1D1BE5B}"/>
              </a:ext>
            </a:extLst>
          </p:cNvPr>
          <p:cNvSpPr>
            <a:spLocks noGrp="1"/>
          </p:cNvSpPr>
          <p:nvPr/>
        </p:nvSpPr>
        <p:spPr>
          <a:xfrm>
            <a:off x="2420938" y="4587875"/>
            <a:ext cx="3524250" cy="1174750"/>
          </a:xfrm>
          <a:custGeom>
            <a:avLst/>
            <a:gdLst/>
            <a:ahLst/>
            <a:cxnLst/>
            <a:rect l="0" t="0" r="0" b="0"/>
            <a:pathLst>
              <a:path w="3524250" h="1174750">
                <a:moveTo>
                  <a:pt x="3524250" y="1174750"/>
                </a:moveTo>
                <a:lnTo>
                  <a:pt x="0" y="0"/>
                </a:lnTo>
              </a:path>
            </a:pathLst>
          </a:custGeom>
          <a:noFill/>
          <a:ln w="28575">
            <a:solidFill>
              <a:srgbClr val="D74E72"/>
            </a:solidFill>
          </a:ln>
        </p:spPr>
        <p:txBody>
          <a:bodyPr/>
          <a:lstStyle/>
          <a:p>
            <a:endParaRPr lang="en-US"/>
          </a:p>
        </p:txBody>
      </p:sp>
      <p:sp>
        <p:nvSpPr>
          <p:cNvPr id="10" name="line">
            <a:extLst>
              <a:ext uri="{FF2B5EF4-FFF2-40B4-BE49-F238E27FC236}">
                <a16:creationId xmlns:a16="http://schemas.microsoft.com/office/drawing/2014/main" id="{66F982C9-DEDE-4952-926A-DD7A24D33020}"/>
              </a:ext>
            </a:extLst>
          </p:cNvPr>
          <p:cNvSpPr>
            <a:spLocks noGrp="1"/>
          </p:cNvSpPr>
          <p:nvPr/>
        </p:nvSpPr>
        <p:spPr>
          <a:xfrm>
            <a:off x="1246188" y="2238375"/>
            <a:ext cx="1174750" cy="2349500"/>
          </a:xfrm>
          <a:custGeom>
            <a:avLst/>
            <a:gdLst/>
            <a:ahLst/>
            <a:cxnLst/>
            <a:rect l="0" t="0" r="0" b="0"/>
            <a:pathLst>
              <a:path w="1174750" h="2349500">
                <a:moveTo>
                  <a:pt x="0" y="0"/>
                </a:moveTo>
                <a:lnTo>
                  <a:pt x="1174750" y="2349500"/>
                </a:lnTo>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48AAEA55-80FB-4B3D-9846-0E2C56F0288F}"/>
              </a:ext>
            </a:extLst>
          </p:cNvPr>
          <p:cNvSpPr>
            <a:spLocks noGrp="1"/>
          </p:cNvSpPr>
          <p:nvPr/>
        </p:nvSpPr>
        <p:spPr>
          <a:xfrm>
            <a:off x="2344738" y="4511675"/>
            <a:ext cx="152400" cy="152400"/>
          </a:xfrm>
          <a:prstGeom prst="ellipse">
            <a:avLst/>
          </a:prstGeom>
          <a:solidFill>
            <a:srgbClr val="D74E72"/>
          </a:solidFill>
          <a:ln w="19050">
            <a:solidFill>
              <a:srgbClr val="F8FAFC"/>
            </a:solidFill>
          </a:ln>
        </p:spPr>
        <p:txBody>
          <a:bodyPr/>
          <a:lstStyle/>
          <a:p>
            <a:endParaRPr lang="en-US"/>
          </a:p>
        </p:txBody>
      </p:sp>
      <p:sp>
        <p:nvSpPr>
          <p:cNvPr id="12" name="text">
            <a:extLst>
              <a:ext uri="{FF2B5EF4-FFF2-40B4-BE49-F238E27FC236}">
                <a16:creationId xmlns:a16="http://schemas.microsoft.com/office/drawing/2014/main" id="{24EF465C-64CF-4138-8A36-45D6C8E38086}"/>
              </a:ext>
            </a:extLst>
          </p:cNvPr>
          <p:cNvSpPr>
            <a:spLocks noGrp="1"/>
          </p:cNvSpPr>
          <p:nvPr/>
        </p:nvSpPr>
        <p:spPr>
          <a:xfrm>
            <a:off x="952500" y="6076950"/>
            <a:ext cx="619125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I: projection of the deepest apex</a:t>
            </a:r>
          </a:p>
        </p:txBody>
      </p:sp>
      <p:sp>
        <p:nvSpPr>
          <p:cNvPr id="13" name="visible explanation">
            <a:extLst>
              <a:ext uri="{FF2B5EF4-FFF2-40B4-BE49-F238E27FC236}">
                <a16:creationId xmlns:a16="http://schemas.microsoft.com/office/drawing/2014/main" id="{3DB1F15B-E296-4291-8077-005FA8F60D71}"/>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Three planar faces meet at one downward apex.</a:t>
            </a:r>
          </a:p>
          <a:p>
            <a:pPr>
              <a:defRPr sz="2100" b="0">
                <a:solidFill>
                  <a:srgbClr val="13283C"/>
                </a:solidFill>
                <a:latin typeface="Arial"/>
                <a:ea typeface="Arial"/>
                <a:cs typeface="Arial"/>
              </a:defRPr>
            </a:pPr>
            <a:r>
              <a:rPr sz="2100" b="0">
                <a:solidFill>
                  <a:srgbClr val="13283C"/>
                </a:solidFill>
                <a:latin typeface="Arial"/>
                <a:ea typeface="Arial"/>
                <a:cs typeface="Arial"/>
              </a:rPr>
              <a:t>Fixed lateral area makes the deepest apex project to I.</a:t>
            </a:r>
          </a:p>
        </p:txBody>
      </p:sp>
      <p:sp>
        <p:nvSpPr>
          <p:cNvPr id="14" name="governing equation">
            <a:extLst>
              <a:ext uri="{FF2B5EF4-FFF2-40B4-BE49-F238E27FC236}">
                <a16:creationId xmlns:a16="http://schemas.microsoft.com/office/drawing/2014/main" id="{EB491676-0CB5-429A-94D1-BF15C323DF29}"/>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S</m:t>
                      </m:r>
                    </m:e>
                    <m:sub>
                      <m:r>
                        <m:rPr>
                          <m:sty m:val="p"/>
                        </m:rPr>
                        <a:rPr lang="en-US" sz="2200" b="0">
                          <a:solidFill>
                            <a:srgbClr val="116B70"/>
                          </a:solidFill>
                          <a:latin typeface="Cambria Math"/>
                        </a:rPr>
                        <m:t xml:space="preserve">lat</m:t>
                      </m:r>
                    </m:sub>
                  </m:sSub>
                  <m:r>
                    <a:rPr lang="en-US" sz="2200" b="0">
                      <a:solidFill>
                        <a:srgbClr val="116B70"/>
                      </a:solidFill>
                      <a:latin typeface="Cambria Math"/>
                    </a:rPr>
                    <m:t xml:space="preserve">≥s</m:t>
                  </m:r>
                  <m:rad>
                    <m:radPr>
                      <m:degHide m:val="on"/>
                    </m:radPr>
                    <m:deg/>
                    <m:e>
                      <m:sSup>
                        <m:e>
                          <m:r>
                            <a:rPr lang="en-US" sz="2200" b="0">
                              <a:solidFill>
                                <a:srgbClr val="116B70"/>
                              </a:solidFill>
                              <a:latin typeface="Cambria Math"/>
                            </a:rPr>
                            <m:t xml:space="preserve">h</m:t>
                          </m:r>
                        </m:e>
                        <m:sup>
                          <m:r>
                            <a:rPr lang="en-US" sz="2200" b="0">
                              <a:solidFill>
                                <a:srgbClr val="116B70"/>
                              </a:solidFill>
                              <a:latin typeface="Cambria Math"/>
                            </a:rPr>
                            <m:t xml:space="preserve">2</m:t>
                          </m:r>
                        </m:sup>
                      </m:sSup>
                      <m:r>
                        <a:rPr lang="en-US" sz="2200" b="0">
                          <a:solidFill>
                            <a:srgbClr val="116B70"/>
                          </a:solidFill>
                          <a:latin typeface="Cambria Math"/>
                        </a:rPr>
                        <m:t xml:space="preserve">+</m:t>
                      </m:r>
                      <m:sSup>
                        <m:e>
                          <m:r>
                            <a:rPr lang="en-US" sz="2200" b="0">
                              <a:solidFill>
                                <a:srgbClr val="116B70"/>
                              </a:solidFill>
                              <a:latin typeface="Cambria Math"/>
                            </a:rPr>
                            <m:t xml:space="preserve">r</m:t>
                          </m:r>
                        </m:e>
                        <m:sup>
                          <m:r>
                            <a:rPr lang="en-US" sz="2200" b="0">
                              <a:solidFill>
                                <a:srgbClr val="116B70"/>
                              </a:solidFill>
                              <a:latin typeface="Cambria Math"/>
                            </a:rPr>
                            <m:t xml:space="preserve">2</m:t>
                          </m:r>
                        </m:sup>
                      </m:sSup>
                    </m:e>
                  </m:rad>
                </m:oMath>
              </m:oMathPara>
            </a14:m>
            <a:endParaRPr lang="en-US" sz="2200"/>
          </a:p>
        </p:txBody>
      </p:sp>
      <p:sp>
        <p:nvSpPr>
          <p:cNvPr id="15" name="student question">
            <a:extLst>
              <a:ext uri="{FF2B5EF4-FFF2-40B4-BE49-F238E27FC236}">
                <a16:creationId xmlns:a16="http://schemas.microsoft.com/office/drawing/2014/main" id="{D0A730B5-CEC5-47F4-AEFA-15CB1AED291B}"/>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total sheet area alone force the incenter?</a:t>
            </a:r>
          </a:p>
        </p:txBody>
      </p:sp>
      <p:sp>
        <p:nvSpPr>
          <p:cNvPr id="16" name="text">
            <a:extLst>
              <a:ext uri="{FF2B5EF4-FFF2-40B4-BE49-F238E27FC236}">
                <a16:creationId xmlns:a16="http://schemas.microsoft.com/office/drawing/2014/main" id="{99A8A597-831E-4D61-962F-BE7982BF5563}"/>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528A7507-3E46-4F83-AAFB-C6D2C5C5D0D6}"/>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42</a:t>
            </a:r>
          </a:p>
        </p:txBody>
      </p:sp>
    </p:spTree>
    <p:extLst>
      <p:ext uri="{BB962C8B-B14F-4D97-AF65-F5344CB8AC3E}">
        <p14:creationId xmlns:p14="http://schemas.microsoft.com/office/powerpoint/2010/main" val="477147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4"/>
                                        </p:tgtEl>
                                        <p:attrNameLst>
                                          <p:attrName>style.visibility</p:attrName>
                                        </p:attrNameLst>
                                      </p:cBhvr>
                                      <p:to>
                                        <p:strVal val="visible"/>
                                      </p:to>
                                    </p:set>
                                    <p:animEffect transition="in" filter="fade">
                                      <p:cBhvr additive="base">
                                        <p:cTn id="7" dur="600" fill="hold"/>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0" name="text">
            <a:extLst>
              <a:ext uri="{FF2B5EF4-FFF2-40B4-BE49-F238E27FC236}">
                <a16:creationId xmlns:a16="http://schemas.microsoft.com/office/drawing/2014/main" id="{5F4F43A2-518C-41CC-94AC-6BBD612DD7A5}"/>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D662B1B8-7AAA-4D3D-95CD-232F401C72F5}"/>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Finite elements as local physics</a:t>
            </a:r>
          </a:p>
        </p:txBody>
      </p:sp>
      <p:sp>
        <p:nvSpPr>
          <p:cNvPr id="3" name="line">
            <a:extLst>
              <a:ext uri="{FF2B5EF4-FFF2-40B4-BE49-F238E27FC236}">
                <a16:creationId xmlns:a16="http://schemas.microsoft.com/office/drawing/2014/main" id="{FC977800-744F-492E-BF3B-7DD5AC5F6F56}"/>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0635E41F-EA47-4B3F-8D5D-A67FB5EA9E1D}"/>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81AF8BEA-24E2-48A5-9D1A-59B5E5C88628}"/>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D117AD7F-6E6E-4AFD-8265-5AB24AF53062}"/>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2E0EBA9A-B997-4576-933C-C000E95FE2C3}"/>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finite element">
            <a:extLst>
              <a:ext uri="{FF2B5EF4-FFF2-40B4-BE49-F238E27FC236}">
                <a16:creationId xmlns:a16="http://schemas.microsoft.com/office/drawing/2014/main" id="{357EA61A-E947-4FC7-B4E9-CA3F11BAEE8E}"/>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9" name="finite element">
            <a:extLst>
              <a:ext uri="{FF2B5EF4-FFF2-40B4-BE49-F238E27FC236}">
                <a16:creationId xmlns:a16="http://schemas.microsoft.com/office/drawing/2014/main" id="{78BB747F-B084-491C-9A39-F4E4283D4D8D}"/>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0" name="finite element">
            <a:extLst>
              <a:ext uri="{FF2B5EF4-FFF2-40B4-BE49-F238E27FC236}">
                <a16:creationId xmlns:a16="http://schemas.microsoft.com/office/drawing/2014/main" id="{9BE6D394-2B67-48B1-9B79-F5D81348CB36}"/>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1" name="finite element">
            <a:extLst>
              <a:ext uri="{FF2B5EF4-FFF2-40B4-BE49-F238E27FC236}">
                <a16:creationId xmlns:a16="http://schemas.microsoft.com/office/drawing/2014/main" id="{ECBF7883-15A3-4991-A80C-F5921B590D42}"/>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2" name="finite element">
            <a:extLst>
              <a:ext uri="{FF2B5EF4-FFF2-40B4-BE49-F238E27FC236}">
                <a16:creationId xmlns:a16="http://schemas.microsoft.com/office/drawing/2014/main" id="{71DF79EB-92C7-4C48-AF5A-8C5E360EC64F}"/>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3" name="finite element">
            <a:extLst>
              <a:ext uri="{FF2B5EF4-FFF2-40B4-BE49-F238E27FC236}">
                <a16:creationId xmlns:a16="http://schemas.microsoft.com/office/drawing/2014/main" id="{A175E64E-1ACA-4EAF-B186-114620C5E88B}"/>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4" name="finite element">
            <a:extLst>
              <a:ext uri="{FF2B5EF4-FFF2-40B4-BE49-F238E27FC236}">
                <a16:creationId xmlns:a16="http://schemas.microsoft.com/office/drawing/2014/main" id="{8CA317A6-D80F-4409-8078-CE7C0AA623F3}"/>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5" name="finite element">
            <a:extLst>
              <a:ext uri="{FF2B5EF4-FFF2-40B4-BE49-F238E27FC236}">
                <a16:creationId xmlns:a16="http://schemas.microsoft.com/office/drawing/2014/main" id="{9267B2DD-A134-419E-B47B-632DBC0C7AAE}"/>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6" name="finite element">
            <a:extLst>
              <a:ext uri="{FF2B5EF4-FFF2-40B4-BE49-F238E27FC236}">
                <a16:creationId xmlns:a16="http://schemas.microsoft.com/office/drawing/2014/main" id="{2C00D479-F2F7-49BC-8CE3-678E696B42C5}"/>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7" name="finite element">
            <a:extLst>
              <a:ext uri="{FF2B5EF4-FFF2-40B4-BE49-F238E27FC236}">
                <a16:creationId xmlns:a16="http://schemas.microsoft.com/office/drawing/2014/main" id="{3983BFF3-60C2-484D-AA3D-589E2B0F1A01}"/>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8" name="finite element">
            <a:extLst>
              <a:ext uri="{FF2B5EF4-FFF2-40B4-BE49-F238E27FC236}">
                <a16:creationId xmlns:a16="http://schemas.microsoft.com/office/drawing/2014/main" id="{A7E9D5F8-3C21-4862-809D-1443313C7B43}"/>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9" name="finite element">
            <a:extLst>
              <a:ext uri="{FF2B5EF4-FFF2-40B4-BE49-F238E27FC236}">
                <a16:creationId xmlns:a16="http://schemas.microsoft.com/office/drawing/2014/main" id="{D8D2FC16-A397-49A6-A00C-B612EE73136B}"/>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0" name="finite element">
            <a:extLst>
              <a:ext uri="{FF2B5EF4-FFF2-40B4-BE49-F238E27FC236}">
                <a16:creationId xmlns:a16="http://schemas.microsoft.com/office/drawing/2014/main" id="{8E594183-FB80-452B-8A09-AC54FEA23109}"/>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21" name="finite element">
            <a:extLst>
              <a:ext uri="{FF2B5EF4-FFF2-40B4-BE49-F238E27FC236}">
                <a16:creationId xmlns:a16="http://schemas.microsoft.com/office/drawing/2014/main" id="{4EC8AC22-BFEF-49EF-B58E-F0CC11A10DF3}"/>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2" name="finite element">
            <a:extLst>
              <a:ext uri="{FF2B5EF4-FFF2-40B4-BE49-F238E27FC236}">
                <a16:creationId xmlns:a16="http://schemas.microsoft.com/office/drawing/2014/main" id="{1B6CD1E2-4E60-495B-825A-20EA51FA2A3B}"/>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23" name="finite element">
            <a:extLst>
              <a:ext uri="{FF2B5EF4-FFF2-40B4-BE49-F238E27FC236}">
                <a16:creationId xmlns:a16="http://schemas.microsoft.com/office/drawing/2014/main" id="{2201F277-C688-44FD-9836-E09710DE89DB}"/>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24" name="finite element">
            <a:extLst>
              <a:ext uri="{FF2B5EF4-FFF2-40B4-BE49-F238E27FC236}">
                <a16:creationId xmlns:a16="http://schemas.microsoft.com/office/drawing/2014/main" id="{8F3AAD97-5538-4A96-9398-7967B8EE16E2}"/>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25" name="finite element">
            <a:extLst>
              <a:ext uri="{FF2B5EF4-FFF2-40B4-BE49-F238E27FC236}">
                <a16:creationId xmlns:a16="http://schemas.microsoft.com/office/drawing/2014/main" id="{3F6E3034-37EE-47FC-B436-15AE73F620F5}"/>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26" name="finite element">
            <a:extLst>
              <a:ext uri="{FF2B5EF4-FFF2-40B4-BE49-F238E27FC236}">
                <a16:creationId xmlns:a16="http://schemas.microsoft.com/office/drawing/2014/main" id="{DF23B947-3CC9-4135-8E2B-44C0836C6E17}"/>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27" name="finite element">
            <a:extLst>
              <a:ext uri="{FF2B5EF4-FFF2-40B4-BE49-F238E27FC236}">
                <a16:creationId xmlns:a16="http://schemas.microsoft.com/office/drawing/2014/main" id="{88316DE0-854D-4E15-946B-C6CD3D1B121B}"/>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8" name="finite element">
            <a:extLst>
              <a:ext uri="{FF2B5EF4-FFF2-40B4-BE49-F238E27FC236}">
                <a16:creationId xmlns:a16="http://schemas.microsoft.com/office/drawing/2014/main" id="{D426617B-E1F7-4CB1-A2DD-9B37D77D553F}"/>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29" name="finite element">
            <a:extLst>
              <a:ext uri="{FF2B5EF4-FFF2-40B4-BE49-F238E27FC236}">
                <a16:creationId xmlns:a16="http://schemas.microsoft.com/office/drawing/2014/main" id="{1F8B366B-293C-4F9E-8ABF-3146B58A9595}"/>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30" name="finite element">
            <a:extLst>
              <a:ext uri="{FF2B5EF4-FFF2-40B4-BE49-F238E27FC236}">
                <a16:creationId xmlns:a16="http://schemas.microsoft.com/office/drawing/2014/main" id="{5DD4DD50-5E30-4613-A61B-3BE0117C84C2}"/>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31" name="finite element">
            <a:extLst>
              <a:ext uri="{FF2B5EF4-FFF2-40B4-BE49-F238E27FC236}">
                <a16:creationId xmlns:a16="http://schemas.microsoft.com/office/drawing/2014/main" id="{2A2C2C4A-20B4-4096-8F49-B70201EDA41C}"/>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32" name="finite element">
            <a:extLst>
              <a:ext uri="{FF2B5EF4-FFF2-40B4-BE49-F238E27FC236}">
                <a16:creationId xmlns:a16="http://schemas.microsoft.com/office/drawing/2014/main" id="{099E04D8-C0D5-48B0-A8E2-EC1EBA3D5044}"/>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33" name="finite element">
            <a:extLst>
              <a:ext uri="{FF2B5EF4-FFF2-40B4-BE49-F238E27FC236}">
                <a16:creationId xmlns:a16="http://schemas.microsoft.com/office/drawing/2014/main" id="{06DFD3B6-FEEC-40DD-9946-7C28D35B7EC5}"/>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34" name="finite element">
            <a:extLst>
              <a:ext uri="{FF2B5EF4-FFF2-40B4-BE49-F238E27FC236}">
                <a16:creationId xmlns:a16="http://schemas.microsoft.com/office/drawing/2014/main" id="{D19F54E3-9D76-48AC-97EF-D67642210399}"/>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35" name="finite element">
            <a:extLst>
              <a:ext uri="{FF2B5EF4-FFF2-40B4-BE49-F238E27FC236}">
                <a16:creationId xmlns:a16="http://schemas.microsoft.com/office/drawing/2014/main" id="{985672FE-16A2-464A-8170-A8B480DD07D4}"/>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36" name="finite element">
            <a:extLst>
              <a:ext uri="{FF2B5EF4-FFF2-40B4-BE49-F238E27FC236}">
                <a16:creationId xmlns:a16="http://schemas.microsoft.com/office/drawing/2014/main" id="{A2EF2645-1889-4CE2-BEC4-15E94F80DDCE}"/>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37" name="finite element">
            <a:extLst>
              <a:ext uri="{FF2B5EF4-FFF2-40B4-BE49-F238E27FC236}">
                <a16:creationId xmlns:a16="http://schemas.microsoft.com/office/drawing/2014/main" id="{C73A18DB-8012-4870-AF9B-9ADEDCAF3DE6}"/>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38" name="finite element">
            <a:extLst>
              <a:ext uri="{FF2B5EF4-FFF2-40B4-BE49-F238E27FC236}">
                <a16:creationId xmlns:a16="http://schemas.microsoft.com/office/drawing/2014/main" id="{3F721E43-C363-4A66-8A70-5D8DFD0E75BE}"/>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39" name="finite element">
            <a:extLst>
              <a:ext uri="{FF2B5EF4-FFF2-40B4-BE49-F238E27FC236}">
                <a16:creationId xmlns:a16="http://schemas.microsoft.com/office/drawing/2014/main" id="{2743DB88-40A7-4A2E-A5F7-F80FF38BD14E}"/>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40" name="finite element">
            <a:extLst>
              <a:ext uri="{FF2B5EF4-FFF2-40B4-BE49-F238E27FC236}">
                <a16:creationId xmlns:a16="http://schemas.microsoft.com/office/drawing/2014/main" id="{54EF8BB7-398D-4A7F-A7EF-A3DDD8E9619E}"/>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41" name="finite element">
            <a:extLst>
              <a:ext uri="{FF2B5EF4-FFF2-40B4-BE49-F238E27FC236}">
                <a16:creationId xmlns:a16="http://schemas.microsoft.com/office/drawing/2014/main" id="{07B04B8B-483F-490B-B269-95C70A679580}"/>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42" name="finite element">
            <a:extLst>
              <a:ext uri="{FF2B5EF4-FFF2-40B4-BE49-F238E27FC236}">
                <a16:creationId xmlns:a16="http://schemas.microsoft.com/office/drawing/2014/main" id="{98959144-7680-49D3-B4AB-A28F6527ABF0}"/>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43" name="finite element">
            <a:extLst>
              <a:ext uri="{FF2B5EF4-FFF2-40B4-BE49-F238E27FC236}">
                <a16:creationId xmlns:a16="http://schemas.microsoft.com/office/drawing/2014/main" id="{EDC37199-1AE3-4D58-8BB8-CA0E262CFCC1}"/>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44" name="finite element">
            <a:extLst>
              <a:ext uri="{FF2B5EF4-FFF2-40B4-BE49-F238E27FC236}">
                <a16:creationId xmlns:a16="http://schemas.microsoft.com/office/drawing/2014/main" id="{94204ED3-6174-4E5E-B24B-015DC61870A8}"/>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45" name="finite element">
            <a:extLst>
              <a:ext uri="{FF2B5EF4-FFF2-40B4-BE49-F238E27FC236}">
                <a16:creationId xmlns:a16="http://schemas.microsoft.com/office/drawing/2014/main" id="{69D4CA49-1A74-46A5-9E50-0BF8B8C51D6E}"/>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46" name="finite element">
            <a:extLst>
              <a:ext uri="{FF2B5EF4-FFF2-40B4-BE49-F238E27FC236}">
                <a16:creationId xmlns:a16="http://schemas.microsoft.com/office/drawing/2014/main" id="{8F1503F6-DDA8-4FB4-A9E1-350326C683D1}"/>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47" name="finite element">
            <a:extLst>
              <a:ext uri="{FF2B5EF4-FFF2-40B4-BE49-F238E27FC236}">
                <a16:creationId xmlns:a16="http://schemas.microsoft.com/office/drawing/2014/main" id="{1B21B015-0EBF-48ED-8FE9-60EE5601B336}"/>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48" name="finite element">
            <a:extLst>
              <a:ext uri="{FF2B5EF4-FFF2-40B4-BE49-F238E27FC236}">
                <a16:creationId xmlns:a16="http://schemas.microsoft.com/office/drawing/2014/main" id="{5048EEAD-2612-419E-82D2-9772F9904718}"/>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49" name="finite element">
            <a:extLst>
              <a:ext uri="{FF2B5EF4-FFF2-40B4-BE49-F238E27FC236}">
                <a16:creationId xmlns:a16="http://schemas.microsoft.com/office/drawing/2014/main" id="{63A1BFB5-60F0-4076-857B-307EF039830B}"/>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50" name="finite element">
            <a:extLst>
              <a:ext uri="{FF2B5EF4-FFF2-40B4-BE49-F238E27FC236}">
                <a16:creationId xmlns:a16="http://schemas.microsoft.com/office/drawing/2014/main" id="{7CDA29F7-49AC-4952-BCD4-347E00D66C17}"/>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51" name="finite element">
            <a:extLst>
              <a:ext uri="{FF2B5EF4-FFF2-40B4-BE49-F238E27FC236}">
                <a16:creationId xmlns:a16="http://schemas.microsoft.com/office/drawing/2014/main" id="{695CAB35-2726-4951-B549-0E48622D1C25}"/>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52" name="finite element">
            <a:extLst>
              <a:ext uri="{FF2B5EF4-FFF2-40B4-BE49-F238E27FC236}">
                <a16:creationId xmlns:a16="http://schemas.microsoft.com/office/drawing/2014/main" id="{21CB385F-EBD9-427F-A40C-9D62F749F107}"/>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53" name="finite element">
            <a:extLst>
              <a:ext uri="{FF2B5EF4-FFF2-40B4-BE49-F238E27FC236}">
                <a16:creationId xmlns:a16="http://schemas.microsoft.com/office/drawing/2014/main" id="{3D2E784E-0EF4-4475-91D5-54AE5E424971}"/>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54" name="finite element">
            <a:extLst>
              <a:ext uri="{FF2B5EF4-FFF2-40B4-BE49-F238E27FC236}">
                <a16:creationId xmlns:a16="http://schemas.microsoft.com/office/drawing/2014/main" id="{25585C62-97BA-473F-8E21-E7F03FA55555}"/>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55" name="finite element">
            <a:extLst>
              <a:ext uri="{FF2B5EF4-FFF2-40B4-BE49-F238E27FC236}">
                <a16:creationId xmlns:a16="http://schemas.microsoft.com/office/drawing/2014/main" id="{7FA4D961-E69F-474C-A104-1DBF96F6700C}"/>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56" name="finite element">
            <a:extLst>
              <a:ext uri="{FF2B5EF4-FFF2-40B4-BE49-F238E27FC236}">
                <a16:creationId xmlns:a16="http://schemas.microsoft.com/office/drawing/2014/main" id="{8ED727D1-3C89-4C66-BE27-8C1FEA0F2086}"/>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57" name="finite element">
            <a:extLst>
              <a:ext uri="{FF2B5EF4-FFF2-40B4-BE49-F238E27FC236}">
                <a16:creationId xmlns:a16="http://schemas.microsoft.com/office/drawing/2014/main" id="{E5BAB63C-9DFF-4CBE-B05C-596269FAA822}"/>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58" name="finite element">
            <a:extLst>
              <a:ext uri="{FF2B5EF4-FFF2-40B4-BE49-F238E27FC236}">
                <a16:creationId xmlns:a16="http://schemas.microsoft.com/office/drawing/2014/main" id="{278007CC-3B8F-4B83-BB9F-769574BA3A2D}"/>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59" name="finite element">
            <a:extLst>
              <a:ext uri="{FF2B5EF4-FFF2-40B4-BE49-F238E27FC236}">
                <a16:creationId xmlns:a16="http://schemas.microsoft.com/office/drawing/2014/main" id="{F4C498F2-553D-4735-A273-84668C7FC489}"/>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60" name="finite element">
            <a:extLst>
              <a:ext uri="{FF2B5EF4-FFF2-40B4-BE49-F238E27FC236}">
                <a16:creationId xmlns:a16="http://schemas.microsoft.com/office/drawing/2014/main" id="{C55F13D5-5A78-4914-A645-A43C77129E28}"/>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61" name="finite element">
            <a:extLst>
              <a:ext uri="{FF2B5EF4-FFF2-40B4-BE49-F238E27FC236}">
                <a16:creationId xmlns:a16="http://schemas.microsoft.com/office/drawing/2014/main" id="{646304D1-1984-4A63-860B-7CFF106AF32E}"/>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62" name="finite element">
            <a:extLst>
              <a:ext uri="{FF2B5EF4-FFF2-40B4-BE49-F238E27FC236}">
                <a16:creationId xmlns:a16="http://schemas.microsoft.com/office/drawing/2014/main" id="{59E2DD46-1C7A-4292-9818-40374F9554EF}"/>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63" name="finite element">
            <a:extLst>
              <a:ext uri="{FF2B5EF4-FFF2-40B4-BE49-F238E27FC236}">
                <a16:creationId xmlns:a16="http://schemas.microsoft.com/office/drawing/2014/main" id="{FF2B814F-D352-4CE9-B519-84B6C245DAA7}"/>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64" name="finite element">
            <a:extLst>
              <a:ext uri="{FF2B5EF4-FFF2-40B4-BE49-F238E27FC236}">
                <a16:creationId xmlns:a16="http://schemas.microsoft.com/office/drawing/2014/main" id="{A84D3356-9683-4EFF-8103-53E8D4488576}"/>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65" name="finite element">
            <a:extLst>
              <a:ext uri="{FF2B5EF4-FFF2-40B4-BE49-F238E27FC236}">
                <a16:creationId xmlns:a16="http://schemas.microsoft.com/office/drawing/2014/main" id="{FA033D0A-5AD8-4EDB-8B07-B9DCA8488564}"/>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66" name="finite element">
            <a:extLst>
              <a:ext uri="{FF2B5EF4-FFF2-40B4-BE49-F238E27FC236}">
                <a16:creationId xmlns:a16="http://schemas.microsoft.com/office/drawing/2014/main" id="{342935B3-AD66-4F0B-ABAE-00BC6C624FF6}"/>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67" name="finite element">
            <a:extLst>
              <a:ext uri="{FF2B5EF4-FFF2-40B4-BE49-F238E27FC236}">
                <a16:creationId xmlns:a16="http://schemas.microsoft.com/office/drawing/2014/main" id="{E0721002-D051-48F7-AAE9-9C31DCE71F1A}"/>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68" name="finite element">
            <a:extLst>
              <a:ext uri="{FF2B5EF4-FFF2-40B4-BE49-F238E27FC236}">
                <a16:creationId xmlns:a16="http://schemas.microsoft.com/office/drawing/2014/main" id="{509EFA03-CFEE-4223-AEE3-461D8DA309D7}"/>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69" name="finite element">
            <a:extLst>
              <a:ext uri="{FF2B5EF4-FFF2-40B4-BE49-F238E27FC236}">
                <a16:creationId xmlns:a16="http://schemas.microsoft.com/office/drawing/2014/main" id="{6694147C-EC8F-4814-A503-6564537E3D8A}"/>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70" name="finite element">
            <a:extLst>
              <a:ext uri="{FF2B5EF4-FFF2-40B4-BE49-F238E27FC236}">
                <a16:creationId xmlns:a16="http://schemas.microsoft.com/office/drawing/2014/main" id="{B8DEB86C-A24D-48BA-A47B-4D4CDFF0550D}"/>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71" name="finite element">
            <a:extLst>
              <a:ext uri="{FF2B5EF4-FFF2-40B4-BE49-F238E27FC236}">
                <a16:creationId xmlns:a16="http://schemas.microsoft.com/office/drawing/2014/main" id="{C54ACBB2-B941-493E-90A9-3E8EABC33BC7}"/>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72" name="finite element">
            <a:extLst>
              <a:ext uri="{FF2B5EF4-FFF2-40B4-BE49-F238E27FC236}">
                <a16:creationId xmlns:a16="http://schemas.microsoft.com/office/drawing/2014/main" id="{418932E6-9F72-4674-AD80-1D539C427792}"/>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73" name="finite element">
            <a:extLst>
              <a:ext uri="{FF2B5EF4-FFF2-40B4-BE49-F238E27FC236}">
                <a16:creationId xmlns:a16="http://schemas.microsoft.com/office/drawing/2014/main" id="{4F316CA6-2CDF-47F7-A949-AA759DC70A7D}"/>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74" name="finite element">
            <a:extLst>
              <a:ext uri="{FF2B5EF4-FFF2-40B4-BE49-F238E27FC236}">
                <a16:creationId xmlns:a16="http://schemas.microsoft.com/office/drawing/2014/main" id="{A2BDE929-9C2D-4446-A8FA-00A702AE99D7}"/>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75" name="finite element">
            <a:extLst>
              <a:ext uri="{FF2B5EF4-FFF2-40B4-BE49-F238E27FC236}">
                <a16:creationId xmlns:a16="http://schemas.microsoft.com/office/drawing/2014/main" id="{71536598-1C91-4A91-A8AA-2517ADEAEF10}"/>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76" name="finite element">
            <a:extLst>
              <a:ext uri="{FF2B5EF4-FFF2-40B4-BE49-F238E27FC236}">
                <a16:creationId xmlns:a16="http://schemas.microsoft.com/office/drawing/2014/main" id="{B042E1DB-4576-4C12-B458-F133254D0479}"/>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77" name="finite element">
            <a:extLst>
              <a:ext uri="{FF2B5EF4-FFF2-40B4-BE49-F238E27FC236}">
                <a16:creationId xmlns:a16="http://schemas.microsoft.com/office/drawing/2014/main" id="{50B9341E-FDA5-49ED-8466-F3380C073E88}"/>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78" name="finite element">
            <a:extLst>
              <a:ext uri="{FF2B5EF4-FFF2-40B4-BE49-F238E27FC236}">
                <a16:creationId xmlns:a16="http://schemas.microsoft.com/office/drawing/2014/main" id="{877D5E8D-8BA5-4EFE-AAD3-90AC239E92D3}"/>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79" name="finite element">
            <a:extLst>
              <a:ext uri="{FF2B5EF4-FFF2-40B4-BE49-F238E27FC236}">
                <a16:creationId xmlns:a16="http://schemas.microsoft.com/office/drawing/2014/main" id="{AD040DB3-3DD2-46D8-956A-E45A4A6656F5}"/>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80" name="finite element">
            <a:extLst>
              <a:ext uri="{FF2B5EF4-FFF2-40B4-BE49-F238E27FC236}">
                <a16:creationId xmlns:a16="http://schemas.microsoft.com/office/drawing/2014/main" id="{0BCC6595-6CA9-413C-ACE6-995773887168}"/>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81" name="finite element">
            <a:extLst>
              <a:ext uri="{FF2B5EF4-FFF2-40B4-BE49-F238E27FC236}">
                <a16:creationId xmlns:a16="http://schemas.microsoft.com/office/drawing/2014/main" id="{60AE9912-95A3-4F3A-A913-372A84D135BA}"/>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82" name="finite element">
            <a:extLst>
              <a:ext uri="{FF2B5EF4-FFF2-40B4-BE49-F238E27FC236}">
                <a16:creationId xmlns:a16="http://schemas.microsoft.com/office/drawing/2014/main" id="{A3695830-CBA3-4FF1-9CBC-014EBA4727EF}"/>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83" name="finite element">
            <a:extLst>
              <a:ext uri="{FF2B5EF4-FFF2-40B4-BE49-F238E27FC236}">
                <a16:creationId xmlns:a16="http://schemas.microsoft.com/office/drawing/2014/main" id="{7E0038F0-3939-4E0A-970B-4902709945D2}"/>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84" name="finite element">
            <a:extLst>
              <a:ext uri="{FF2B5EF4-FFF2-40B4-BE49-F238E27FC236}">
                <a16:creationId xmlns:a16="http://schemas.microsoft.com/office/drawing/2014/main" id="{B5BB5361-63A7-4F14-AEC8-4B02D2F42B7C}"/>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85" name="finite element">
            <a:extLst>
              <a:ext uri="{FF2B5EF4-FFF2-40B4-BE49-F238E27FC236}">
                <a16:creationId xmlns:a16="http://schemas.microsoft.com/office/drawing/2014/main" id="{5C7F707A-C9CE-4B7E-92AA-C6B0450BEE7F}"/>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86" name="finite element">
            <a:extLst>
              <a:ext uri="{FF2B5EF4-FFF2-40B4-BE49-F238E27FC236}">
                <a16:creationId xmlns:a16="http://schemas.microsoft.com/office/drawing/2014/main" id="{3315AADF-A82B-444B-AFC7-4323354B92E1}"/>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87" name="finite element">
            <a:extLst>
              <a:ext uri="{FF2B5EF4-FFF2-40B4-BE49-F238E27FC236}">
                <a16:creationId xmlns:a16="http://schemas.microsoft.com/office/drawing/2014/main" id="{FA7BA248-11E7-4A41-8764-C96184D398E3}"/>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88" name="finite element">
            <a:extLst>
              <a:ext uri="{FF2B5EF4-FFF2-40B4-BE49-F238E27FC236}">
                <a16:creationId xmlns:a16="http://schemas.microsoft.com/office/drawing/2014/main" id="{5E95E0E4-5EE7-4766-847A-E3B3EC6B6D18}"/>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89" name="finite element">
            <a:extLst>
              <a:ext uri="{FF2B5EF4-FFF2-40B4-BE49-F238E27FC236}">
                <a16:creationId xmlns:a16="http://schemas.microsoft.com/office/drawing/2014/main" id="{6DBCF6A6-AF1B-4152-8906-A032AAE4B837}"/>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90" name="finite element">
            <a:extLst>
              <a:ext uri="{FF2B5EF4-FFF2-40B4-BE49-F238E27FC236}">
                <a16:creationId xmlns:a16="http://schemas.microsoft.com/office/drawing/2014/main" id="{2735D3B8-1C18-45E9-ACDE-1C005CB3D5D4}"/>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91" name="finite element">
            <a:extLst>
              <a:ext uri="{FF2B5EF4-FFF2-40B4-BE49-F238E27FC236}">
                <a16:creationId xmlns:a16="http://schemas.microsoft.com/office/drawing/2014/main" id="{DBCE0FE4-0321-4767-B8CB-2E7C8B6F3C72}"/>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92" name="finite element">
            <a:extLst>
              <a:ext uri="{FF2B5EF4-FFF2-40B4-BE49-F238E27FC236}">
                <a16:creationId xmlns:a16="http://schemas.microsoft.com/office/drawing/2014/main" id="{21FFFD05-9E66-4DB8-AEBC-AB90D526652F}"/>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93" name="finite element">
            <a:extLst>
              <a:ext uri="{FF2B5EF4-FFF2-40B4-BE49-F238E27FC236}">
                <a16:creationId xmlns:a16="http://schemas.microsoft.com/office/drawing/2014/main" id="{4B77DD7C-5A83-4D05-9237-3010B3737E14}"/>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94" name="finite element">
            <a:extLst>
              <a:ext uri="{FF2B5EF4-FFF2-40B4-BE49-F238E27FC236}">
                <a16:creationId xmlns:a16="http://schemas.microsoft.com/office/drawing/2014/main" id="{A96D06BE-A036-4A51-A23A-6C7594A28D92}"/>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95" name="finite element">
            <a:extLst>
              <a:ext uri="{FF2B5EF4-FFF2-40B4-BE49-F238E27FC236}">
                <a16:creationId xmlns:a16="http://schemas.microsoft.com/office/drawing/2014/main" id="{AF04D344-58AA-4D23-8BAF-6E4FB4522510}"/>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96" name="finite element">
            <a:extLst>
              <a:ext uri="{FF2B5EF4-FFF2-40B4-BE49-F238E27FC236}">
                <a16:creationId xmlns:a16="http://schemas.microsoft.com/office/drawing/2014/main" id="{DD95AD39-D2CC-41EF-A8E1-A7A63A271422}"/>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97" name="finite element">
            <a:extLst>
              <a:ext uri="{FF2B5EF4-FFF2-40B4-BE49-F238E27FC236}">
                <a16:creationId xmlns:a16="http://schemas.microsoft.com/office/drawing/2014/main" id="{149B3674-2AEA-45C9-95F4-79AD21A0FEA3}"/>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98" name="finite element">
            <a:extLst>
              <a:ext uri="{FF2B5EF4-FFF2-40B4-BE49-F238E27FC236}">
                <a16:creationId xmlns:a16="http://schemas.microsoft.com/office/drawing/2014/main" id="{4E03CA78-E883-4029-A066-0F29FB069E97}"/>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99" name="finite element">
            <a:extLst>
              <a:ext uri="{FF2B5EF4-FFF2-40B4-BE49-F238E27FC236}">
                <a16:creationId xmlns:a16="http://schemas.microsoft.com/office/drawing/2014/main" id="{B217B212-94C4-4E18-A95A-B8B302B6B51F}"/>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00" name="finite element">
            <a:extLst>
              <a:ext uri="{FF2B5EF4-FFF2-40B4-BE49-F238E27FC236}">
                <a16:creationId xmlns:a16="http://schemas.microsoft.com/office/drawing/2014/main" id="{429F6F0C-2A07-4E9E-9FEC-7D76F9503F75}"/>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01" name="finite element">
            <a:extLst>
              <a:ext uri="{FF2B5EF4-FFF2-40B4-BE49-F238E27FC236}">
                <a16:creationId xmlns:a16="http://schemas.microsoft.com/office/drawing/2014/main" id="{B1A71BC2-D4E2-478E-B84E-175EC807C1A2}"/>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02" name="finite element">
            <a:extLst>
              <a:ext uri="{FF2B5EF4-FFF2-40B4-BE49-F238E27FC236}">
                <a16:creationId xmlns:a16="http://schemas.microsoft.com/office/drawing/2014/main" id="{562DD3A4-98AD-4023-9D43-25EEAFAA2311}"/>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03" name="finite element">
            <a:extLst>
              <a:ext uri="{FF2B5EF4-FFF2-40B4-BE49-F238E27FC236}">
                <a16:creationId xmlns:a16="http://schemas.microsoft.com/office/drawing/2014/main" id="{1A06D2E4-4DC6-4D80-B52E-FAAAE3FFC1E4}"/>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04" name="finite element">
            <a:extLst>
              <a:ext uri="{FF2B5EF4-FFF2-40B4-BE49-F238E27FC236}">
                <a16:creationId xmlns:a16="http://schemas.microsoft.com/office/drawing/2014/main" id="{C53E4A55-A1AC-40EB-9D6C-BFAE4B7CF76C}"/>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05" name="finite element">
            <a:extLst>
              <a:ext uri="{FF2B5EF4-FFF2-40B4-BE49-F238E27FC236}">
                <a16:creationId xmlns:a16="http://schemas.microsoft.com/office/drawing/2014/main" id="{EF0FE6AA-C55B-4A2A-BF0A-1D1FAE5D634D}"/>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06" name="finite element">
            <a:extLst>
              <a:ext uri="{FF2B5EF4-FFF2-40B4-BE49-F238E27FC236}">
                <a16:creationId xmlns:a16="http://schemas.microsoft.com/office/drawing/2014/main" id="{CDCDDC41-FAE5-42EF-8F34-CBFEBC2B522E}"/>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07" name="finite element">
            <a:extLst>
              <a:ext uri="{FF2B5EF4-FFF2-40B4-BE49-F238E27FC236}">
                <a16:creationId xmlns:a16="http://schemas.microsoft.com/office/drawing/2014/main" id="{DE7EF0EA-EF59-486D-A876-A776E970ED7F}"/>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08" name="finite element">
            <a:extLst>
              <a:ext uri="{FF2B5EF4-FFF2-40B4-BE49-F238E27FC236}">
                <a16:creationId xmlns:a16="http://schemas.microsoft.com/office/drawing/2014/main" id="{4E27018D-0DA2-4871-8D05-F7F0AE14CE70}"/>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09" name="finite element">
            <a:extLst>
              <a:ext uri="{FF2B5EF4-FFF2-40B4-BE49-F238E27FC236}">
                <a16:creationId xmlns:a16="http://schemas.microsoft.com/office/drawing/2014/main" id="{91B52A00-8971-4088-8BEC-864D226B2E8F}"/>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10" name="finite element">
            <a:extLst>
              <a:ext uri="{FF2B5EF4-FFF2-40B4-BE49-F238E27FC236}">
                <a16:creationId xmlns:a16="http://schemas.microsoft.com/office/drawing/2014/main" id="{5C20484B-C027-4156-9B1B-BF0C72D45149}"/>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11" name="finite element">
            <a:extLst>
              <a:ext uri="{FF2B5EF4-FFF2-40B4-BE49-F238E27FC236}">
                <a16:creationId xmlns:a16="http://schemas.microsoft.com/office/drawing/2014/main" id="{B30C96D9-0751-4C2E-8467-BE3E60F56C26}"/>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12" name="finite element">
            <a:extLst>
              <a:ext uri="{FF2B5EF4-FFF2-40B4-BE49-F238E27FC236}">
                <a16:creationId xmlns:a16="http://schemas.microsoft.com/office/drawing/2014/main" id="{EF923BE9-06BB-465F-A293-BBA0B343E7A0}"/>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13" name="finite element">
            <a:extLst>
              <a:ext uri="{FF2B5EF4-FFF2-40B4-BE49-F238E27FC236}">
                <a16:creationId xmlns:a16="http://schemas.microsoft.com/office/drawing/2014/main" id="{92989488-4BAB-4FDE-95BB-C6E26D4789DD}"/>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14" name="finite element">
            <a:extLst>
              <a:ext uri="{FF2B5EF4-FFF2-40B4-BE49-F238E27FC236}">
                <a16:creationId xmlns:a16="http://schemas.microsoft.com/office/drawing/2014/main" id="{8E4D49FB-0F70-4A9C-8357-269BA27211A1}"/>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15" name="finite element">
            <a:extLst>
              <a:ext uri="{FF2B5EF4-FFF2-40B4-BE49-F238E27FC236}">
                <a16:creationId xmlns:a16="http://schemas.microsoft.com/office/drawing/2014/main" id="{CC087B70-05FE-463E-B850-80A5CDB44E70}"/>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16" name="finite element">
            <a:extLst>
              <a:ext uri="{FF2B5EF4-FFF2-40B4-BE49-F238E27FC236}">
                <a16:creationId xmlns:a16="http://schemas.microsoft.com/office/drawing/2014/main" id="{3C1AD239-1FAA-40DA-9B21-C4C292ABC42D}"/>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17" name="finite element">
            <a:extLst>
              <a:ext uri="{FF2B5EF4-FFF2-40B4-BE49-F238E27FC236}">
                <a16:creationId xmlns:a16="http://schemas.microsoft.com/office/drawing/2014/main" id="{A4B4C0E9-0729-41A6-B361-964A2AEE1205}"/>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18" name="finite element">
            <a:extLst>
              <a:ext uri="{FF2B5EF4-FFF2-40B4-BE49-F238E27FC236}">
                <a16:creationId xmlns:a16="http://schemas.microsoft.com/office/drawing/2014/main" id="{CE128A17-E20D-4F0E-A210-D461192F867F}"/>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19" name="finite element">
            <a:extLst>
              <a:ext uri="{FF2B5EF4-FFF2-40B4-BE49-F238E27FC236}">
                <a16:creationId xmlns:a16="http://schemas.microsoft.com/office/drawing/2014/main" id="{C6CDEA73-F0C3-4167-A261-83ABA02DCE69}"/>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20" name="finite element">
            <a:extLst>
              <a:ext uri="{FF2B5EF4-FFF2-40B4-BE49-F238E27FC236}">
                <a16:creationId xmlns:a16="http://schemas.microsoft.com/office/drawing/2014/main" id="{5CF5A408-9B93-44C4-A25E-EE154C21E112}"/>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21" name="finite element">
            <a:extLst>
              <a:ext uri="{FF2B5EF4-FFF2-40B4-BE49-F238E27FC236}">
                <a16:creationId xmlns:a16="http://schemas.microsoft.com/office/drawing/2014/main" id="{44FF6781-7395-4FC6-891A-79A0E412B2CD}"/>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22" name="finite element">
            <a:extLst>
              <a:ext uri="{FF2B5EF4-FFF2-40B4-BE49-F238E27FC236}">
                <a16:creationId xmlns:a16="http://schemas.microsoft.com/office/drawing/2014/main" id="{0BC4CE26-654B-4F9C-9BD4-369A7B32A57E}"/>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23" name="finite element">
            <a:extLst>
              <a:ext uri="{FF2B5EF4-FFF2-40B4-BE49-F238E27FC236}">
                <a16:creationId xmlns:a16="http://schemas.microsoft.com/office/drawing/2014/main" id="{B9AC733D-E1C1-4B8C-AE56-6455B1828966}"/>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24" name="finite element">
            <a:extLst>
              <a:ext uri="{FF2B5EF4-FFF2-40B4-BE49-F238E27FC236}">
                <a16:creationId xmlns:a16="http://schemas.microsoft.com/office/drawing/2014/main" id="{88694A8A-B216-4549-AEAA-C4A55A5B54D1}"/>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25" name="finite element">
            <a:extLst>
              <a:ext uri="{FF2B5EF4-FFF2-40B4-BE49-F238E27FC236}">
                <a16:creationId xmlns:a16="http://schemas.microsoft.com/office/drawing/2014/main" id="{45DC2C62-AAF0-4238-8688-209C1EA68A84}"/>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26" name="finite element">
            <a:extLst>
              <a:ext uri="{FF2B5EF4-FFF2-40B4-BE49-F238E27FC236}">
                <a16:creationId xmlns:a16="http://schemas.microsoft.com/office/drawing/2014/main" id="{E21C46FA-C253-40E0-8316-0A8D3CD2D81B}"/>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27" name="finite element">
            <a:extLst>
              <a:ext uri="{FF2B5EF4-FFF2-40B4-BE49-F238E27FC236}">
                <a16:creationId xmlns:a16="http://schemas.microsoft.com/office/drawing/2014/main" id="{9732371C-04A7-413F-A7ED-2D7CC10E69C7}"/>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28" name="finite element">
            <a:extLst>
              <a:ext uri="{FF2B5EF4-FFF2-40B4-BE49-F238E27FC236}">
                <a16:creationId xmlns:a16="http://schemas.microsoft.com/office/drawing/2014/main" id="{D9E25A97-6C6E-4CA3-9187-37951A6D2AA1}"/>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29" name="finite element">
            <a:extLst>
              <a:ext uri="{FF2B5EF4-FFF2-40B4-BE49-F238E27FC236}">
                <a16:creationId xmlns:a16="http://schemas.microsoft.com/office/drawing/2014/main" id="{C43AB3BB-DC7D-45A6-88FD-43BFAE761993}"/>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30" name="finite element">
            <a:extLst>
              <a:ext uri="{FF2B5EF4-FFF2-40B4-BE49-F238E27FC236}">
                <a16:creationId xmlns:a16="http://schemas.microsoft.com/office/drawing/2014/main" id="{66DFD223-9AB9-4F64-B367-BE8771554AEC}"/>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31" name="finite element">
            <a:extLst>
              <a:ext uri="{FF2B5EF4-FFF2-40B4-BE49-F238E27FC236}">
                <a16:creationId xmlns:a16="http://schemas.microsoft.com/office/drawing/2014/main" id="{6788733C-9BCA-4FFC-836B-3C7CA05DAC86}"/>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32" name="finite element">
            <a:extLst>
              <a:ext uri="{FF2B5EF4-FFF2-40B4-BE49-F238E27FC236}">
                <a16:creationId xmlns:a16="http://schemas.microsoft.com/office/drawing/2014/main" id="{71B2017D-86D7-4741-911C-7B35EDD1C873}"/>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33" name="finite element">
            <a:extLst>
              <a:ext uri="{FF2B5EF4-FFF2-40B4-BE49-F238E27FC236}">
                <a16:creationId xmlns:a16="http://schemas.microsoft.com/office/drawing/2014/main" id="{FEF8838A-E0C8-4C8F-BFAF-E6152D0EBA91}"/>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34" name="finite element">
            <a:extLst>
              <a:ext uri="{FF2B5EF4-FFF2-40B4-BE49-F238E27FC236}">
                <a16:creationId xmlns:a16="http://schemas.microsoft.com/office/drawing/2014/main" id="{0FDAA386-2C08-44D8-941C-6C453587694F}"/>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35" name="finite element">
            <a:extLst>
              <a:ext uri="{FF2B5EF4-FFF2-40B4-BE49-F238E27FC236}">
                <a16:creationId xmlns:a16="http://schemas.microsoft.com/office/drawing/2014/main" id="{0C66CE9B-1109-4DCF-AD1E-FAB41EF01C35}"/>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36" name="finite element">
            <a:extLst>
              <a:ext uri="{FF2B5EF4-FFF2-40B4-BE49-F238E27FC236}">
                <a16:creationId xmlns:a16="http://schemas.microsoft.com/office/drawing/2014/main" id="{CE3035F7-5123-44BC-A18C-B4EBE138BDC2}"/>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37" name="finite element">
            <a:extLst>
              <a:ext uri="{FF2B5EF4-FFF2-40B4-BE49-F238E27FC236}">
                <a16:creationId xmlns:a16="http://schemas.microsoft.com/office/drawing/2014/main" id="{A8891713-AE74-44EF-A164-4907195CF1B8}"/>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38" name="finite element">
            <a:extLst>
              <a:ext uri="{FF2B5EF4-FFF2-40B4-BE49-F238E27FC236}">
                <a16:creationId xmlns:a16="http://schemas.microsoft.com/office/drawing/2014/main" id="{C4AA9908-6A84-4440-8A7A-F27D228E8868}"/>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39" name="finite element">
            <a:extLst>
              <a:ext uri="{FF2B5EF4-FFF2-40B4-BE49-F238E27FC236}">
                <a16:creationId xmlns:a16="http://schemas.microsoft.com/office/drawing/2014/main" id="{BBB3DBB5-075C-4CD1-B4B7-698B69F5BD64}"/>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40" name="finite element">
            <a:extLst>
              <a:ext uri="{FF2B5EF4-FFF2-40B4-BE49-F238E27FC236}">
                <a16:creationId xmlns:a16="http://schemas.microsoft.com/office/drawing/2014/main" id="{FAECCBA5-429A-4BE0-A1A0-F278A46FA26A}"/>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41" name="finite element">
            <a:extLst>
              <a:ext uri="{FF2B5EF4-FFF2-40B4-BE49-F238E27FC236}">
                <a16:creationId xmlns:a16="http://schemas.microsoft.com/office/drawing/2014/main" id="{CBE5AB68-67A1-4E0F-855D-0648C934FFB7}"/>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42" name="finite element">
            <a:extLst>
              <a:ext uri="{FF2B5EF4-FFF2-40B4-BE49-F238E27FC236}">
                <a16:creationId xmlns:a16="http://schemas.microsoft.com/office/drawing/2014/main" id="{65572169-BA9E-42D2-AA8E-1CD6C7FAE72C}"/>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43" name="finite element">
            <a:extLst>
              <a:ext uri="{FF2B5EF4-FFF2-40B4-BE49-F238E27FC236}">
                <a16:creationId xmlns:a16="http://schemas.microsoft.com/office/drawing/2014/main" id="{BF5F55A6-2897-4250-BBFB-338238F94748}"/>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44" name="finite element">
            <a:extLst>
              <a:ext uri="{FF2B5EF4-FFF2-40B4-BE49-F238E27FC236}">
                <a16:creationId xmlns:a16="http://schemas.microsoft.com/office/drawing/2014/main" id="{C3861BE6-1B2B-4A40-A8EF-05F33B0B432F}"/>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45" name="finite element">
            <a:extLst>
              <a:ext uri="{FF2B5EF4-FFF2-40B4-BE49-F238E27FC236}">
                <a16:creationId xmlns:a16="http://schemas.microsoft.com/office/drawing/2014/main" id="{95A75561-130B-4F49-8872-6F1728F8E122}"/>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46" name="finite element">
            <a:extLst>
              <a:ext uri="{FF2B5EF4-FFF2-40B4-BE49-F238E27FC236}">
                <a16:creationId xmlns:a16="http://schemas.microsoft.com/office/drawing/2014/main" id="{E65F5C3B-C569-4EBA-B893-F4BC613CE860}"/>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47" name="finite element">
            <a:extLst>
              <a:ext uri="{FF2B5EF4-FFF2-40B4-BE49-F238E27FC236}">
                <a16:creationId xmlns:a16="http://schemas.microsoft.com/office/drawing/2014/main" id="{F54DEF04-1E48-4EDE-91C6-69F25C876854}"/>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48" name="finite element">
            <a:extLst>
              <a:ext uri="{FF2B5EF4-FFF2-40B4-BE49-F238E27FC236}">
                <a16:creationId xmlns:a16="http://schemas.microsoft.com/office/drawing/2014/main" id="{28F7F170-F112-41C7-B40E-27C0DFC97FBF}"/>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49" name="finite element">
            <a:extLst>
              <a:ext uri="{FF2B5EF4-FFF2-40B4-BE49-F238E27FC236}">
                <a16:creationId xmlns:a16="http://schemas.microsoft.com/office/drawing/2014/main" id="{8207F75D-CDDB-434C-ADFF-4884F4FC2EEB}"/>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50" name="finite element">
            <a:extLst>
              <a:ext uri="{FF2B5EF4-FFF2-40B4-BE49-F238E27FC236}">
                <a16:creationId xmlns:a16="http://schemas.microsoft.com/office/drawing/2014/main" id="{EBED0D6C-D76C-4793-893D-65A74D98E23A}"/>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51" name="finite element">
            <a:extLst>
              <a:ext uri="{FF2B5EF4-FFF2-40B4-BE49-F238E27FC236}">
                <a16:creationId xmlns:a16="http://schemas.microsoft.com/office/drawing/2014/main" id="{7E204DED-3E7A-4ED5-AAF2-77A70DF5D4CC}"/>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52" name="finite element">
            <a:extLst>
              <a:ext uri="{FF2B5EF4-FFF2-40B4-BE49-F238E27FC236}">
                <a16:creationId xmlns:a16="http://schemas.microsoft.com/office/drawing/2014/main" id="{76B6EB56-C624-49B2-8251-1CF6F932E3B8}"/>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53" name="finite element">
            <a:extLst>
              <a:ext uri="{FF2B5EF4-FFF2-40B4-BE49-F238E27FC236}">
                <a16:creationId xmlns:a16="http://schemas.microsoft.com/office/drawing/2014/main" id="{F1923C77-B0D6-4AFF-9808-8A206822E4F4}"/>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54" name="finite element">
            <a:extLst>
              <a:ext uri="{FF2B5EF4-FFF2-40B4-BE49-F238E27FC236}">
                <a16:creationId xmlns:a16="http://schemas.microsoft.com/office/drawing/2014/main" id="{99CF6A1A-82F2-43E4-A006-5D7D7A45F251}"/>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55" name="finite element">
            <a:extLst>
              <a:ext uri="{FF2B5EF4-FFF2-40B4-BE49-F238E27FC236}">
                <a16:creationId xmlns:a16="http://schemas.microsoft.com/office/drawing/2014/main" id="{1C02384F-5518-4E11-B036-14439A9A5562}"/>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56" name="finite element">
            <a:extLst>
              <a:ext uri="{FF2B5EF4-FFF2-40B4-BE49-F238E27FC236}">
                <a16:creationId xmlns:a16="http://schemas.microsoft.com/office/drawing/2014/main" id="{C272040E-0278-421D-958A-7017FB37E968}"/>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57" name="finite element">
            <a:extLst>
              <a:ext uri="{FF2B5EF4-FFF2-40B4-BE49-F238E27FC236}">
                <a16:creationId xmlns:a16="http://schemas.microsoft.com/office/drawing/2014/main" id="{673BA040-28BD-474A-8F06-B4E73CA7CAE8}"/>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58" name="finite element">
            <a:extLst>
              <a:ext uri="{FF2B5EF4-FFF2-40B4-BE49-F238E27FC236}">
                <a16:creationId xmlns:a16="http://schemas.microsoft.com/office/drawing/2014/main" id="{630C9195-D8D9-4FAE-A18A-C3B0296CD5D7}"/>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59" name="finite element">
            <a:extLst>
              <a:ext uri="{FF2B5EF4-FFF2-40B4-BE49-F238E27FC236}">
                <a16:creationId xmlns:a16="http://schemas.microsoft.com/office/drawing/2014/main" id="{C020312B-0BF2-4EDC-809A-779A152C529C}"/>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60" name="finite element">
            <a:extLst>
              <a:ext uri="{FF2B5EF4-FFF2-40B4-BE49-F238E27FC236}">
                <a16:creationId xmlns:a16="http://schemas.microsoft.com/office/drawing/2014/main" id="{8DD60511-A30D-4312-B46B-4980B1B22F10}"/>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61" name="finite element">
            <a:extLst>
              <a:ext uri="{FF2B5EF4-FFF2-40B4-BE49-F238E27FC236}">
                <a16:creationId xmlns:a16="http://schemas.microsoft.com/office/drawing/2014/main" id="{39EFE747-DB72-41B2-B3B6-D55692B03D3E}"/>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62" name="finite element">
            <a:extLst>
              <a:ext uri="{FF2B5EF4-FFF2-40B4-BE49-F238E27FC236}">
                <a16:creationId xmlns:a16="http://schemas.microsoft.com/office/drawing/2014/main" id="{90B32B9E-B8F6-4150-A6D0-0CA943494C6E}"/>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63" name="finite element">
            <a:extLst>
              <a:ext uri="{FF2B5EF4-FFF2-40B4-BE49-F238E27FC236}">
                <a16:creationId xmlns:a16="http://schemas.microsoft.com/office/drawing/2014/main" id="{05F86870-C77D-4B81-8567-0EDCB75164B4}"/>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64" name="finite element">
            <a:extLst>
              <a:ext uri="{FF2B5EF4-FFF2-40B4-BE49-F238E27FC236}">
                <a16:creationId xmlns:a16="http://schemas.microsoft.com/office/drawing/2014/main" id="{DF37E835-E698-425C-9D1A-1E36B5BF8B10}"/>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65" name="finite element">
            <a:extLst>
              <a:ext uri="{FF2B5EF4-FFF2-40B4-BE49-F238E27FC236}">
                <a16:creationId xmlns:a16="http://schemas.microsoft.com/office/drawing/2014/main" id="{118DA09D-20BF-465D-AD81-8DF7FCEB0C22}"/>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66" name="finite element">
            <a:extLst>
              <a:ext uri="{FF2B5EF4-FFF2-40B4-BE49-F238E27FC236}">
                <a16:creationId xmlns:a16="http://schemas.microsoft.com/office/drawing/2014/main" id="{9A2FD7AE-4935-49B1-BD9A-0A4D3C1D0332}"/>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67" name="finite element">
            <a:extLst>
              <a:ext uri="{FF2B5EF4-FFF2-40B4-BE49-F238E27FC236}">
                <a16:creationId xmlns:a16="http://schemas.microsoft.com/office/drawing/2014/main" id="{FB80EB8F-0D22-40EE-8237-6D229F50697E}"/>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68" name="finite element">
            <a:extLst>
              <a:ext uri="{FF2B5EF4-FFF2-40B4-BE49-F238E27FC236}">
                <a16:creationId xmlns:a16="http://schemas.microsoft.com/office/drawing/2014/main" id="{20A3A739-851F-4F21-B79C-7A25C1BE9763}"/>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69" name="finite element">
            <a:extLst>
              <a:ext uri="{FF2B5EF4-FFF2-40B4-BE49-F238E27FC236}">
                <a16:creationId xmlns:a16="http://schemas.microsoft.com/office/drawing/2014/main" id="{B2DBDBE0-42A7-4096-A163-8BC01FF7D798}"/>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70" name="finite element">
            <a:extLst>
              <a:ext uri="{FF2B5EF4-FFF2-40B4-BE49-F238E27FC236}">
                <a16:creationId xmlns:a16="http://schemas.microsoft.com/office/drawing/2014/main" id="{56EAFD74-EFCF-41FA-AF8B-E8D35237FE90}"/>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71" name="finite element">
            <a:extLst>
              <a:ext uri="{FF2B5EF4-FFF2-40B4-BE49-F238E27FC236}">
                <a16:creationId xmlns:a16="http://schemas.microsoft.com/office/drawing/2014/main" id="{3BDE124D-04DA-4061-8E24-A148B00A3EE9}"/>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72" name="finite element">
            <a:extLst>
              <a:ext uri="{FF2B5EF4-FFF2-40B4-BE49-F238E27FC236}">
                <a16:creationId xmlns:a16="http://schemas.microsoft.com/office/drawing/2014/main" id="{597913D2-848C-4ECA-A665-1DF0CD090670}"/>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73" name="finite element">
            <a:extLst>
              <a:ext uri="{FF2B5EF4-FFF2-40B4-BE49-F238E27FC236}">
                <a16:creationId xmlns:a16="http://schemas.microsoft.com/office/drawing/2014/main" id="{9E81305F-6184-40A6-B898-54246A45B752}"/>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74" name="finite element">
            <a:extLst>
              <a:ext uri="{FF2B5EF4-FFF2-40B4-BE49-F238E27FC236}">
                <a16:creationId xmlns:a16="http://schemas.microsoft.com/office/drawing/2014/main" id="{C83CE7F2-DFB1-46FE-B68E-66879461AA6E}"/>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75" name="finite element">
            <a:extLst>
              <a:ext uri="{FF2B5EF4-FFF2-40B4-BE49-F238E27FC236}">
                <a16:creationId xmlns:a16="http://schemas.microsoft.com/office/drawing/2014/main" id="{92819100-98FF-4FF6-AD59-419A0006F6F9}"/>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76" name="finite element">
            <a:extLst>
              <a:ext uri="{FF2B5EF4-FFF2-40B4-BE49-F238E27FC236}">
                <a16:creationId xmlns:a16="http://schemas.microsoft.com/office/drawing/2014/main" id="{0D7AAF4F-C84A-437D-99BB-AC6BBF03DE1F}"/>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77" name="finite element">
            <a:extLst>
              <a:ext uri="{FF2B5EF4-FFF2-40B4-BE49-F238E27FC236}">
                <a16:creationId xmlns:a16="http://schemas.microsoft.com/office/drawing/2014/main" id="{FEC11E09-2CCC-407D-876A-11A313E2661A}"/>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78" name="finite element">
            <a:extLst>
              <a:ext uri="{FF2B5EF4-FFF2-40B4-BE49-F238E27FC236}">
                <a16:creationId xmlns:a16="http://schemas.microsoft.com/office/drawing/2014/main" id="{8092AA82-B3E5-43F0-96A1-3BD6EBEA5399}"/>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79" name="finite element">
            <a:extLst>
              <a:ext uri="{FF2B5EF4-FFF2-40B4-BE49-F238E27FC236}">
                <a16:creationId xmlns:a16="http://schemas.microsoft.com/office/drawing/2014/main" id="{5F03C127-1238-4924-BFEC-7A1F2B87B303}"/>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80" name="finite element">
            <a:extLst>
              <a:ext uri="{FF2B5EF4-FFF2-40B4-BE49-F238E27FC236}">
                <a16:creationId xmlns:a16="http://schemas.microsoft.com/office/drawing/2014/main" id="{FD53C6AB-9010-4291-84A1-2898A3A94D7F}"/>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81" name="finite element">
            <a:extLst>
              <a:ext uri="{FF2B5EF4-FFF2-40B4-BE49-F238E27FC236}">
                <a16:creationId xmlns:a16="http://schemas.microsoft.com/office/drawing/2014/main" id="{A54C92C9-1F75-4552-8180-13ACFEA573E5}"/>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82" name="finite element">
            <a:extLst>
              <a:ext uri="{FF2B5EF4-FFF2-40B4-BE49-F238E27FC236}">
                <a16:creationId xmlns:a16="http://schemas.microsoft.com/office/drawing/2014/main" id="{8D4682F5-B573-4B26-8D9E-859025963538}"/>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83" name="finite element">
            <a:extLst>
              <a:ext uri="{FF2B5EF4-FFF2-40B4-BE49-F238E27FC236}">
                <a16:creationId xmlns:a16="http://schemas.microsoft.com/office/drawing/2014/main" id="{1E5BC103-99FB-4EC0-A9E0-9962EE3668C5}"/>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84" name="finite element">
            <a:extLst>
              <a:ext uri="{FF2B5EF4-FFF2-40B4-BE49-F238E27FC236}">
                <a16:creationId xmlns:a16="http://schemas.microsoft.com/office/drawing/2014/main" id="{5496DD75-DE3D-46AC-8BB2-BE299A4801E1}"/>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85" name="finite element">
            <a:extLst>
              <a:ext uri="{FF2B5EF4-FFF2-40B4-BE49-F238E27FC236}">
                <a16:creationId xmlns:a16="http://schemas.microsoft.com/office/drawing/2014/main" id="{D3319ED5-149B-4E6D-A956-DBA19B2F4D94}"/>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86" name="finite element">
            <a:extLst>
              <a:ext uri="{FF2B5EF4-FFF2-40B4-BE49-F238E27FC236}">
                <a16:creationId xmlns:a16="http://schemas.microsoft.com/office/drawing/2014/main" id="{E8F6DE1E-1318-4F45-BD68-046CDE3CFB76}"/>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87" name="finite element">
            <a:extLst>
              <a:ext uri="{FF2B5EF4-FFF2-40B4-BE49-F238E27FC236}">
                <a16:creationId xmlns:a16="http://schemas.microsoft.com/office/drawing/2014/main" id="{936081DC-AD7F-4C8B-BE2C-541A5E669FCE}"/>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88" name="finite element">
            <a:extLst>
              <a:ext uri="{FF2B5EF4-FFF2-40B4-BE49-F238E27FC236}">
                <a16:creationId xmlns:a16="http://schemas.microsoft.com/office/drawing/2014/main" id="{1E93BA2B-F804-4FFF-9FBB-BD9F52242439}"/>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89" name="finite element">
            <a:extLst>
              <a:ext uri="{FF2B5EF4-FFF2-40B4-BE49-F238E27FC236}">
                <a16:creationId xmlns:a16="http://schemas.microsoft.com/office/drawing/2014/main" id="{371BCF73-02A5-49F9-91B1-E8C2DB4CC529}"/>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90" name="finite element">
            <a:extLst>
              <a:ext uri="{FF2B5EF4-FFF2-40B4-BE49-F238E27FC236}">
                <a16:creationId xmlns:a16="http://schemas.microsoft.com/office/drawing/2014/main" id="{BFF198F4-B987-4BEB-9489-7FDE00BB61D8}"/>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91" name="finite element">
            <a:extLst>
              <a:ext uri="{FF2B5EF4-FFF2-40B4-BE49-F238E27FC236}">
                <a16:creationId xmlns:a16="http://schemas.microsoft.com/office/drawing/2014/main" id="{98F3C4D0-44AA-48C1-8136-3AB0A892F506}"/>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92" name="finite element">
            <a:extLst>
              <a:ext uri="{FF2B5EF4-FFF2-40B4-BE49-F238E27FC236}">
                <a16:creationId xmlns:a16="http://schemas.microsoft.com/office/drawing/2014/main" id="{4C082DE4-D81E-4ABD-9DE9-B91420488781}"/>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93" name="finite element">
            <a:extLst>
              <a:ext uri="{FF2B5EF4-FFF2-40B4-BE49-F238E27FC236}">
                <a16:creationId xmlns:a16="http://schemas.microsoft.com/office/drawing/2014/main" id="{ED84B5CF-A131-412D-BA08-9F07B0B51A9B}"/>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94" name="finite element">
            <a:extLst>
              <a:ext uri="{FF2B5EF4-FFF2-40B4-BE49-F238E27FC236}">
                <a16:creationId xmlns:a16="http://schemas.microsoft.com/office/drawing/2014/main" id="{9273CE5C-BB80-416A-9DBC-7BEE001FC7D9}"/>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95" name="finite element">
            <a:extLst>
              <a:ext uri="{FF2B5EF4-FFF2-40B4-BE49-F238E27FC236}">
                <a16:creationId xmlns:a16="http://schemas.microsoft.com/office/drawing/2014/main" id="{E691361F-4107-4D67-A608-CE9980F326D0}"/>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96" name="finite element">
            <a:extLst>
              <a:ext uri="{FF2B5EF4-FFF2-40B4-BE49-F238E27FC236}">
                <a16:creationId xmlns:a16="http://schemas.microsoft.com/office/drawing/2014/main" id="{C67768C9-6F3C-41E8-8581-0BDB03D856E8}"/>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97" name="finite element">
            <a:extLst>
              <a:ext uri="{FF2B5EF4-FFF2-40B4-BE49-F238E27FC236}">
                <a16:creationId xmlns:a16="http://schemas.microsoft.com/office/drawing/2014/main" id="{25034585-9C47-410B-B1F1-61BE28403EC4}"/>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98" name="finite element">
            <a:extLst>
              <a:ext uri="{FF2B5EF4-FFF2-40B4-BE49-F238E27FC236}">
                <a16:creationId xmlns:a16="http://schemas.microsoft.com/office/drawing/2014/main" id="{C4B59966-052B-4881-8973-D54B83F84003}"/>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99" name="finite element">
            <a:extLst>
              <a:ext uri="{FF2B5EF4-FFF2-40B4-BE49-F238E27FC236}">
                <a16:creationId xmlns:a16="http://schemas.microsoft.com/office/drawing/2014/main" id="{195C67AE-C1B0-4E91-98CF-5508F282E506}"/>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200" name="finite element">
            <a:extLst>
              <a:ext uri="{FF2B5EF4-FFF2-40B4-BE49-F238E27FC236}">
                <a16:creationId xmlns:a16="http://schemas.microsoft.com/office/drawing/2014/main" id="{9FC68EAA-6B3C-4686-B259-5B16531A039F}"/>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201" name="finite element">
            <a:extLst>
              <a:ext uri="{FF2B5EF4-FFF2-40B4-BE49-F238E27FC236}">
                <a16:creationId xmlns:a16="http://schemas.microsoft.com/office/drawing/2014/main" id="{B997E3E9-1577-4A29-82DB-5E584C2018DB}"/>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202" name="finite element">
            <a:extLst>
              <a:ext uri="{FF2B5EF4-FFF2-40B4-BE49-F238E27FC236}">
                <a16:creationId xmlns:a16="http://schemas.microsoft.com/office/drawing/2014/main" id="{C4813ACA-8E1C-4C05-8035-CB705EB1C7F5}"/>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03" name="finite element">
            <a:extLst>
              <a:ext uri="{FF2B5EF4-FFF2-40B4-BE49-F238E27FC236}">
                <a16:creationId xmlns:a16="http://schemas.microsoft.com/office/drawing/2014/main" id="{300E532B-BF27-4DBA-84A1-D7AC5D3F0032}"/>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204" name="text">
            <a:extLst>
              <a:ext uri="{FF2B5EF4-FFF2-40B4-BE49-F238E27FC236}">
                <a16:creationId xmlns:a16="http://schemas.microsoft.com/office/drawing/2014/main" id="{F8627C23-880A-408C-B635-B31B3A8607DB}"/>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Refine the mesh; compare the selected point</a:t>
            </a:r>
          </a:p>
        </p:txBody>
      </p:sp>
      <p:sp>
        <p:nvSpPr>
          <p:cNvPr id="205" name="visible explanation">
            <a:extLst>
              <a:ext uri="{FF2B5EF4-FFF2-40B4-BE49-F238E27FC236}">
                <a16:creationId xmlns:a16="http://schemas.microsoft.com/office/drawing/2014/main" id="{34BB5246-2769-4DA8-AAA4-936B2F16D23D}"/>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mesh converts the weak equation into a matrix problem.</a:t>
            </a:r>
          </a:p>
        </p:txBody>
      </p:sp>
      <p:sp>
        <p:nvSpPr>
          <p:cNvPr id="206" name="governing equation">
            <a:extLst>
              <a:ext uri="{FF2B5EF4-FFF2-40B4-BE49-F238E27FC236}">
                <a16:creationId xmlns:a16="http://schemas.microsoft.com/office/drawing/2014/main" id="{7943550F-C972-4F91-9318-210859A999E7}"/>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000"/>
              <a:spcAft>
                <a:spcPts val="1000"/>
              </a:spcAft>
            </a:pPr>
            <a14:m xmlns:a14="http://schemas.microsoft.com/office/drawing/2010/main">
              <m:oMathPara xmlns:m="http://schemas.openxmlformats.org/officeDocument/2006/math">
                <m:oMathParaPr>
                  <m:jc m:val="left"/>
                </m:oMathParaPr>
                <m:oMath>
                  <m:sSub>
                    <m:e>
                      <m:r>
                        <a:rPr lang="en-US" sz="2000" b="0">
                          <a:solidFill>
                            <a:srgbClr val="116B70"/>
                          </a:solidFill>
                          <a:latin typeface="Cambria Math"/>
                        </a:rPr>
                        <m:t xml:space="preserve">K</m:t>
                      </m:r>
                    </m:e>
                    <m:sub>
                      <m:r>
                        <a:rPr lang="en-US" sz="2000" b="0">
                          <a:solidFill>
                            <a:srgbClr val="116B70"/>
                          </a:solidFill>
                          <a:latin typeface="Cambria Math"/>
                        </a:rPr>
                        <m:t xml:space="preserve">ij</m:t>
                      </m:r>
                    </m:sub>
                  </m:sSub>
                  <m:r>
                    <a:rPr lang="en-US" sz="2000" b="0">
                      <a:solidFill>
                        <a:srgbClr val="116B70"/>
                      </a:solidFill>
                      <a:latin typeface="Cambria Math"/>
                    </a:rPr>
                    <m:t xml:space="preserve">=</m:t>
                  </m:r>
                  <m:nary>
                    <m:naryPr>
                      <m:chr m:val="∫"/>
                      <m:limLoc m:val="subSup"/>
                      <m:grow m:val="1"/>
                      <m:subHide m:val="off"/>
                      <m:supHide m:val="on"/>
                    </m:naryPr>
                    <m:sub>
                      <m:r>
                        <a:rPr lang="en-US" sz="2000" b="0">
                          <a:solidFill>
                            <a:srgbClr val="116B70"/>
                          </a:solidFill>
                          <a:latin typeface="Cambria Math"/>
                        </a:rPr>
                        <m:t xml:space="preserve">T</m:t>
                      </m:r>
                    </m:sub>
                    <m:sup/>
                    <m:e>
                      <m:r>
                        <m:rPr>
                          <m:sty m:val="p"/>
                        </m:rPr>
                        <a:rPr lang="en-US" sz="2000" b="0">
                          <a:solidFill>
                            <a:srgbClr val="116B70"/>
                          </a:solidFill>
                          <a:latin typeface="Cambria Math"/>
                        </a:rPr>
                        <m:t xml:space="preserve">∇</m:t>
                      </m:r>
                    </m:e>
                  </m:nary>
                  <m:sSub>
                    <m:e>
                      <m:r>
                        <a:rPr lang="en-US" sz="2000" b="0">
                          <a:solidFill>
                            <a:srgbClr val="116B70"/>
                          </a:solidFill>
                          <a:latin typeface="Cambria Math"/>
                        </a:rPr>
                        <m:t xml:space="preserve">ϕ</m:t>
                      </m:r>
                    </m:e>
                    <m:sub>
                      <m:r>
                        <a:rPr lang="en-US" sz="2000" b="0">
                          <a:solidFill>
                            <a:srgbClr val="116B70"/>
                          </a:solidFill>
                          <a:latin typeface="Cambria Math"/>
                        </a:rPr>
                        <m:t xml:space="preserve">i</m:t>
                      </m:r>
                    </m:sub>
                  </m:sSub>
                  <m:r>
                    <a:rPr lang="en-US" sz="2000" b="0">
                      <a:solidFill>
                        <a:srgbClr val="116B70"/>
                      </a:solidFill>
                      <a:latin typeface="Cambria Math"/>
                    </a:rPr>
                    <m:t xml:space="preserve">⋅</m:t>
                  </m:r>
                  <m:r>
                    <m:rPr>
                      <m:sty m:val="p"/>
                    </m:rPr>
                    <a:rPr lang="en-US" sz="2000" b="0">
                      <a:solidFill>
                        <a:srgbClr val="116B70"/>
                      </a:solidFill>
                      <a:latin typeface="Cambria Math"/>
                    </a:rPr>
                    <m:t xml:space="preserve">∇</m:t>
                  </m:r>
                  <m:sSub>
                    <m:e>
                      <m:r>
                        <a:rPr lang="en-US" sz="2000" b="0">
                          <a:solidFill>
                            <a:srgbClr val="116B70"/>
                          </a:solidFill>
                          <a:latin typeface="Cambria Math"/>
                        </a:rPr>
                        <m:t xml:space="preserve">ϕ</m:t>
                      </m:r>
                    </m:e>
                    <m:sub>
                      <m:r>
                        <a:rPr lang="en-US" sz="2000" b="0">
                          <a:solidFill>
                            <a:srgbClr val="116B70"/>
                          </a:solidFill>
                          <a:latin typeface="Cambria Math"/>
                        </a:rPr>
                        <m:t xml:space="preserve">j</m:t>
                      </m:r>
                    </m:sub>
                  </m:sSub>
                  <m:r>
                    <m:rPr>
                      <m:nor/>
                    </m:rPr>
                    <a:rPr lang="en-US" sz="2000" b="0">
                      <a:solidFill>
                        <a:srgbClr val="116B70"/>
                      </a:solidFill>
                      <a:latin typeface="Cambria Math"/>
                    </a:rPr>
                    <m:t xml:space="preserve"> </m:t>
                  </m:r>
                  <m:r>
                    <m:rPr>
                      <m:sty m:val="p"/>
                    </m:rPr>
                    <a:rPr lang="en-US" sz="2000" b="0">
                      <a:solidFill>
                        <a:srgbClr val="116B70"/>
                      </a:solidFill>
                      <a:latin typeface="Cambria Math"/>
                    </a:rPr>
                    <m:t xml:space="preserve">d</m:t>
                  </m:r>
                  <m:r>
                    <a:rPr lang="en-US" sz="2000" b="0">
                      <a:solidFill>
                        <a:srgbClr val="116B70"/>
                      </a:solidFill>
                      <a:latin typeface="Cambria Math"/>
                    </a:rPr>
                    <m:t xml:space="preserve">A</m:t>
                  </m:r>
                </m:oMath>
              </m:oMathPara>
            </a14:m>
            <a:endParaRPr lang="en-US" sz="2000"/>
          </a:p>
          <a:p>
            <a:pPr algn="l">
              <a:defRPr sz="2000"/>
              <a:spcAft>
                <a:spcPts val="1000"/>
              </a:spcAft>
            </a:pPr>
            <a14:m xmlns:a14="http://schemas.microsoft.com/office/drawing/2010/main">
              <m:oMathPara xmlns:m="http://schemas.openxmlformats.org/officeDocument/2006/math">
                <m:oMathParaPr>
                  <m:jc m:val="left"/>
                </m:oMathParaPr>
                <m:oMath>
                  <m:r>
                    <a:rPr lang="en-US" sz="2000" b="0">
                      <a:solidFill>
                        <a:srgbClr val="116B70"/>
                      </a:solidFill>
                      <a:latin typeface="Cambria Math"/>
                    </a:rPr>
                    <m:t xml:space="preserve">Ku=f</m:t>
                  </m:r>
                </m:oMath>
              </m:oMathPara>
            </a14:m>
            <a:endParaRPr lang="en-US" sz="2000"/>
          </a:p>
        </p:txBody>
      </p:sp>
      <p:sp>
        <p:nvSpPr>
          <p:cNvPr id="207" name="student question">
            <a:extLst>
              <a:ext uri="{FF2B5EF4-FFF2-40B4-BE49-F238E27FC236}">
                <a16:creationId xmlns:a16="http://schemas.microsoft.com/office/drawing/2014/main" id="{821DD402-F268-4392-9C2D-CD8C75D27CAB}"/>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center calculation is often smoother numerically, a mean or a maximum?</a:t>
            </a:r>
          </a:p>
        </p:txBody>
      </p:sp>
      <p:sp>
        <p:nvSpPr>
          <p:cNvPr id="208" name="text">
            <a:extLst>
              <a:ext uri="{FF2B5EF4-FFF2-40B4-BE49-F238E27FC236}">
                <a16:creationId xmlns:a16="http://schemas.microsoft.com/office/drawing/2014/main" id="{05B84508-35FF-49D2-ABBE-7B2C1512280F}"/>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09" name="text">
            <a:extLst>
              <a:ext uri="{FF2B5EF4-FFF2-40B4-BE49-F238E27FC236}">
                <a16:creationId xmlns:a16="http://schemas.microsoft.com/office/drawing/2014/main" id="{2940E448-ACDA-428B-8F66-498F0EDCF6FE}"/>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43</a:t>
            </a:r>
          </a:p>
        </p:txBody>
      </p:sp>
    </p:spTree>
    <p:extLst>
      <p:ext uri="{BB962C8B-B14F-4D97-AF65-F5344CB8AC3E}">
        <p14:creationId xmlns:p14="http://schemas.microsoft.com/office/powerpoint/2010/main" val="4254445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206"/>
                                        </p:tgtEl>
                                        <p:attrNameLst>
                                          <p:attrName>style.visibility</p:attrName>
                                        </p:attrNameLst>
                                      </p:cBhvr>
                                      <p:to>
                                        <p:strVal val="visible"/>
                                      </p:to>
                                    </p:set>
                                    <p:animEffect transition="in" filter="fade">
                                      <p:cBhvr additive="base">
                                        <p:cTn id="7" dur="600" fill="hold"/>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9" name="text">
            <a:extLst>
              <a:ext uri="{FF2B5EF4-FFF2-40B4-BE49-F238E27FC236}">
                <a16:creationId xmlns:a16="http://schemas.microsoft.com/office/drawing/2014/main" id="{D086222C-7985-46E6-8BB4-34D468F4EBE6}"/>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BD59E64E-4ABF-460F-8148-88417351C9BF}"/>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Fingerprints of the torsion center</a:t>
            </a:r>
          </a:p>
        </p:txBody>
      </p:sp>
      <p:sp>
        <p:nvSpPr>
          <p:cNvPr id="3" name="line">
            <a:extLst>
              <a:ext uri="{FF2B5EF4-FFF2-40B4-BE49-F238E27FC236}">
                <a16:creationId xmlns:a16="http://schemas.microsoft.com/office/drawing/2014/main" id="{3143B4D8-B7FA-4B70-A096-CC6853B55742}"/>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2" name="Chart"/>
          <p:cNvGraphicFramePr/>
          <p:nvPr/>
        </p:nvGraphicFramePr>
        <p:xfrm>
          <a:off x="523875" y="2095500"/>
          <a:ext cx="5334000" cy="3667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p:cNvGraphicFramePr/>
          <p:nvPr/>
        </p:nvGraphicFramePr>
        <p:xfrm>
          <a:off x="6286500" y="2095500"/>
          <a:ext cx="5334000" cy="366712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a:extLst>
              <a:ext uri="{FF2B5EF4-FFF2-40B4-BE49-F238E27FC236}">
                <a16:creationId xmlns:a16="http://schemas.microsoft.com/office/drawing/2014/main" id="{854A8B6F-1E8C-40AD-B53B-55808E5CF959}"/>
              </a:ext>
            </a:extLst>
          </p:cNvPr>
          <p:cNvSpPr>
            <a:spLocks noGrp="1"/>
          </p:cNvSpPr>
          <p:nvPr/>
        </p:nvSpPr>
        <p:spPr>
          <a:xfrm>
            <a:off x="571500" y="6048375"/>
            <a:ext cx="11049000" cy="3238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Base (−1,0), (1,0); apex (0,x). Neighbor slopes use sampled differences. Similarity ≠ identity.</a:t>
            </a:r>
          </a:p>
        </p:txBody>
      </p:sp>
      <p:sp>
        <p:nvSpPr>
          <p:cNvPr id="7" name="text">
            <a:extLst>
              <a:ext uri="{FF2B5EF4-FFF2-40B4-BE49-F238E27FC236}">
                <a16:creationId xmlns:a16="http://schemas.microsoft.com/office/drawing/2014/main" id="{2A4318C3-7FA6-4FD1-BFB4-451AB7E11304}"/>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8" name="text">
            <a:extLst>
              <a:ext uri="{FF2B5EF4-FFF2-40B4-BE49-F238E27FC236}">
                <a16:creationId xmlns:a16="http://schemas.microsoft.com/office/drawing/2014/main" id="{08AEF9BE-BC8B-401C-B54E-7E597987E928}"/>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44</a:t>
            </a:r>
          </a:p>
        </p:txBody>
      </p:sp>
      <p:sp>
        <p:nvSpPr>
          <p:cNvPr id="14" name="Shared graph legend">
            <a:extLst>
              <a:ext uri="{FF2B5EF4-FFF2-40B4-BE49-F238E27FC236}">
                <a16:creationId xmlns:a16="http://schemas.microsoft.com/office/drawing/2014/main" id="{BD59E64E-4ABF-460F-8148-88417351C9BF}"/>
              </a:ext>
            </a:extLst>
          </p:cNvPr>
          <p:cNvSpPr>
            <a:spLocks noGrp="1"/>
          </p:cNvSpPr>
          <p:nvPr/>
        </p:nvSpPr>
        <p:spPr>
          <a:xfrm>
            <a:off x="876300" y="5810250"/>
            <a:ext cx="1536700" cy="304800"/>
          </a:xfrm>
          <a:prstGeom prst="rect">
            <a:avLst/>
          </a:prstGeom>
          <a:noFill/>
          <a:ln w="0">
            <a:noFill/>
          </a:ln>
        </p:spPr>
        <p:txBody>
          <a:bodyPr anchor="ctr">
            <a:noAutofit/>
          </a:bodyPr>
          <a:lstStyle/>
          <a:p>
            <a:pPr>
              <a:defRPr sz="1650" b="0">
                <a:solidFill>
                  <a:srgbClr val="D74E72"/>
                </a:solidFill>
                <a:latin typeface="Arial"/>
                <a:ea typeface="Arial"/>
                <a:cs typeface="Arial"/>
              </a:defRPr>
            </a:pPr>
            <a:r>
              <a:rPr sz="1650" b="0">
                <a:solidFill>
                  <a:srgbClr val="D74E72"/>
                </a:solidFill>
                <a:latin typeface="Arial"/>
                <a:ea typeface="Arial"/>
                <a:cs typeface="Arial"/>
              </a:rPr>
              <a:t>F</a:t>
            </a:r>
            <a:r>
              <a:rPr sz="1221" b="0" baseline="-20000">
                <a:solidFill>
                  <a:srgbClr val="D74E72"/>
                </a:solidFill>
                <a:latin typeface="Arial"/>
                <a:ea typeface="Arial"/>
                <a:cs typeface="Arial"/>
              </a:rPr>
              <a:t>1</a:t>
            </a:r>
          </a:p>
        </p:txBody>
      </p:sp>
      <p:sp>
        <p:nvSpPr>
          <p:cNvPr id="15" name="Graph legend line">
            <a:extLst>
              <a:ext uri="{FF2B5EF4-FFF2-40B4-BE49-F238E27FC236}">
                <a16:creationId xmlns:a16="http://schemas.microsoft.com/office/drawing/2014/main" id="{3143B4D8-B7FA-4B70-A096-CC6853B55742}"/>
              </a:ext>
            </a:extLst>
          </p:cNvPr>
          <p:cNvSpPr>
            <a:spLocks noGrp="1"/>
          </p:cNvSpPr>
          <p:nvPr/>
        </p:nvSpPr>
        <p:spPr>
          <a:xfrm>
            <a:off x="609600" y="5953125"/>
            <a:ext cx="238125" cy="4762"/>
          </a:xfrm>
          <a:custGeom>
            <a:avLst/>
            <a:gdLst/>
            <a:ahLst/>
            <a:cxnLst/>
            <a:rect l="0" t="0" r="0" b="0"/>
            <a:pathLst>
              <a:path w="11049000" h="4763">
                <a:moveTo>
                  <a:pt x="0" y="0"/>
                </a:moveTo>
                <a:lnTo>
                  <a:pt x="11049000" y="0"/>
                </a:lnTo>
              </a:path>
            </a:pathLst>
          </a:custGeom>
          <a:noFill/>
          <a:ln w="28000">
            <a:solidFill>
              <a:srgbClr val="D74E72"/>
            </a:solidFill>
            <a:prstDash val="solid"/>
          </a:ln>
        </p:spPr>
        <p:txBody>
          <a:bodyPr/>
          <a:lstStyle/>
          <a:p>
            <a:endParaRPr lang="en-US"/>
          </a:p>
        </p:txBody>
      </p:sp>
      <p:sp>
        <p:nvSpPr>
          <p:cNvPr id="16" name="Shared graph legend">
            <a:extLst>
              <a:ext uri="{FF2B5EF4-FFF2-40B4-BE49-F238E27FC236}">
                <a16:creationId xmlns:a16="http://schemas.microsoft.com/office/drawing/2014/main" id="{BD59E64E-4ABF-460F-8148-88417351C9BF}"/>
              </a:ext>
            </a:extLst>
          </p:cNvPr>
          <p:cNvSpPr>
            <a:spLocks noGrp="1"/>
          </p:cNvSpPr>
          <p:nvPr/>
        </p:nvSpPr>
        <p:spPr>
          <a:xfrm>
            <a:off x="2717800" y="5810250"/>
            <a:ext cx="1536700" cy="3048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X</a:t>
            </a:r>
            <a:r>
              <a:rPr sz="1221" b="0" baseline="-20000">
                <a:solidFill>
                  <a:srgbClr val="116B70"/>
                </a:solidFill>
                <a:latin typeface="Arial"/>
                <a:ea typeface="Arial"/>
                <a:cs typeface="Arial"/>
              </a:rPr>
              <a:t>1</a:t>
            </a:r>
          </a:p>
        </p:txBody>
      </p:sp>
      <p:sp>
        <p:nvSpPr>
          <p:cNvPr id="17" name="Graph legend line">
            <a:extLst>
              <a:ext uri="{FF2B5EF4-FFF2-40B4-BE49-F238E27FC236}">
                <a16:creationId xmlns:a16="http://schemas.microsoft.com/office/drawing/2014/main" id="{3143B4D8-B7FA-4B70-A096-CC6853B55742}"/>
              </a:ext>
            </a:extLst>
          </p:cNvPr>
          <p:cNvSpPr>
            <a:spLocks noGrp="1"/>
          </p:cNvSpPr>
          <p:nvPr/>
        </p:nvSpPr>
        <p:spPr>
          <a:xfrm>
            <a:off x="2451100" y="5953125"/>
            <a:ext cx="238125" cy="4762"/>
          </a:xfrm>
          <a:custGeom>
            <a:avLst/>
            <a:gdLst/>
            <a:ahLst/>
            <a:cxnLst/>
            <a:rect l="0" t="0" r="0" b="0"/>
            <a:pathLst>
              <a:path w="11049000" h="4763">
                <a:moveTo>
                  <a:pt x="0" y="0"/>
                </a:moveTo>
                <a:lnTo>
                  <a:pt x="11049000" y="0"/>
                </a:lnTo>
              </a:path>
            </a:pathLst>
          </a:custGeom>
          <a:noFill/>
          <a:ln w="28000">
            <a:solidFill>
              <a:srgbClr val="116B70"/>
            </a:solidFill>
            <a:prstDash val="dash"/>
          </a:ln>
        </p:spPr>
        <p:txBody>
          <a:bodyPr/>
          <a:lstStyle/>
          <a:p>
            <a:endParaRPr lang="en-US"/>
          </a:p>
        </p:txBody>
      </p:sp>
      <p:sp>
        <p:nvSpPr>
          <p:cNvPr id="18" name="Shared graph legend">
            <a:extLst>
              <a:ext uri="{FF2B5EF4-FFF2-40B4-BE49-F238E27FC236}">
                <a16:creationId xmlns:a16="http://schemas.microsoft.com/office/drawing/2014/main" id="{BD59E64E-4ABF-460F-8148-88417351C9BF}"/>
              </a:ext>
            </a:extLst>
          </p:cNvPr>
          <p:cNvSpPr>
            <a:spLocks noGrp="1"/>
          </p:cNvSpPr>
          <p:nvPr/>
        </p:nvSpPr>
        <p:spPr>
          <a:xfrm>
            <a:off x="4559300" y="5810250"/>
            <a:ext cx="1536700" cy="304800"/>
          </a:xfrm>
          <a:prstGeom prst="rect">
            <a:avLst/>
          </a:prstGeom>
          <a:noFill/>
          <a:ln w="0">
            <a:noFill/>
          </a:ln>
        </p:spPr>
        <p:txBody>
          <a:bodyPr anchor="ctr">
            <a:noAutofit/>
          </a:bodyPr>
          <a:lstStyle/>
          <a:p>
            <a:pPr>
              <a:defRPr sz="1650" b="0">
                <a:solidFill>
                  <a:srgbClr val="13283C"/>
                </a:solidFill>
                <a:latin typeface="Arial"/>
                <a:ea typeface="Arial"/>
                <a:cs typeface="Arial"/>
              </a:defRPr>
            </a:pPr>
            <a:r>
              <a:rPr sz="1650" b="0">
                <a:solidFill>
                  <a:srgbClr val="13283C"/>
                </a:solidFill>
                <a:latin typeface="Arial"/>
                <a:ea typeface="Arial"/>
                <a:cs typeface="Arial"/>
              </a:rPr>
              <a:t>X</a:t>
            </a:r>
            <a:r>
              <a:rPr sz="1221" b="0" baseline="-20000">
                <a:solidFill>
                  <a:srgbClr val="13283C"/>
                </a:solidFill>
                <a:latin typeface="Arial"/>
                <a:ea typeface="Arial"/>
                <a:cs typeface="Arial"/>
              </a:rPr>
              <a:t>2</a:t>
            </a:r>
          </a:p>
        </p:txBody>
      </p:sp>
      <p:sp>
        <p:nvSpPr>
          <p:cNvPr id="19" name="Graph legend line">
            <a:extLst>
              <a:ext uri="{FF2B5EF4-FFF2-40B4-BE49-F238E27FC236}">
                <a16:creationId xmlns:a16="http://schemas.microsoft.com/office/drawing/2014/main" id="{3143B4D8-B7FA-4B70-A096-CC6853B55742}"/>
              </a:ext>
            </a:extLst>
          </p:cNvPr>
          <p:cNvSpPr>
            <a:spLocks noGrp="1"/>
          </p:cNvSpPr>
          <p:nvPr/>
        </p:nvSpPr>
        <p:spPr>
          <a:xfrm>
            <a:off x="4292600" y="5953125"/>
            <a:ext cx="238125" cy="4762"/>
          </a:xfrm>
          <a:custGeom>
            <a:avLst/>
            <a:gdLst/>
            <a:ahLst/>
            <a:cxnLst/>
            <a:rect l="0" t="0" r="0" b="0"/>
            <a:pathLst>
              <a:path w="11049000" h="4763">
                <a:moveTo>
                  <a:pt x="0" y="0"/>
                </a:moveTo>
                <a:lnTo>
                  <a:pt x="11049000" y="0"/>
                </a:lnTo>
              </a:path>
            </a:pathLst>
          </a:custGeom>
          <a:noFill/>
          <a:ln w="28000">
            <a:solidFill>
              <a:srgbClr val="13283C"/>
            </a:solidFill>
            <a:prstDash val="sysDot"/>
          </a:ln>
        </p:spPr>
        <p:txBody>
          <a:bodyPr/>
          <a:lstStyle/>
          <a:p>
            <a:endParaRPr lang="en-US"/>
          </a:p>
        </p:txBody>
      </p:sp>
      <p:sp>
        <p:nvSpPr>
          <p:cNvPr id="20" name="Shared graph legend">
            <a:extLst>
              <a:ext uri="{FF2B5EF4-FFF2-40B4-BE49-F238E27FC236}">
                <a16:creationId xmlns:a16="http://schemas.microsoft.com/office/drawing/2014/main" id="{BD59E64E-4ABF-460F-8148-88417351C9BF}"/>
              </a:ext>
            </a:extLst>
          </p:cNvPr>
          <p:cNvSpPr>
            <a:spLocks noGrp="1"/>
          </p:cNvSpPr>
          <p:nvPr/>
        </p:nvSpPr>
        <p:spPr>
          <a:xfrm>
            <a:off x="6400800" y="5810250"/>
            <a:ext cx="1536700" cy="304800"/>
          </a:xfrm>
          <a:prstGeom prst="rect">
            <a:avLst/>
          </a:prstGeom>
          <a:noFill/>
          <a:ln w="0">
            <a:noFill/>
          </a:ln>
        </p:spPr>
        <p:txBody>
          <a:bodyPr anchor="ctr">
            <a:noAutofit/>
          </a:bodyPr>
          <a:lstStyle/>
          <a:p>
            <a:pPr>
              <a:defRPr sz="1650" b="0">
                <a:solidFill>
                  <a:srgbClr val="B17409"/>
                </a:solidFill>
                <a:latin typeface="Arial"/>
                <a:ea typeface="Arial"/>
                <a:cs typeface="Arial"/>
              </a:defRPr>
            </a:pPr>
            <a:r>
              <a:rPr sz="1650" b="0">
                <a:solidFill>
                  <a:srgbClr val="B17409"/>
                </a:solidFill>
                <a:latin typeface="Arial"/>
                <a:ea typeface="Arial"/>
                <a:cs typeface="Arial"/>
              </a:rPr>
              <a:t>X</a:t>
            </a:r>
            <a:r>
              <a:rPr sz="1221" b="0" baseline="-20000">
                <a:solidFill>
                  <a:srgbClr val="B17409"/>
                </a:solidFill>
                <a:latin typeface="Arial"/>
                <a:ea typeface="Arial"/>
                <a:cs typeface="Arial"/>
              </a:rPr>
              <a:t>10</a:t>
            </a:r>
          </a:p>
        </p:txBody>
      </p:sp>
      <p:sp>
        <p:nvSpPr>
          <p:cNvPr id="21" name="Graph legend line">
            <a:extLst>
              <a:ext uri="{FF2B5EF4-FFF2-40B4-BE49-F238E27FC236}">
                <a16:creationId xmlns:a16="http://schemas.microsoft.com/office/drawing/2014/main" id="{3143B4D8-B7FA-4B70-A096-CC6853B55742}"/>
              </a:ext>
            </a:extLst>
          </p:cNvPr>
          <p:cNvSpPr>
            <a:spLocks noGrp="1"/>
          </p:cNvSpPr>
          <p:nvPr/>
        </p:nvSpPr>
        <p:spPr>
          <a:xfrm>
            <a:off x="6134100" y="5953125"/>
            <a:ext cx="238125" cy="4762"/>
          </a:xfrm>
          <a:custGeom>
            <a:avLst/>
            <a:gdLst/>
            <a:ahLst/>
            <a:cxnLst/>
            <a:rect l="0" t="0" r="0" b="0"/>
            <a:pathLst>
              <a:path w="11049000" h="4763">
                <a:moveTo>
                  <a:pt x="0" y="0"/>
                </a:moveTo>
                <a:lnTo>
                  <a:pt x="11049000" y="0"/>
                </a:lnTo>
              </a:path>
            </a:pathLst>
          </a:custGeom>
          <a:noFill/>
          <a:ln w="28000">
            <a:solidFill>
              <a:srgbClr val="B17409"/>
            </a:solidFill>
            <a:prstDash val="lgDash"/>
          </a:ln>
        </p:spPr>
        <p:txBody>
          <a:bodyPr/>
          <a:lstStyle/>
          <a:p>
            <a:endParaRPr lang="en-US"/>
          </a:p>
        </p:txBody>
      </p:sp>
      <p:sp>
        <p:nvSpPr>
          <p:cNvPr id="22" name="Shared graph legend">
            <a:extLst>
              <a:ext uri="{FF2B5EF4-FFF2-40B4-BE49-F238E27FC236}">
                <a16:creationId xmlns:a16="http://schemas.microsoft.com/office/drawing/2014/main" id="{BD59E64E-4ABF-460F-8148-88417351C9BF}"/>
              </a:ext>
            </a:extLst>
          </p:cNvPr>
          <p:cNvSpPr>
            <a:spLocks noGrp="1"/>
          </p:cNvSpPr>
          <p:nvPr/>
        </p:nvSpPr>
        <p:spPr>
          <a:xfrm>
            <a:off x="8242300" y="5810250"/>
            <a:ext cx="1536700" cy="304800"/>
          </a:xfrm>
          <a:prstGeom prst="rect">
            <a:avLst/>
          </a:prstGeom>
          <a:noFill/>
          <a:ln w="0">
            <a:noFill/>
          </a:ln>
        </p:spPr>
        <p:txBody>
          <a:bodyPr anchor="ctr">
            <a:noAutofit/>
          </a:bodyPr>
          <a:lstStyle/>
          <a:p>
            <a:pPr>
              <a:defRPr sz="1650" b="0">
                <a:solidFill>
                  <a:srgbClr val="315FC2"/>
                </a:solidFill>
                <a:latin typeface="Arial"/>
                <a:ea typeface="Arial"/>
                <a:cs typeface="Arial"/>
              </a:defRPr>
            </a:pPr>
            <a:r>
              <a:rPr sz="1650" b="0">
                <a:solidFill>
                  <a:srgbClr val="315FC2"/>
                </a:solidFill>
                <a:latin typeface="Arial"/>
                <a:ea typeface="Arial"/>
                <a:cs typeface="Arial"/>
              </a:rPr>
              <a:t>X</a:t>
            </a:r>
            <a:r>
              <a:rPr sz="1221" b="0" baseline="-20000">
                <a:solidFill>
                  <a:srgbClr val="315FC2"/>
                </a:solidFill>
                <a:latin typeface="Arial"/>
                <a:ea typeface="Arial"/>
                <a:cs typeface="Arial"/>
              </a:rPr>
              <a:t>5393</a:t>
            </a:r>
          </a:p>
        </p:txBody>
      </p:sp>
      <p:sp>
        <p:nvSpPr>
          <p:cNvPr id="23" name="Graph legend line">
            <a:extLst>
              <a:ext uri="{FF2B5EF4-FFF2-40B4-BE49-F238E27FC236}">
                <a16:creationId xmlns:a16="http://schemas.microsoft.com/office/drawing/2014/main" id="{3143B4D8-B7FA-4B70-A096-CC6853B55742}"/>
              </a:ext>
            </a:extLst>
          </p:cNvPr>
          <p:cNvSpPr>
            <a:spLocks noGrp="1"/>
          </p:cNvSpPr>
          <p:nvPr/>
        </p:nvSpPr>
        <p:spPr>
          <a:xfrm>
            <a:off x="7975600" y="5953125"/>
            <a:ext cx="238125" cy="4762"/>
          </a:xfrm>
          <a:custGeom>
            <a:avLst/>
            <a:gdLst/>
            <a:ahLst/>
            <a:cxnLst/>
            <a:rect l="0" t="0" r="0" b="0"/>
            <a:pathLst>
              <a:path w="11049000" h="4763">
                <a:moveTo>
                  <a:pt x="0" y="0"/>
                </a:moveTo>
                <a:lnTo>
                  <a:pt x="11049000" y="0"/>
                </a:lnTo>
              </a:path>
            </a:pathLst>
          </a:custGeom>
          <a:noFill/>
          <a:ln w="28000">
            <a:solidFill>
              <a:srgbClr val="315FC2"/>
            </a:solidFill>
            <a:prstDash val="dashDot"/>
          </a:ln>
        </p:spPr>
        <p:txBody>
          <a:bodyPr/>
          <a:lstStyle/>
          <a:p>
            <a:endParaRPr lang="en-US"/>
          </a:p>
        </p:txBody>
      </p:sp>
      <p:sp>
        <p:nvSpPr>
          <p:cNvPr id="24" name="Shared graph legend">
            <a:extLst>
              <a:ext uri="{FF2B5EF4-FFF2-40B4-BE49-F238E27FC236}">
                <a16:creationId xmlns:a16="http://schemas.microsoft.com/office/drawing/2014/main" id="{BD59E64E-4ABF-460F-8148-88417351C9BF}"/>
              </a:ext>
            </a:extLst>
          </p:cNvPr>
          <p:cNvSpPr>
            <a:spLocks noGrp="1"/>
          </p:cNvSpPr>
          <p:nvPr/>
        </p:nvSpPr>
        <p:spPr>
          <a:xfrm>
            <a:off x="10083800" y="5810250"/>
            <a:ext cx="1536700" cy="304800"/>
          </a:xfrm>
          <a:prstGeom prst="rect">
            <a:avLst/>
          </a:prstGeom>
          <a:noFill/>
          <a:ln w="0">
            <a:noFill/>
          </a:ln>
        </p:spPr>
        <p:txBody>
          <a:bodyPr anchor="ctr">
            <a:noAutofit/>
          </a:bodyPr>
          <a:lstStyle/>
          <a:p>
            <a:pPr>
              <a:defRPr sz="1650" b="0">
                <a:solidFill>
                  <a:srgbClr val="7952A4"/>
                </a:solidFill>
                <a:latin typeface="Arial"/>
                <a:ea typeface="Arial"/>
                <a:cs typeface="Arial"/>
              </a:defRPr>
            </a:pPr>
            <a:r>
              <a:rPr sz="1650" b="0">
                <a:solidFill>
                  <a:srgbClr val="7952A4"/>
                </a:solidFill>
                <a:latin typeface="Arial"/>
                <a:ea typeface="Arial"/>
                <a:cs typeface="Arial"/>
              </a:rPr>
              <a:t>X</a:t>
            </a:r>
            <a:r>
              <a:rPr sz="1221" b="0" baseline="-20000">
                <a:solidFill>
                  <a:srgbClr val="7952A4"/>
                </a:solidFill>
                <a:latin typeface="Arial"/>
                <a:ea typeface="Arial"/>
                <a:cs typeface="Arial"/>
              </a:rPr>
              <a:t>71701</a:t>
            </a:r>
          </a:p>
        </p:txBody>
      </p:sp>
      <p:sp>
        <p:nvSpPr>
          <p:cNvPr id="25" name="Graph legend line">
            <a:extLst>
              <a:ext uri="{FF2B5EF4-FFF2-40B4-BE49-F238E27FC236}">
                <a16:creationId xmlns:a16="http://schemas.microsoft.com/office/drawing/2014/main" id="{3143B4D8-B7FA-4B70-A096-CC6853B55742}"/>
              </a:ext>
            </a:extLst>
          </p:cNvPr>
          <p:cNvSpPr>
            <a:spLocks noGrp="1"/>
          </p:cNvSpPr>
          <p:nvPr/>
        </p:nvSpPr>
        <p:spPr>
          <a:xfrm>
            <a:off x="9817100" y="5953125"/>
            <a:ext cx="238125" cy="4762"/>
          </a:xfrm>
          <a:custGeom>
            <a:avLst/>
            <a:gdLst/>
            <a:ahLst/>
            <a:cxnLst/>
            <a:rect l="0" t="0" r="0" b="0"/>
            <a:pathLst>
              <a:path w="11049000" h="4763">
                <a:moveTo>
                  <a:pt x="0" y="0"/>
                </a:moveTo>
                <a:lnTo>
                  <a:pt x="11049000" y="0"/>
                </a:lnTo>
              </a:path>
            </a:pathLst>
          </a:custGeom>
          <a:noFill/>
          <a:ln w="28000">
            <a:solidFill>
              <a:srgbClr val="7952A4"/>
            </a:solidFill>
            <a:prstDash val="lgDashDot"/>
          </a:ln>
        </p:spPr>
        <p:txBody>
          <a:bodyPr/>
          <a:lstStyle/>
          <a:p>
            <a:endParaRPr lang="en-US"/>
          </a:p>
        </p:txBody>
      </p:sp>
    </p:spTree>
    <p:extLst>
      <p:ext uri="{BB962C8B-B14F-4D97-AF65-F5344CB8AC3E}">
        <p14:creationId xmlns:p14="http://schemas.microsoft.com/office/powerpoint/2010/main" val="49506488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720C9967-4CAB-4D3D-9D4D-530DD946266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3 / 6    ·    MEMBRANES, ELASTICITY AND FLUIDS</a:t>
            </a:r>
          </a:p>
        </p:txBody>
      </p:sp>
      <p:sp>
        <p:nvSpPr>
          <p:cNvPr id="2" name="slide title">
            <a:extLst>
              <a:ext uri="{FF2B5EF4-FFF2-40B4-BE49-F238E27FC236}">
                <a16:creationId xmlns:a16="http://schemas.microsoft.com/office/drawing/2014/main" id="{2E5466A2-CFC0-4014-B79F-B4515E789537}"/>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What the elastic models establish</a:t>
            </a:r>
          </a:p>
        </p:txBody>
      </p:sp>
      <p:sp>
        <p:nvSpPr>
          <p:cNvPr id="3" name="line">
            <a:extLst>
              <a:ext uri="{FF2B5EF4-FFF2-40B4-BE49-F238E27FC236}">
                <a16:creationId xmlns:a16="http://schemas.microsoft.com/office/drawing/2014/main" id="{F7AA904E-35EC-45B9-ADCA-DBF0BCEA0F42}"/>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geometry">
            <a:extLst>
              <a:ext uri="{FF2B5EF4-FFF2-40B4-BE49-F238E27FC236}">
                <a16:creationId xmlns:a16="http://schemas.microsoft.com/office/drawing/2014/main" id="{EB69F647-8CFE-4BEC-BA18-E5DD0337CBB8}"/>
              </a:ext>
            </a:extLst>
          </p:cNvPr>
          <p:cNvSpPr>
            <a:spLocks noGrp="1"/>
          </p:cNvSpPr>
          <p:nvPr/>
        </p:nvSpPr>
        <p:spPr>
          <a:xfrm>
            <a:off x="904875" y="20478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5" name="text">
            <a:extLst>
              <a:ext uri="{FF2B5EF4-FFF2-40B4-BE49-F238E27FC236}">
                <a16:creationId xmlns:a16="http://schemas.microsoft.com/office/drawing/2014/main" id="{336C866F-7F58-4AFD-871F-32DF8A02B8F9}"/>
              </a:ext>
            </a:extLst>
          </p:cNvPr>
          <p:cNvSpPr>
            <a:spLocks noGrp="1"/>
          </p:cNvSpPr>
          <p:nvPr/>
        </p:nvSpPr>
        <p:spPr>
          <a:xfrm>
            <a:off x="1095375" y="2143125"/>
            <a:ext cx="5048250" cy="723900"/>
          </a:xfrm>
          <a:prstGeom prst="rect">
            <a:avLst/>
          </a:prstGeom>
          <a:noFill/>
          <a:ln w="0">
            <a:noFill/>
          </a:ln>
        </p:spPr>
        <p:txBody>
          <a:bodyPr anchor="ctr">
            <a:noAutofit/>
          </a:bodyPr>
          <a:lstStyle/>
          <a:p>
            <a:pPr>
              <a:defRPr sz="2100" b="1">
                <a:solidFill>
                  <a:srgbClr val="116B70"/>
                </a:solidFill>
                <a:latin typeface="Arial"/>
                <a:ea typeface="Arial"/>
                <a:cs typeface="Arial"/>
              </a:defRPr>
            </a:pPr>
            <a:r>
              <a:rPr sz="2100" b="1">
                <a:solidFill>
                  <a:srgbClr val="116B70"/>
                </a:solidFill>
                <a:latin typeface="Arial"/>
                <a:ea typeface="Arial"/>
                <a:cs typeface="Arial"/>
              </a:rPr>
              <a:t>Uniform membrane load</a:t>
            </a:r>
          </a:p>
        </p:txBody>
      </p:sp>
      <p:sp>
        <p:nvSpPr>
          <p:cNvPr id="6" name="line">
            <a:extLst>
              <a:ext uri="{FF2B5EF4-FFF2-40B4-BE49-F238E27FC236}">
                <a16:creationId xmlns:a16="http://schemas.microsoft.com/office/drawing/2014/main" id="{F946CF70-9724-42CC-9CC1-7C8794B28E4F}"/>
              </a:ext>
            </a:extLst>
          </p:cNvPr>
          <p:cNvSpPr>
            <a:spLocks noGrp="1"/>
          </p:cNvSpPr>
          <p:nvPr/>
        </p:nvSpPr>
        <p:spPr>
          <a:xfrm>
            <a:off x="3619500" y="30003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7" name="arrow">
            <a:extLst>
              <a:ext uri="{FF2B5EF4-FFF2-40B4-BE49-F238E27FC236}">
                <a16:creationId xmlns:a16="http://schemas.microsoft.com/office/drawing/2014/main" id="{770C41BD-8D3F-431A-8A54-963DAD8B950D}"/>
              </a:ext>
            </a:extLst>
          </p:cNvPr>
          <p:cNvSpPr>
            <a:spLocks noGrp="1"/>
          </p:cNvSpPr>
          <p:nvPr/>
        </p:nvSpPr>
        <p:spPr>
          <a:xfrm>
            <a:off x="3570508" y="30852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8" name="geometry">
            <a:extLst>
              <a:ext uri="{FF2B5EF4-FFF2-40B4-BE49-F238E27FC236}">
                <a16:creationId xmlns:a16="http://schemas.microsoft.com/office/drawing/2014/main" id="{8D54DE0C-B6F5-489D-9CA8-916DD5AB89EC}"/>
              </a:ext>
            </a:extLst>
          </p:cNvPr>
          <p:cNvSpPr>
            <a:spLocks noGrp="1"/>
          </p:cNvSpPr>
          <p:nvPr/>
        </p:nvSpPr>
        <p:spPr>
          <a:xfrm>
            <a:off x="904875" y="33051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9" name="text">
            <a:extLst>
              <a:ext uri="{FF2B5EF4-FFF2-40B4-BE49-F238E27FC236}">
                <a16:creationId xmlns:a16="http://schemas.microsoft.com/office/drawing/2014/main" id="{9B1FE4AA-F860-49D4-9E9A-A4EE7D99AF29}"/>
              </a:ext>
            </a:extLst>
          </p:cNvPr>
          <p:cNvSpPr>
            <a:spLocks noGrp="1"/>
          </p:cNvSpPr>
          <p:nvPr/>
        </p:nvSpPr>
        <p:spPr>
          <a:xfrm>
            <a:off x="1095375" y="34004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Pressure-driven Newtonian duct</a:t>
            </a:r>
          </a:p>
        </p:txBody>
      </p:sp>
      <p:sp>
        <p:nvSpPr>
          <p:cNvPr id="10" name="line">
            <a:extLst>
              <a:ext uri="{FF2B5EF4-FFF2-40B4-BE49-F238E27FC236}">
                <a16:creationId xmlns:a16="http://schemas.microsoft.com/office/drawing/2014/main" id="{DA95485B-67F6-4C10-BAB8-7C9E98683AF2}"/>
              </a:ext>
            </a:extLst>
          </p:cNvPr>
          <p:cNvSpPr>
            <a:spLocks noGrp="1"/>
          </p:cNvSpPr>
          <p:nvPr/>
        </p:nvSpPr>
        <p:spPr>
          <a:xfrm>
            <a:off x="3619500" y="42576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11" name="arrow">
            <a:extLst>
              <a:ext uri="{FF2B5EF4-FFF2-40B4-BE49-F238E27FC236}">
                <a16:creationId xmlns:a16="http://schemas.microsoft.com/office/drawing/2014/main" id="{4959E423-EBD3-4B36-80F1-79F8CA2C3AB7}"/>
              </a:ext>
            </a:extLst>
          </p:cNvPr>
          <p:cNvSpPr>
            <a:spLocks noGrp="1"/>
          </p:cNvSpPr>
          <p:nvPr/>
        </p:nvSpPr>
        <p:spPr>
          <a:xfrm>
            <a:off x="3570508" y="43425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12" name="geometry">
            <a:extLst>
              <a:ext uri="{FF2B5EF4-FFF2-40B4-BE49-F238E27FC236}">
                <a16:creationId xmlns:a16="http://schemas.microsoft.com/office/drawing/2014/main" id="{14B67234-B88A-44F7-81E9-2A283F3178B8}"/>
              </a:ext>
            </a:extLst>
          </p:cNvPr>
          <p:cNvSpPr>
            <a:spLocks noGrp="1"/>
          </p:cNvSpPr>
          <p:nvPr/>
        </p:nvSpPr>
        <p:spPr>
          <a:xfrm>
            <a:off x="904875" y="45624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13" name="text">
            <a:extLst>
              <a:ext uri="{FF2B5EF4-FFF2-40B4-BE49-F238E27FC236}">
                <a16:creationId xmlns:a16="http://schemas.microsoft.com/office/drawing/2014/main" id="{C69396E1-C635-4AC9-9597-0C88B95F5CCD}"/>
              </a:ext>
            </a:extLst>
          </p:cNvPr>
          <p:cNvSpPr>
            <a:spLocks noGrp="1"/>
          </p:cNvSpPr>
          <p:nvPr/>
        </p:nvSpPr>
        <p:spPr>
          <a:xfrm>
            <a:off x="1095375" y="4657725"/>
            <a:ext cx="5048250" cy="723900"/>
          </a:xfrm>
          <a:prstGeom prst="rect">
            <a:avLst/>
          </a:prstGeom>
          <a:noFill/>
          <a:ln w="0">
            <a:noFill/>
          </a:ln>
        </p:spPr>
        <p:txBody>
          <a:bodyPr anchor="ctr">
            <a:noAutofit/>
          </a:bodyPr>
          <a:lstStyle/>
          <a:p>
            <a:pPr>
              <a:defRPr sz="2100" b="1">
                <a:solidFill>
                  <a:srgbClr val="116B70"/>
                </a:solidFill>
                <a:latin typeface="Arial"/>
                <a:ea typeface="Arial"/>
                <a:cs typeface="Arial"/>
              </a:defRPr>
            </a:pPr>
            <a:r>
              <a:rPr sz="2100" b="1">
                <a:solidFill>
                  <a:srgbClr val="116B70"/>
                </a:solidFill>
                <a:latin typeface="Arial"/>
                <a:ea typeface="Arial"/>
                <a:cs typeface="Arial"/>
              </a:rPr>
              <a:t>Brownian mean exit time</a:t>
            </a:r>
          </a:p>
        </p:txBody>
      </p:sp>
      <p:sp>
        <p:nvSpPr>
          <p:cNvPr id="14" name="visible explanation">
            <a:extLst>
              <a:ext uri="{FF2B5EF4-FFF2-40B4-BE49-F238E27FC236}">
                <a16:creationId xmlns:a16="http://schemas.microsoft.com/office/drawing/2014/main" id="{23990471-5BCF-4AE1-B748-8D898379FEF2}"/>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precise model can reveal an exact classical point or a new implicit center.</a:t>
            </a:r>
          </a:p>
        </p:txBody>
      </p:sp>
      <p:sp>
        <p:nvSpPr>
          <p:cNvPr id="15" name="student question">
            <a:extLst>
              <a:ext uri="{FF2B5EF4-FFF2-40B4-BE49-F238E27FC236}">
                <a16:creationId xmlns:a16="http://schemas.microsoft.com/office/drawing/2014/main" id="{E5F43223-D3D9-419F-AFD0-FDB9C9353377}"/>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physical change moves </a:t>
            </a:r>
            <a:r>
              <a:rPr sz="1800" b="0">
                <a:solidFill>
                  <a:srgbClr val="52677B"/>
                </a:solidFill>
                <a:latin typeface="Arial"/>
                <a:ea typeface="Arial"/>
                <a:cs typeface="Arial"/>
              </a:rPr>
              <a:t>F</a:t>
            </a:r>
            <a:r>
              <a:rPr sz="1332" b="0" baseline="-20000">
                <a:solidFill>
                  <a:srgbClr val="52677B"/>
                </a:solidFill>
                <a:latin typeface="Arial"/>
                <a:ea typeface="Arial"/>
                <a:cs typeface="Arial"/>
              </a:rPr>
              <a:t>1</a:t>
            </a:r>
            <a:r>
              <a:rPr sz="1800" b="0">
                <a:solidFill>
                  <a:srgbClr val="52677B"/>
                </a:solidFill>
                <a:latin typeface="Arial"/>
                <a:ea typeface="Arial"/>
                <a:cs typeface="Arial"/>
              </a:rPr>
              <a:t> to </a:t>
            </a:r>
            <a:r>
              <a:rPr sz="1800" b="0">
                <a:solidFill>
                  <a:srgbClr val="52677B"/>
                </a:solidFill>
                <a:latin typeface="Arial"/>
                <a:ea typeface="Arial"/>
                <a:cs typeface="Arial"/>
              </a:rPr>
              <a:t>P</a:t>
            </a:r>
            <a:r>
              <a:rPr sz="1332" b="0" baseline="-20000">
                <a:solidFill>
                  <a:srgbClr val="52677B"/>
                </a:solidFill>
                <a:latin typeface="Arial"/>
                <a:ea typeface="Arial"/>
                <a:cs typeface="Arial"/>
              </a:rPr>
              <a:t>grav</a:t>
            </a:r>
            <a:r>
              <a:rPr sz="1800" b="0">
                <a:solidFill>
                  <a:srgbClr val="52677B"/>
                </a:solidFill>
                <a:latin typeface="Arial"/>
                <a:ea typeface="Arial"/>
                <a:cs typeface="Arial"/>
              </a:rPr>
              <a:t>?</a:t>
            </a:r>
          </a:p>
        </p:txBody>
      </p:sp>
      <p:sp>
        <p:nvSpPr>
          <p:cNvPr id="16" name="text">
            <a:extLst>
              <a:ext uri="{FF2B5EF4-FFF2-40B4-BE49-F238E27FC236}">
                <a16:creationId xmlns:a16="http://schemas.microsoft.com/office/drawing/2014/main" id="{23750682-E7E1-4A39-AACB-9A80B96402EF}"/>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02C83336-FEC2-4274-88C1-9C8D1BB329D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45</a:t>
            </a:r>
          </a:p>
        </p:txBody>
      </p:sp>
    </p:spTree>
    <p:extLst>
      <p:ext uri="{BB962C8B-B14F-4D97-AF65-F5344CB8AC3E}">
        <p14:creationId xmlns:p14="http://schemas.microsoft.com/office/powerpoint/2010/main" val="1191171459"/>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4" name="text">
            <a:extLst>
              <a:ext uri="{FF2B5EF4-FFF2-40B4-BE49-F238E27FC236}">
                <a16:creationId xmlns:a16="http://schemas.microsoft.com/office/drawing/2014/main" id="{5E4F4AE8-F570-4C21-9C17-5DC4972413A0}"/>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03B81A97-A1DE-4C39-8B39-517DF706CA8C}"/>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Quantum confinement and random motion</a:t>
            </a:r>
          </a:p>
        </p:txBody>
      </p:sp>
      <p:sp>
        <p:nvSpPr>
          <p:cNvPr id="3" name="line">
            <a:extLst>
              <a:ext uri="{FF2B5EF4-FFF2-40B4-BE49-F238E27FC236}">
                <a16:creationId xmlns:a16="http://schemas.microsoft.com/office/drawing/2014/main" id="{714CD5B2-1E43-421F-ADEA-28E8251DE0E5}"/>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068397F8-6D8C-4E5E-AE94-3BA44BAAF1D4}"/>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5" name="field cell 1">
            <a:extLst>
              <a:ext uri="{FF2B5EF4-FFF2-40B4-BE49-F238E27FC236}">
                <a16:creationId xmlns:a16="http://schemas.microsoft.com/office/drawing/2014/main" id="{C998E8FF-94A1-476C-B22D-2A1224E702C7}"/>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E9F4F7"/>
          </a:solidFill>
          <a:ln w="0">
            <a:noFill/>
          </a:ln>
        </p:spPr>
        <p:txBody>
          <a:bodyPr/>
          <a:lstStyle/>
          <a:p>
            <a:endParaRPr lang="en-US"/>
          </a:p>
        </p:txBody>
      </p:sp>
      <p:sp>
        <p:nvSpPr>
          <p:cNvPr id="6" name="field cell 2">
            <a:extLst>
              <a:ext uri="{FF2B5EF4-FFF2-40B4-BE49-F238E27FC236}">
                <a16:creationId xmlns:a16="http://schemas.microsoft.com/office/drawing/2014/main" id="{ADFD9610-88A1-42F8-B915-6051127709C1}"/>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7" name="field cell 3">
            <a:extLst>
              <a:ext uri="{FF2B5EF4-FFF2-40B4-BE49-F238E27FC236}">
                <a16:creationId xmlns:a16="http://schemas.microsoft.com/office/drawing/2014/main" id="{AEC8B1D1-3F1B-496B-AA62-3838805D9981}"/>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8" name="field cell 4">
            <a:extLst>
              <a:ext uri="{FF2B5EF4-FFF2-40B4-BE49-F238E27FC236}">
                <a16:creationId xmlns:a16="http://schemas.microsoft.com/office/drawing/2014/main" id="{DED83ED0-80A5-45B2-A312-28682CCEC4E6}"/>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ECF6F9"/>
          </a:solidFill>
          <a:ln w="0">
            <a:noFill/>
          </a:ln>
        </p:spPr>
        <p:txBody>
          <a:bodyPr/>
          <a:lstStyle/>
          <a:p>
            <a:endParaRPr lang="en-US"/>
          </a:p>
        </p:txBody>
      </p:sp>
      <p:sp>
        <p:nvSpPr>
          <p:cNvPr id="9" name="field cell 5">
            <a:extLst>
              <a:ext uri="{FF2B5EF4-FFF2-40B4-BE49-F238E27FC236}">
                <a16:creationId xmlns:a16="http://schemas.microsoft.com/office/drawing/2014/main" id="{B1F409D0-1120-4A8C-B1CB-EE658AFA95CD}"/>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0" name="field cell 6">
            <a:extLst>
              <a:ext uri="{FF2B5EF4-FFF2-40B4-BE49-F238E27FC236}">
                <a16:creationId xmlns:a16="http://schemas.microsoft.com/office/drawing/2014/main" id="{C787F180-FCEA-477A-9B48-44A349C4AD11}"/>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1" name="field cell 7">
            <a:extLst>
              <a:ext uri="{FF2B5EF4-FFF2-40B4-BE49-F238E27FC236}">
                <a16:creationId xmlns:a16="http://schemas.microsoft.com/office/drawing/2014/main" id="{8C8B5B20-89A6-491A-9638-1C762A1D1776}"/>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12" name="field cell 8">
            <a:extLst>
              <a:ext uri="{FF2B5EF4-FFF2-40B4-BE49-F238E27FC236}">
                <a16:creationId xmlns:a16="http://schemas.microsoft.com/office/drawing/2014/main" id="{1B6F7255-0B69-4F8F-97CC-589A227F8ABA}"/>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EBF5F8"/>
          </a:solidFill>
          <a:ln w="0">
            <a:noFill/>
          </a:ln>
        </p:spPr>
        <p:txBody>
          <a:bodyPr/>
          <a:lstStyle/>
          <a:p>
            <a:endParaRPr lang="en-US"/>
          </a:p>
        </p:txBody>
      </p:sp>
      <p:sp>
        <p:nvSpPr>
          <p:cNvPr id="13" name="field cell 9">
            <a:extLst>
              <a:ext uri="{FF2B5EF4-FFF2-40B4-BE49-F238E27FC236}">
                <a16:creationId xmlns:a16="http://schemas.microsoft.com/office/drawing/2014/main" id="{2B4CB350-D4CE-4DAD-8EE6-AEB6DC506699}"/>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14" name="field cell 10">
            <a:extLst>
              <a:ext uri="{FF2B5EF4-FFF2-40B4-BE49-F238E27FC236}">
                <a16:creationId xmlns:a16="http://schemas.microsoft.com/office/drawing/2014/main" id="{6FA9214D-FE74-45AD-A8A8-F8C3781A8BA6}"/>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5" name="field cell 11">
            <a:extLst>
              <a:ext uri="{FF2B5EF4-FFF2-40B4-BE49-F238E27FC236}">
                <a16:creationId xmlns:a16="http://schemas.microsoft.com/office/drawing/2014/main" id="{BAD05B7D-E566-4AB4-9A07-87DC848AFF6E}"/>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6" name="field cell 12">
            <a:extLst>
              <a:ext uri="{FF2B5EF4-FFF2-40B4-BE49-F238E27FC236}">
                <a16:creationId xmlns:a16="http://schemas.microsoft.com/office/drawing/2014/main" id="{73EA7FA9-EE53-4D23-8827-6966FEC89C04}"/>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7" name="field cell 13">
            <a:extLst>
              <a:ext uri="{FF2B5EF4-FFF2-40B4-BE49-F238E27FC236}">
                <a16:creationId xmlns:a16="http://schemas.microsoft.com/office/drawing/2014/main" id="{D3E3512D-5863-41C0-8910-674E153A9B31}"/>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18" name="field cell 14">
            <a:extLst>
              <a:ext uri="{FF2B5EF4-FFF2-40B4-BE49-F238E27FC236}">
                <a16:creationId xmlns:a16="http://schemas.microsoft.com/office/drawing/2014/main" id="{DA3D1EC7-FB54-4A2E-A131-39FDDA6CC782}"/>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9" name="field cell 15">
            <a:extLst>
              <a:ext uri="{FF2B5EF4-FFF2-40B4-BE49-F238E27FC236}">
                <a16:creationId xmlns:a16="http://schemas.microsoft.com/office/drawing/2014/main" id="{B063349D-FB95-4509-87B4-508960950EEA}"/>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ECF6F9"/>
          </a:solidFill>
          <a:ln w="0">
            <a:noFill/>
          </a:ln>
        </p:spPr>
        <p:txBody>
          <a:bodyPr/>
          <a:lstStyle/>
          <a:p>
            <a:endParaRPr lang="en-US"/>
          </a:p>
        </p:txBody>
      </p:sp>
      <p:sp>
        <p:nvSpPr>
          <p:cNvPr id="20" name="field cell 16">
            <a:extLst>
              <a:ext uri="{FF2B5EF4-FFF2-40B4-BE49-F238E27FC236}">
                <a16:creationId xmlns:a16="http://schemas.microsoft.com/office/drawing/2014/main" id="{CF1F877B-2576-4828-BB73-F87255937B1E}"/>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21" name="field cell 17">
            <a:extLst>
              <a:ext uri="{FF2B5EF4-FFF2-40B4-BE49-F238E27FC236}">
                <a16:creationId xmlns:a16="http://schemas.microsoft.com/office/drawing/2014/main" id="{EC105C60-08CC-4545-8BB2-B3298A28534B}"/>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E9F4F7"/>
          </a:solidFill>
          <a:ln w="0">
            <a:noFill/>
          </a:ln>
        </p:spPr>
        <p:txBody>
          <a:bodyPr/>
          <a:lstStyle/>
          <a:p>
            <a:endParaRPr lang="en-US"/>
          </a:p>
        </p:txBody>
      </p:sp>
      <p:sp>
        <p:nvSpPr>
          <p:cNvPr id="22" name="field cell 18">
            <a:extLst>
              <a:ext uri="{FF2B5EF4-FFF2-40B4-BE49-F238E27FC236}">
                <a16:creationId xmlns:a16="http://schemas.microsoft.com/office/drawing/2014/main" id="{22360B02-FFA8-452F-A7A1-A8419353AB15}"/>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E1F1F4"/>
          </a:solidFill>
          <a:ln w="0">
            <a:noFill/>
          </a:ln>
        </p:spPr>
        <p:txBody>
          <a:bodyPr/>
          <a:lstStyle/>
          <a:p>
            <a:endParaRPr lang="en-US"/>
          </a:p>
        </p:txBody>
      </p:sp>
      <p:sp>
        <p:nvSpPr>
          <p:cNvPr id="23" name="field cell 19">
            <a:extLst>
              <a:ext uri="{FF2B5EF4-FFF2-40B4-BE49-F238E27FC236}">
                <a16:creationId xmlns:a16="http://schemas.microsoft.com/office/drawing/2014/main" id="{7A47B82B-9ACC-44EA-8F53-8360A338D04B}"/>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BEE2E5"/>
          </a:solidFill>
          <a:ln w="0">
            <a:noFill/>
          </a:ln>
        </p:spPr>
        <p:txBody>
          <a:bodyPr/>
          <a:lstStyle/>
          <a:p>
            <a:endParaRPr lang="en-US"/>
          </a:p>
        </p:txBody>
      </p:sp>
      <p:sp>
        <p:nvSpPr>
          <p:cNvPr id="24" name="field cell 20">
            <a:extLst>
              <a:ext uri="{FF2B5EF4-FFF2-40B4-BE49-F238E27FC236}">
                <a16:creationId xmlns:a16="http://schemas.microsoft.com/office/drawing/2014/main" id="{7F93EB59-7E57-40D4-9838-04F25540A848}"/>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EBF5F8"/>
          </a:solidFill>
          <a:ln w="0">
            <a:noFill/>
          </a:ln>
        </p:spPr>
        <p:txBody>
          <a:bodyPr/>
          <a:lstStyle/>
          <a:p>
            <a:endParaRPr lang="en-US"/>
          </a:p>
        </p:txBody>
      </p:sp>
      <p:sp>
        <p:nvSpPr>
          <p:cNvPr id="25" name="field cell 21">
            <a:extLst>
              <a:ext uri="{FF2B5EF4-FFF2-40B4-BE49-F238E27FC236}">
                <a16:creationId xmlns:a16="http://schemas.microsoft.com/office/drawing/2014/main" id="{D45E0947-2DAB-4185-B0C6-80C2B5496EAE}"/>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E2F2F5"/>
          </a:solidFill>
          <a:ln w="0">
            <a:noFill/>
          </a:ln>
        </p:spPr>
        <p:txBody>
          <a:bodyPr/>
          <a:lstStyle/>
          <a:p>
            <a:endParaRPr lang="en-US"/>
          </a:p>
        </p:txBody>
      </p:sp>
      <p:sp>
        <p:nvSpPr>
          <p:cNvPr id="26" name="field cell 22">
            <a:extLst>
              <a:ext uri="{FF2B5EF4-FFF2-40B4-BE49-F238E27FC236}">
                <a16:creationId xmlns:a16="http://schemas.microsoft.com/office/drawing/2014/main" id="{DD496882-E985-4A6C-8AD2-94C025B3F909}"/>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27" name="field cell 23">
            <a:extLst>
              <a:ext uri="{FF2B5EF4-FFF2-40B4-BE49-F238E27FC236}">
                <a16:creationId xmlns:a16="http://schemas.microsoft.com/office/drawing/2014/main" id="{F5A796AA-E230-43A9-8104-DF27A9087EB8}"/>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EDF6F9"/>
          </a:solidFill>
          <a:ln w="0">
            <a:noFill/>
          </a:ln>
        </p:spPr>
        <p:txBody>
          <a:bodyPr/>
          <a:lstStyle/>
          <a:p>
            <a:endParaRPr lang="en-US"/>
          </a:p>
        </p:txBody>
      </p:sp>
      <p:sp>
        <p:nvSpPr>
          <p:cNvPr id="28" name="field cell 24">
            <a:extLst>
              <a:ext uri="{FF2B5EF4-FFF2-40B4-BE49-F238E27FC236}">
                <a16:creationId xmlns:a16="http://schemas.microsoft.com/office/drawing/2014/main" id="{35D3E342-48E2-4C1D-A760-2C453C7DED5E}"/>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EDF6F9"/>
          </a:solidFill>
          <a:ln w="0">
            <a:noFill/>
          </a:ln>
        </p:spPr>
        <p:txBody>
          <a:bodyPr/>
          <a:lstStyle/>
          <a:p>
            <a:endParaRPr lang="en-US"/>
          </a:p>
        </p:txBody>
      </p:sp>
      <p:sp>
        <p:nvSpPr>
          <p:cNvPr id="29" name="field cell 25">
            <a:extLst>
              <a:ext uri="{FF2B5EF4-FFF2-40B4-BE49-F238E27FC236}">
                <a16:creationId xmlns:a16="http://schemas.microsoft.com/office/drawing/2014/main" id="{3D1F6390-72D2-422A-A3A9-4ED67C0C8086}"/>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30" name="field cell 26">
            <a:extLst>
              <a:ext uri="{FF2B5EF4-FFF2-40B4-BE49-F238E27FC236}">
                <a16:creationId xmlns:a16="http://schemas.microsoft.com/office/drawing/2014/main" id="{CE065A8E-D639-4A29-BD5F-414D9197CA90}"/>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ECF5F8"/>
          </a:solidFill>
          <a:ln w="0">
            <a:noFill/>
          </a:ln>
        </p:spPr>
        <p:txBody>
          <a:bodyPr/>
          <a:lstStyle/>
          <a:p>
            <a:endParaRPr lang="en-US"/>
          </a:p>
        </p:txBody>
      </p:sp>
      <p:sp>
        <p:nvSpPr>
          <p:cNvPr id="31" name="field cell 27">
            <a:extLst>
              <a:ext uri="{FF2B5EF4-FFF2-40B4-BE49-F238E27FC236}">
                <a16:creationId xmlns:a16="http://schemas.microsoft.com/office/drawing/2014/main" id="{F36F133B-C33D-436F-9244-5DC7A7CB4993}"/>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E9F4F7"/>
          </a:solidFill>
          <a:ln w="0">
            <a:noFill/>
          </a:ln>
        </p:spPr>
        <p:txBody>
          <a:bodyPr/>
          <a:lstStyle/>
          <a:p>
            <a:endParaRPr lang="en-US"/>
          </a:p>
        </p:txBody>
      </p:sp>
      <p:sp>
        <p:nvSpPr>
          <p:cNvPr id="32" name="field cell 28">
            <a:extLst>
              <a:ext uri="{FF2B5EF4-FFF2-40B4-BE49-F238E27FC236}">
                <a16:creationId xmlns:a16="http://schemas.microsoft.com/office/drawing/2014/main" id="{805CA2AB-233F-43B4-BE60-C7959443274C}"/>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33" name="field cell 29">
            <a:extLst>
              <a:ext uri="{FF2B5EF4-FFF2-40B4-BE49-F238E27FC236}">
                <a16:creationId xmlns:a16="http://schemas.microsoft.com/office/drawing/2014/main" id="{624C0DF5-28CB-48FA-8BF0-39D6D0C0DBA7}"/>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BAE1E4"/>
          </a:solidFill>
          <a:ln w="0">
            <a:noFill/>
          </a:ln>
        </p:spPr>
        <p:txBody>
          <a:bodyPr/>
          <a:lstStyle/>
          <a:p>
            <a:endParaRPr lang="en-US"/>
          </a:p>
        </p:txBody>
      </p:sp>
      <p:sp>
        <p:nvSpPr>
          <p:cNvPr id="34" name="field cell 30">
            <a:extLst>
              <a:ext uri="{FF2B5EF4-FFF2-40B4-BE49-F238E27FC236}">
                <a16:creationId xmlns:a16="http://schemas.microsoft.com/office/drawing/2014/main" id="{066A592B-580F-4D97-BCDB-6099B92F4577}"/>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E9F4F7"/>
          </a:solidFill>
          <a:ln w="0">
            <a:noFill/>
          </a:ln>
        </p:spPr>
        <p:txBody>
          <a:bodyPr/>
          <a:lstStyle/>
          <a:p>
            <a:endParaRPr lang="en-US"/>
          </a:p>
        </p:txBody>
      </p:sp>
      <p:sp>
        <p:nvSpPr>
          <p:cNvPr id="35" name="field cell 31">
            <a:extLst>
              <a:ext uri="{FF2B5EF4-FFF2-40B4-BE49-F238E27FC236}">
                <a16:creationId xmlns:a16="http://schemas.microsoft.com/office/drawing/2014/main" id="{DEE218FC-3043-423E-84F3-91B1AB99C78E}"/>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DEF0F3"/>
          </a:solidFill>
          <a:ln w="0">
            <a:noFill/>
          </a:ln>
        </p:spPr>
        <p:txBody>
          <a:bodyPr/>
          <a:lstStyle/>
          <a:p>
            <a:endParaRPr lang="en-US"/>
          </a:p>
        </p:txBody>
      </p:sp>
      <p:sp>
        <p:nvSpPr>
          <p:cNvPr id="36" name="field cell 32">
            <a:extLst>
              <a:ext uri="{FF2B5EF4-FFF2-40B4-BE49-F238E27FC236}">
                <a16:creationId xmlns:a16="http://schemas.microsoft.com/office/drawing/2014/main" id="{6BAFCD69-628A-4EE0-9C28-85794F854A3D}"/>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B9E0E3"/>
          </a:solidFill>
          <a:ln w="0">
            <a:noFill/>
          </a:ln>
        </p:spPr>
        <p:txBody>
          <a:bodyPr/>
          <a:lstStyle/>
          <a:p>
            <a:endParaRPr lang="en-US"/>
          </a:p>
        </p:txBody>
      </p:sp>
      <p:sp>
        <p:nvSpPr>
          <p:cNvPr id="37" name="field cell 33">
            <a:extLst>
              <a:ext uri="{FF2B5EF4-FFF2-40B4-BE49-F238E27FC236}">
                <a16:creationId xmlns:a16="http://schemas.microsoft.com/office/drawing/2014/main" id="{1476D29E-0F94-48B4-B152-9FA88F77AFC3}"/>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97D2D5"/>
          </a:solidFill>
          <a:ln w="0">
            <a:noFill/>
          </a:ln>
        </p:spPr>
        <p:txBody>
          <a:bodyPr/>
          <a:lstStyle/>
          <a:p>
            <a:endParaRPr lang="en-US"/>
          </a:p>
        </p:txBody>
      </p:sp>
      <p:sp>
        <p:nvSpPr>
          <p:cNvPr id="38" name="field cell 34">
            <a:extLst>
              <a:ext uri="{FF2B5EF4-FFF2-40B4-BE49-F238E27FC236}">
                <a16:creationId xmlns:a16="http://schemas.microsoft.com/office/drawing/2014/main" id="{11A3FE42-F25C-4E54-BD30-5FA4625553A5}"/>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E8F4F7"/>
          </a:solidFill>
          <a:ln w="0">
            <a:noFill/>
          </a:ln>
        </p:spPr>
        <p:txBody>
          <a:bodyPr/>
          <a:lstStyle/>
          <a:p>
            <a:endParaRPr lang="en-US"/>
          </a:p>
        </p:txBody>
      </p:sp>
      <p:sp>
        <p:nvSpPr>
          <p:cNvPr id="39" name="field cell 35">
            <a:extLst>
              <a:ext uri="{FF2B5EF4-FFF2-40B4-BE49-F238E27FC236}">
                <a16:creationId xmlns:a16="http://schemas.microsoft.com/office/drawing/2014/main" id="{9CBF5272-62DA-47CC-A5D5-FE78D412C271}"/>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D6ECEF"/>
          </a:solidFill>
          <a:ln w="0">
            <a:noFill/>
          </a:ln>
        </p:spPr>
        <p:txBody>
          <a:bodyPr/>
          <a:lstStyle/>
          <a:p>
            <a:endParaRPr lang="en-US"/>
          </a:p>
        </p:txBody>
      </p:sp>
      <p:sp>
        <p:nvSpPr>
          <p:cNvPr id="40" name="field cell 36">
            <a:extLst>
              <a:ext uri="{FF2B5EF4-FFF2-40B4-BE49-F238E27FC236}">
                <a16:creationId xmlns:a16="http://schemas.microsoft.com/office/drawing/2014/main" id="{EE209091-C34B-4379-A688-A4C30EE34CBC}"/>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E6F3F6"/>
          </a:solidFill>
          <a:ln w="0">
            <a:noFill/>
          </a:ln>
        </p:spPr>
        <p:txBody>
          <a:bodyPr/>
          <a:lstStyle/>
          <a:p>
            <a:endParaRPr lang="en-US"/>
          </a:p>
        </p:txBody>
      </p:sp>
      <p:sp>
        <p:nvSpPr>
          <p:cNvPr id="41" name="field cell 37">
            <a:extLst>
              <a:ext uri="{FF2B5EF4-FFF2-40B4-BE49-F238E27FC236}">
                <a16:creationId xmlns:a16="http://schemas.microsoft.com/office/drawing/2014/main" id="{3B43DFA1-5F77-4DB2-98F8-D06F1C6FBCD0}"/>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D4EBEE"/>
          </a:solidFill>
          <a:ln w="0">
            <a:noFill/>
          </a:ln>
        </p:spPr>
        <p:txBody>
          <a:bodyPr/>
          <a:lstStyle/>
          <a:p>
            <a:endParaRPr lang="en-US"/>
          </a:p>
        </p:txBody>
      </p:sp>
      <p:sp>
        <p:nvSpPr>
          <p:cNvPr id="42" name="field cell 38">
            <a:extLst>
              <a:ext uri="{FF2B5EF4-FFF2-40B4-BE49-F238E27FC236}">
                <a16:creationId xmlns:a16="http://schemas.microsoft.com/office/drawing/2014/main" id="{7D019E6E-C108-4A67-B0DC-1FBFC41D6547}"/>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43" name="field cell 39">
            <a:extLst>
              <a:ext uri="{FF2B5EF4-FFF2-40B4-BE49-F238E27FC236}">
                <a16:creationId xmlns:a16="http://schemas.microsoft.com/office/drawing/2014/main" id="{A873E2D8-9C8F-452A-8D0F-F43C1A562DA6}"/>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44" name="field cell 40">
            <a:extLst>
              <a:ext uri="{FF2B5EF4-FFF2-40B4-BE49-F238E27FC236}">
                <a16:creationId xmlns:a16="http://schemas.microsoft.com/office/drawing/2014/main" id="{575E1D10-B21C-462F-A31A-9B8F2593F363}"/>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E9F4F7"/>
          </a:solidFill>
          <a:ln w="0">
            <a:noFill/>
          </a:ln>
        </p:spPr>
        <p:txBody>
          <a:bodyPr/>
          <a:lstStyle/>
          <a:p>
            <a:endParaRPr lang="en-US"/>
          </a:p>
        </p:txBody>
      </p:sp>
      <p:sp>
        <p:nvSpPr>
          <p:cNvPr id="45" name="field cell 41">
            <a:extLst>
              <a:ext uri="{FF2B5EF4-FFF2-40B4-BE49-F238E27FC236}">
                <a16:creationId xmlns:a16="http://schemas.microsoft.com/office/drawing/2014/main" id="{EDEF4FD0-9745-4EA4-982A-3232215C8443}"/>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E0F0F3"/>
          </a:solidFill>
          <a:ln w="0">
            <a:noFill/>
          </a:ln>
        </p:spPr>
        <p:txBody>
          <a:bodyPr/>
          <a:lstStyle/>
          <a:p>
            <a:endParaRPr lang="en-US"/>
          </a:p>
        </p:txBody>
      </p:sp>
      <p:sp>
        <p:nvSpPr>
          <p:cNvPr id="46" name="field cell 42">
            <a:extLst>
              <a:ext uri="{FF2B5EF4-FFF2-40B4-BE49-F238E27FC236}">
                <a16:creationId xmlns:a16="http://schemas.microsoft.com/office/drawing/2014/main" id="{D727C62A-CDDA-485B-87CC-A3FAF9399E2A}"/>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EAF5F8"/>
          </a:solidFill>
          <a:ln w="0">
            <a:noFill/>
          </a:ln>
        </p:spPr>
        <p:txBody>
          <a:bodyPr/>
          <a:lstStyle/>
          <a:p>
            <a:endParaRPr lang="en-US"/>
          </a:p>
        </p:txBody>
      </p:sp>
      <p:sp>
        <p:nvSpPr>
          <p:cNvPr id="47" name="field cell 43">
            <a:extLst>
              <a:ext uri="{FF2B5EF4-FFF2-40B4-BE49-F238E27FC236}">
                <a16:creationId xmlns:a16="http://schemas.microsoft.com/office/drawing/2014/main" id="{87823E21-3766-4447-99D1-AFCABBAEFCE2}"/>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E1F1F4"/>
          </a:solidFill>
          <a:ln w="0">
            <a:noFill/>
          </a:ln>
        </p:spPr>
        <p:txBody>
          <a:bodyPr/>
          <a:lstStyle/>
          <a:p>
            <a:endParaRPr lang="en-US"/>
          </a:p>
        </p:txBody>
      </p:sp>
      <p:sp>
        <p:nvSpPr>
          <p:cNvPr id="48" name="field cell 44">
            <a:extLst>
              <a:ext uri="{FF2B5EF4-FFF2-40B4-BE49-F238E27FC236}">
                <a16:creationId xmlns:a16="http://schemas.microsoft.com/office/drawing/2014/main" id="{A389856E-AEC2-4309-92BF-6269190596AC}"/>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E9F4F7"/>
          </a:solidFill>
          <a:ln w="0">
            <a:noFill/>
          </a:ln>
        </p:spPr>
        <p:txBody>
          <a:bodyPr/>
          <a:lstStyle/>
          <a:p>
            <a:endParaRPr lang="en-US"/>
          </a:p>
        </p:txBody>
      </p:sp>
      <p:sp>
        <p:nvSpPr>
          <p:cNvPr id="49" name="field cell 45">
            <a:extLst>
              <a:ext uri="{FF2B5EF4-FFF2-40B4-BE49-F238E27FC236}">
                <a16:creationId xmlns:a16="http://schemas.microsoft.com/office/drawing/2014/main" id="{A6594BD8-CA9D-477E-AC42-9921799FC9DE}"/>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DCEFF2"/>
          </a:solidFill>
          <a:ln w="0">
            <a:noFill/>
          </a:ln>
        </p:spPr>
        <p:txBody>
          <a:bodyPr/>
          <a:lstStyle/>
          <a:p>
            <a:endParaRPr lang="en-US"/>
          </a:p>
        </p:txBody>
      </p:sp>
      <p:sp>
        <p:nvSpPr>
          <p:cNvPr id="50" name="field cell 46">
            <a:extLst>
              <a:ext uri="{FF2B5EF4-FFF2-40B4-BE49-F238E27FC236}">
                <a16:creationId xmlns:a16="http://schemas.microsoft.com/office/drawing/2014/main" id="{251DA219-B448-48A8-9FFB-B8992A1C4B0C}"/>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E9F4F7"/>
          </a:solidFill>
          <a:ln w="0">
            <a:noFill/>
          </a:ln>
        </p:spPr>
        <p:txBody>
          <a:bodyPr/>
          <a:lstStyle/>
          <a:p>
            <a:endParaRPr lang="en-US"/>
          </a:p>
        </p:txBody>
      </p:sp>
      <p:sp>
        <p:nvSpPr>
          <p:cNvPr id="51" name="field cell 47">
            <a:extLst>
              <a:ext uri="{FF2B5EF4-FFF2-40B4-BE49-F238E27FC236}">
                <a16:creationId xmlns:a16="http://schemas.microsoft.com/office/drawing/2014/main" id="{4D382347-38A3-4E10-BE71-AC837DCA4F26}"/>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DDEFF2"/>
          </a:solidFill>
          <a:ln w="0">
            <a:noFill/>
          </a:ln>
        </p:spPr>
        <p:txBody>
          <a:bodyPr/>
          <a:lstStyle/>
          <a:p>
            <a:endParaRPr lang="en-US"/>
          </a:p>
        </p:txBody>
      </p:sp>
      <p:sp>
        <p:nvSpPr>
          <p:cNvPr id="52" name="field cell 48">
            <a:extLst>
              <a:ext uri="{FF2B5EF4-FFF2-40B4-BE49-F238E27FC236}">
                <a16:creationId xmlns:a16="http://schemas.microsoft.com/office/drawing/2014/main" id="{FA2F0A8D-A364-4B47-925C-C137EF4C20A9}"/>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C6E6E9"/>
          </a:solidFill>
          <a:ln w="0">
            <a:noFill/>
          </a:ln>
        </p:spPr>
        <p:txBody>
          <a:bodyPr/>
          <a:lstStyle/>
          <a:p>
            <a:endParaRPr lang="en-US"/>
          </a:p>
        </p:txBody>
      </p:sp>
      <p:sp>
        <p:nvSpPr>
          <p:cNvPr id="53" name="field cell 49">
            <a:extLst>
              <a:ext uri="{FF2B5EF4-FFF2-40B4-BE49-F238E27FC236}">
                <a16:creationId xmlns:a16="http://schemas.microsoft.com/office/drawing/2014/main" id="{10449DF1-CE7B-48B1-A3AF-3BDA66F13356}"/>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E2F1F4"/>
          </a:solidFill>
          <a:ln w="0">
            <a:noFill/>
          </a:ln>
        </p:spPr>
        <p:txBody>
          <a:bodyPr/>
          <a:lstStyle/>
          <a:p>
            <a:endParaRPr lang="en-US"/>
          </a:p>
        </p:txBody>
      </p:sp>
      <p:sp>
        <p:nvSpPr>
          <p:cNvPr id="54" name="field cell 50">
            <a:extLst>
              <a:ext uri="{FF2B5EF4-FFF2-40B4-BE49-F238E27FC236}">
                <a16:creationId xmlns:a16="http://schemas.microsoft.com/office/drawing/2014/main" id="{80306FFB-D952-45AC-A94E-5E283EBBC14B}"/>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E7F3F6"/>
          </a:solidFill>
          <a:ln w="0">
            <a:noFill/>
          </a:ln>
        </p:spPr>
        <p:txBody>
          <a:bodyPr/>
          <a:lstStyle/>
          <a:p>
            <a:endParaRPr lang="en-US"/>
          </a:p>
        </p:txBody>
      </p:sp>
      <p:sp>
        <p:nvSpPr>
          <p:cNvPr id="55" name="field cell 51">
            <a:extLst>
              <a:ext uri="{FF2B5EF4-FFF2-40B4-BE49-F238E27FC236}">
                <a16:creationId xmlns:a16="http://schemas.microsoft.com/office/drawing/2014/main" id="{BEA62294-D1EE-4486-B743-8A541BC07E34}"/>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D7EDF0"/>
          </a:solidFill>
          <a:ln w="0">
            <a:noFill/>
          </a:ln>
        </p:spPr>
        <p:txBody>
          <a:bodyPr/>
          <a:lstStyle/>
          <a:p>
            <a:endParaRPr lang="en-US"/>
          </a:p>
        </p:txBody>
      </p:sp>
      <p:sp>
        <p:nvSpPr>
          <p:cNvPr id="56" name="field cell 52">
            <a:extLst>
              <a:ext uri="{FF2B5EF4-FFF2-40B4-BE49-F238E27FC236}">
                <a16:creationId xmlns:a16="http://schemas.microsoft.com/office/drawing/2014/main" id="{EC87DEFB-48E1-4259-8A08-8A7C45F4AAC1}"/>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57" name="field cell 53">
            <a:extLst>
              <a:ext uri="{FF2B5EF4-FFF2-40B4-BE49-F238E27FC236}">
                <a16:creationId xmlns:a16="http://schemas.microsoft.com/office/drawing/2014/main" id="{055A72FA-7834-4C97-979A-066968800804}"/>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58" name="field cell 54">
            <a:extLst>
              <a:ext uri="{FF2B5EF4-FFF2-40B4-BE49-F238E27FC236}">
                <a16:creationId xmlns:a16="http://schemas.microsoft.com/office/drawing/2014/main" id="{A3C1BCE0-07E6-4042-8B5F-4D45128FC539}"/>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AADADD"/>
          </a:solidFill>
          <a:ln w="0">
            <a:noFill/>
          </a:ln>
        </p:spPr>
        <p:txBody>
          <a:bodyPr/>
          <a:lstStyle/>
          <a:p>
            <a:endParaRPr lang="en-US"/>
          </a:p>
        </p:txBody>
      </p:sp>
      <p:sp>
        <p:nvSpPr>
          <p:cNvPr id="59" name="field cell 55">
            <a:extLst>
              <a:ext uri="{FF2B5EF4-FFF2-40B4-BE49-F238E27FC236}">
                <a16:creationId xmlns:a16="http://schemas.microsoft.com/office/drawing/2014/main" id="{7855CB58-9FB4-4B32-945E-C3A9CE6BB65B}"/>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B6DFE2"/>
          </a:solidFill>
          <a:ln w="0">
            <a:noFill/>
          </a:ln>
        </p:spPr>
        <p:txBody>
          <a:bodyPr/>
          <a:lstStyle/>
          <a:p>
            <a:endParaRPr lang="en-US"/>
          </a:p>
        </p:txBody>
      </p:sp>
      <p:sp>
        <p:nvSpPr>
          <p:cNvPr id="60" name="field cell 56">
            <a:extLst>
              <a:ext uri="{FF2B5EF4-FFF2-40B4-BE49-F238E27FC236}">
                <a16:creationId xmlns:a16="http://schemas.microsoft.com/office/drawing/2014/main" id="{D834CFA8-819F-4242-9C31-D217A636439F}"/>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A2D6D9"/>
          </a:solidFill>
          <a:ln w="0">
            <a:noFill/>
          </a:ln>
        </p:spPr>
        <p:txBody>
          <a:bodyPr/>
          <a:lstStyle/>
          <a:p>
            <a:endParaRPr lang="en-US"/>
          </a:p>
        </p:txBody>
      </p:sp>
      <p:sp>
        <p:nvSpPr>
          <p:cNvPr id="61" name="field cell 57">
            <a:extLst>
              <a:ext uri="{FF2B5EF4-FFF2-40B4-BE49-F238E27FC236}">
                <a16:creationId xmlns:a16="http://schemas.microsoft.com/office/drawing/2014/main" id="{254EE175-72D3-4788-A60A-7EF1F7275C7C}"/>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AFDCDF"/>
          </a:solidFill>
          <a:ln w="0">
            <a:noFill/>
          </a:ln>
        </p:spPr>
        <p:txBody>
          <a:bodyPr/>
          <a:lstStyle/>
          <a:p>
            <a:endParaRPr lang="en-US"/>
          </a:p>
        </p:txBody>
      </p:sp>
      <p:sp>
        <p:nvSpPr>
          <p:cNvPr id="62" name="field cell 58">
            <a:extLst>
              <a:ext uri="{FF2B5EF4-FFF2-40B4-BE49-F238E27FC236}">
                <a16:creationId xmlns:a16="http://schemas.microsoft.com/office/drawing/2014/main" id="{8DBC6DE9-4E40-4AB0-B4D7-B1932415DDDE}"/>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63" name="field cell 59">
            <a:extLst>
              <a:ext uri="{FF2B5EF4-FFF2-40B4-BE49-F238E27FC236}">
                <a16:creationId xmlns:a16="http://schemas.microsoft.com/office/drawing/2014/main" id="{0C653210-7781-496D-B24B-5A2A13A877CA}"/>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64" name="field cell 60">
            <a:extLst>
              <a:ext uri="{FF2B5EF4-FFF2-40B4-BE49-F238E27FC236}">
                <a16:creationId xmlns:a16="http://schemas.microsoft.com/office/drawing/2014/main" id="{964AD298-4CA5-4129-A1CD-7EB296ADED13}"/>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E9F4F7"/>
          </a:solidFill>
          <a:ln w="0">
            <a:noFill/>
          </a:ln>
        </p:spPr>
        <p:txBody>
          <a:bodyPr/>
          <a:lstStyle/>
          <a:p>
            <a:endParaRPr lang="en-US"/>
          </a:p>
        </p:txBody>
      </p:sp>
      <p:sp>
        <p:nvSpPr>
          <p:cNvPr id="65" name="field cell 61">
            <a:extLst>
              <a:ext uri="{FF2B5EF4-FFF2-40B4-BE49-F238E27FC236}">
                <a16:creationId xmlns:a16="http://schemas.microsoft.com/office/drawing/2014/main" id="{A7E91675-3344-40AB-8B6A-42BD87B74504}"/>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E2F1F4"/>
          </a:solidFill>
          <a:ln w="0">
            <a:noFill/>
          </a:ln>
        </p:spPr>
        <p:txBody>
          <a:bodyPr/>
          <a:lstStyle/>
          <a:p>
            <a:endParaRPr lang="en-US"/>
          </a:p>
        </p:txBody>
      </p:sp>
      <p:sp>
        <p:nvSpPr>
          <p:cNvPr id="66" name="field cell 62">
            <a:extLst>
              <a:ext uri="{FF2B5EF4-FFF2-40B4-BE49-F238E27FC236}">
                <a16:creationId xmlns:a16="http://schemas.microsoft.com/office/drawing/2014/main" id="{7B985646-BA3D-40FD-8697-227DC85DB525}"/>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ECF6F9"/>
          </a:solidFill>
          <a:ln w="0">
            <a:noFill/>
          </a:ln>
        </p:spPr>
        <p:txBody>
          <a:bodyPr/>
          <a:lstStyle/>
          <a:p>
            <a:endParaRPr lang="en-US"/>
          </a:p>
        </p:txBody>
      </p:sp>
      <p:sp>
        <p:nvSpPr>
          <p:cNvPr id="67" name="field cell 63">
            <a:extLst>
              <a:ext uri="{FF2B5EF4-FFF2-40B4-BE49-F238E27FC236}">
                <a16:creationId xmlns:a16="http://schemas.microsoft.com/office/drawing/2014/main" id="{8E192D78-E657-45AE-AEFC-50C7EF1F10B9}"/>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E6F3F6"/>
          </a:solidFill>
          <a:ln w="0">
            <a:noFill/>
          </a:ln>
        </p:spPr>
        <p:txBody>
          <a:bodyPr/>
          <a:lstStyle/>
          <a:p>
            <a:endParaRPr lang="en-US"/>
          </a:p>
        </p:txBody>
      </p:sp>
      <p:sp>
        <p:nvSpPr>
          <p:cNvPr id="68" name="field cell 64">
            <a:extLst>
              <a:ext uri="{FF2B5EF4-FFF2-40B4-BE49-F238E27FC236}">
                <a16:creationId xmlns:a16="http://schemas.microsoft.com/office/drawing/2014/main" id="{96BFC8EC-8474-4729-B09F-3E3A9897AFBD}"/>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E6F3F6"/>
          </a:solidFill>
          <a:ln w="0">
            <a:noFill/>
          </a:ln>
        </p:spPr>
        <p:txBody>
          <a:bodyPr/>
          <a:lstStyle/>
          <a:p>
            <a:endParaRPr lang="en-US"/>
          </a:p>
        </p:txBody>
      </p:sp>
      <p:sp>
        <p:nvSpPr>
          <p:cNvPr id="69" name="field cell 65">
            <a:extLst>
              <a:ext uri="{FF2B5EF4-FFF2-40B4-BE49-F238E27FC236}">
                <a16:creationId xmlns:a16="http://schemas.microsoft.com/office/drawing/2014/main" id="{4FB2FCBA-7084-4F21-8B90-BC569C21C6CE}"/>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D3EBEE"/>
          </a:solidFill>
          <a:ln w="0">
            <a:noFill/>
          </a:ln>
        </p:spPr>
        <p:txBody>
          <a:bodyPr/>
          <a:lstStyle/>
          <a:p>
            <a:endParaRPr lang="en-US"/>
          </a:p>
        </p:txBody>
      </p:sp>
      <p:sp>
        <p:nvSpPr>
          <p:cNvPr id="70" name="field cell 66">
            <a:extLst>
              <a:ext uri="{FF2B5EF4-FFF2-40B4-BE49-F238E27FC236}">
                <a16:creationId xmlns:a16="http://schemas.microsoft.com/office/drawing/2014/main" id="{826F5A91-2B0C-4FCE-A9E9-BB205D245A82}"/>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BFE3E6"/>
          </a:solidFill>
          <a:ln w="0">
            <a:noFill/>
          </a:ln>
        </p:spPr>
        <p:txBody>
          <a:bodyPr/>
          <a:lstStyle/>
          <a:p>
            <a:endParaRPr lang="en-US"/>
          </a:p>
        </p:txBody>
      </p:sp>
      <p:sp>
        <p:nvSpPr>
          <p:cNvPr id="71" name="field cell 67">
            <a:extLst>
              <a:ext uri="{FF2B5EF4-FFF2-40B4-BE49-F238E27FC236}">
                <a16:creationId xmlns:a16="http://schemas.microsoft.com/office/drawing/2014/main" id="{86236F99-A158-477A-8E0E-E18E234DC830}"/>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C9E7EA"/>
          </a:solidFill>
          <a:ln w="0">
            <a:noFill/>
          </a:ln>
        </p:spPr>
        <p:txBody>
          <a:bodyPr/>
          <a:lstStyle/>
          <a:p>
            <a:endParaRPr lang="en-US"/>
          </a:p>
        </p:txBody>
      </p:sp>
      <p:sp>
        <p:nvSpPr>
          <p:cNvPr id="72" name="field cell 68">
            <a:extLst>
              <a:ext uri="{FF2B5EF4-FFF2-40B4-BE49-F238E27FC236}">
                <a16:creationId xmlns:a16="http://schemas.microsoft.com/office/drawing/2014/main" id="{C76D50E1-6DDA-4F5A-8420-412617C2A7BB}"/>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E1F1F4"/>
          </a:solidFill>
          <a:ln w="0">
            <a:noFill/>
          </a:ln>
        </p:spPr>
        <p:txBody>
          <a:bodyPr/>
          <a:lstStyle/>
          <a:p>
            <a:endParaRPr lang="en-US"/>
          </a:p>
        </p:txBody>
      </p:sp>
      <p:sp>
        <p:nvSpPr>
          <p:cNvPr id="73" name="field cell 69">
            <a:extLst>
              <a:ext uri="{FF2B5EF4-FFF2-40B4-BE49-F238E27FC236}">
                <a16:creationId xmlns:a16="http://schemas.microsoft.com/office/drawing/2014/main" id="{36BD478D-8B38-4423-9C7D-AC9C417F6BF5}"/>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EAF5F8"/>
          </a:solidFill>
          <a:ln w="0">
            <a:noFill/>
          </a:ln>
        </p:spPr>
        <p:txBody>
          <a:bodyPr/>
          <a:lstStyle/>
          <a:p>
            <a:endParaRPr lang="en-US"/>
          </a:p>
        </p:txBody>
      </p:sp>
      <p:sp>
        <p:nvSpPr>
          <p:cNvPr id="74" name="field cell 70">
            <a:extLst>
              <a:ext uri="{FF2B5EF4-FFF2-40B4-BE49-F238E27FC236}">
                <a16:creationId xmlns:a16="http://schemas.microsoft.com/office/drawing/2014/main" id="{7DE14D5A-1CE0-4A6B-81F4-7869AD3E543E}"/>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A3D7DA"/>
          </a:solidFill>
          <a:ln w="0">
            <a:noFill/>
          </a:ln>
        </p:spPr>
        <p:txBody>
          <a:bodyPr/>
          <a:lstStyle/>
          <a:p>
            <a:endParaRPr lang="en-US"/>
          </a:p>
        </p:txBody>
      </p:sp>
      <p:sp>
        <p:nvSpPr>
          <p:cNvPr id="75" name="field cell 71">
            <a:extLst>
              <a:ext uri="{FF2B5EF4-FFF2-40B4-BE49-F238E27FC236}">
                <a16:creationId xmlns:a16="http://schemas.microsoft.com/office/drawing/2014/main" id="{8219DB25-F447-4DE7-A548-91DC450AFE65}"/>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B6DFE2"/>
          </a:solidFill>
          <a:ln w="0">
            <a:noFill/>
          </a:ln>
        </p:spPr>
        <p:txBody>
          <a:bodyPr/>
          <a:lstStyle/>
          <a:p>
            <a:endParaRPr lang="en-US"/>
          </a:p>
        </p:txBody>
      </p:sp>
      <p:sp>
        <p:nvSpPr>
          <p:cNvPr id="76" name="field cell 72">
            <a:extLst>
              <a:ext uri="{FF2B5EF4-FFF2-40B4-BE49-F238E27FC236}">
                <a16:creationId xmlns:a16="http://schemas.microsoft.com/office/drawing/2014/main" id="{D10D9B0F-5E5D-4534-81BB-A026D1521E8F}"/>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EDF6F9"/>
          </a:solidFill>
          <a:ln w="0">
            <a:noFill/>
          </a:ln>
        </p:spPr>
        <p:txBody>
          <a:bodyPr/>
          <a:lstStyle/>
          <a:p>
            <a:endParaRPr lang="en-US"/>
          </a:p>
        </p:txBody>
      </p:sp>
      <p:sp>
        <p:nvSpPr>
          <p:cNvPr id="77" name="field cell 73">
            <a:extLst>
              <a:ext uri="{FF2B5EF4-FFF2-40B4-BE49-F238E27FC236}">
                <a16:creationId xmlns:a16="http://schemas.microsoft.com/office/drawing/2014/main" id="{924423F3-A60E-4BCC-9E9E-90C3087E08A5}"/>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78" name="field cell 74">
            <a:extLst>
              <a:ext uri="{FF2B5EF4-FFF2-40B4-BE49-F238E27FC236}">
                <a16:creationId xmlns:a16="http://schemas.microsoft.com/office/drawing/2014/main" id="{71B2EF1C-E447-44B6-BA3D-CBAAEFEBAB1F}"/>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EDF6F9"/>
          </a:solidFill>
          <a:ln w="0">
            <a:noFill/>
          </a:ln>
        </p:spPr>
        <p:txBody>
          <a:bodyPr/>
          <a:lstStyle/>
          <a:p>
            <a:endParaRPr lang="en-US"/>
          </a:p>
        </p:txBody>
      </p:sp>
      <p:sp>
        <p:nvSpPr>
          <p:cNvPr id="79" name="field cell 75">
            <a:extLst>
              <a:ext uri="{FF2B5EF4-FFF2-40B4-BE49-F238E27FC236}">
                <a16:creationId xmlns:a16="http://schemas.microsoft.com/office/drawing/2014/main" id="{C04FC810-8874-431C-8FE8-27F0CF0673D4}"/>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EDF6F9"/>
          </a:solidFill>
          <a:ln w="0">
            <a:noFill/>
          </a:ln>
        </p:spPr>
        <p:txBody>
          <a:bodyPr/>
          <a:lstStyle/>
          <a:p>
            <a:endParaRPr lang="en-US"/>
          </a:p>
        </p:txBody>
      </p:sp>
      <p:sp>
        <p:nvSpPr>
          <p:cNvPr id="80" name="field cell 76">
            <a:extLst>
              <a:ext uri="{FF2B5EF4-FFF2-40B4-BE49-F238E27FC236}">
                <a16:creationId xmlns:a16="http://schemas.microsoft.com/office/drawing/2014/main" id="{2A00F1F2-44B5-4AAC-993E-5241C36DD926}"/>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E3F2F5"/>
          </a:solidFill>
          <a:ln w="0">
            <a:noFill/>
          </a:ln>
        </p:spPr>
        <p:txBody>
          <a:bodyPr/>
          <a:lstStyle/>
          <a:p>
            <a:endParaRPr lang="en-US"/>
          </a:p>
        </p:txBody>
      </p:sp>
      <p:sp>
        <p:nvSpPr>
          <p:cNvPr id="81" name="field cell 77">
            <a:extLst>
              <a:ext uri="{FF2B5EF4-FFF2-40B4-BE49-F238E27FC236}">
                <a16:creationId xmlns:a16="http://schemas.microsoft.com/office/drawing/2014/main" id="{592858BF-144E-460B-9BFE-D695E665D139}"/>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82" name="field cell 78">
            <a:extLst>
              <a:ext uri="{FF2B5EF4-FFF2-40B4-BE49-F238E27FC236}">
                <a16:creationId xmlns:a16="http://schemas.microsoft.com/office/drawing/2014/main" id="{62809C67-53B3-463E-A91F-3C5B526C16D3}"/>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D5ECEF"/>
          </a:solidFill>
          <a:ln w="0">
            <a:noFill/>
          </a:ln>
        </p:spPr>
        <p:txBody>
          <a:bodyPr/>
          <a:lstStyle/>
          <a:p>
            <a:endParaRPr lang="en-US"/>
          </a:p>
        </p:txBody>
      </p:sp>
      <p:sp>
        <p:nvSpPr>
          <p:cNvPr id="83" name="field cell 79">
            <a:extLst>
              <a:ext uri="{FF2B5EF4-FFF2-40B4-BE49-F238E27FC236}">
                <a16:creationId xmlns:a16="http://schemas.microsoft.com/office/drawing/2014/main" id="{DD094B69-0333-4B72-B8F4-572D5B21C1D5}"/>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D5ECEF"/>
          </a:solidFill>
          <a:ln w="0">
            <a:noFill/>
          </a:ln>
        </p:spPr>
        <p:txBody>
          <a:bodyPr/>
          <a:lstStyle/>
          <a:p>
            <a:endParaRPr lang="en-US"/>
          </a:p>
        </p:txBody>
      </p:sp>
      <p:sp>
        <p:nvSpPr>
          <p:cNvPr id="84" name="field cell 80">
            <a:extLst>
              <a:ext uri="{FF2B5EF4-FFF2-40B4-BE49-F238E27FC236}">
                <a16:creationId xmlns:a16="http://schemas.microsoft.com/office/drawing/2014/main" id="{187005B6-1E21-475D-B6BB-63BDF6953B4C}"/>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BDE2E5"/>
          </a:solidFill>
          <a:ln w="0">
            <a:noFill/>
          </a:ln>
        </p:spPr>
        <p:txBody>
          <a:bodyPr/>
          <a:lstStyle/>
          <a:p>
            <a:endParaRPr lang="en-US"/>
          </a:p>
        </p:txBody>
      </p:sp>
      <p:sp>
        <p:nvSpPr>
          <p:cNvPr id="85" name="field cell 81">
            <a:extLst>
              <a:ext uri="{FF2B5EF4-FFF2-40B4-BE49-F238E27FC236}">
                <a16:creationId xmlns:a16="http://schemas.microsoft.com/office/drawing/2014/main" id="{15797C47-9E72-4525-BC45-B5C682DFF28F}"/>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B1DDE0"/>
          </a:solidFill>
          <a:ln w="0">
            <a:noFill/>
          </a:ln>
        </p:spPr>
        <p:txBody>
          <a:bodyPr/>
          <a:lstStyle/>
          <a:p>
            <a:endParaRPr lang="en-US"/>
          </a:p>
        </p:txBody>
      </p:sp>
      <p:sp>
        <p:nvSpPr>
          <p:cNvPr id="86" name="field cell 82">
            <a:extLst>
              <a:ext uri="{FF2B5EF4-FFF2-40B4-BE49-F238E27FC236}">
                <a16:creationId xmlns:a16="http://schemas.microsoft.com/office/drawing/2014/main" id="{EEBFE21B-C367-46E4-8023-01518E933E28}"/>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8ECDD0"/>
          </a:solidFill>
          <a:ln w="0">
            <a:noFill/>
          </a:ln>
        </p:spPr>
        <p:txBody>
          <a:bodyPr/>
          <a:lstStyle/>
          <a:p>
            <a:endParaRPr lang="en-US"/>
          </a:p>
        </p:txBody>
      </p:sp>
      <p:sp>
        <p:nvSpPr>
          <p:cNvPr id="87" name="field cell 83">
            <a:extLst>
              <a:ext uri="{FF2B5EF4-FFF2-40B4-BE49-F238E27FC236}">
                <a16:creationId xmlns:a16="http://schemas.microsoft.com/office/drawing/2014/main" id="{35657825-770C-4C27-AFED-7B1CF4F8EF31}"/>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95D1D4"/>
          </a:solidFill>
          <a:ln w="0">
            <a:noFill/>
          </a:ln>
        </p:spPr>
        <p:txBody>
          <a:bodyPr/>
          <a:lstStyle/>
          <a:p>
            <a:endParaRPr lang="en-US"/>
          </a:p>
        </p:txBody>
      </p:sp>
      <p:sp>
        <p:nvSpPr>
          <p:cNvPr id="88" name="field cell 84">
            <a:extLst>
              <a:ext uri="{FF2B5EF4-FFF2-40B4-BE49-F238E27FC236}">
                <a16:creationId xmlns:a16="http://schemas.microsoft.com/office/drawing/2014/main" id="{E97F40BE-A078-40F5-BBC1-CD00000DDBC7}"/>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E0F1F4"/>
          </a:solidFill>
          <a:ln w="0">
            <a:noFill/>
          </a:ln>
        </p:spPr>
        <p:txBody>
          <a:bodyPr/>
          <a:lstStyle/>
          <a:p>
            <a:endParaRPr lang="en-US"/>
          </a:p>
        </p:txBody>
      </p:sp>
      <p:sp>
        <p:nvSpPr>
          <p:cNvPr id="89" name="field cell 85">
            <a:extLst>
              <a:ext uri="{FF2B5EF4-FFF2-40B4-BE49-F238E27FC236}">
                <a16:creationId xmlns:a16="http://schemas.microsoft.com/office/drawing/2014/main" id="{46A324CA-8B25-409B-B1BF-7849C98C2EBD}"/>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D5ECEF"/>
          </a:solidFill>
          <a:ln w="0">
            <a:noFill/>
          </a:ln>
        </p:spPr>
        <p:txBody>
          <a:bodyPr/>
          <a:lstStyle/>
          <a:p>
            <a:endParaRPr lang="en-US"/>
          </a:p>
        </p:txBody>
      </p:sp>
      <p:sp>
        <p:nvSpPr>
          <p:cNvPr id="90" name="field cell 86">
            <a:extLst>
              <a:ext uri="{FF2B5EF4-FFF2-40B4-BE49-F238E27FC236}">
                <a16:creationId xmlns:a16="http://schemas.microsoft.com/office/drawing/2014/main" id="{D50F5263-574D-4A20-B6C9-44371B7AA37C}"/>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E7F3F6"/>
          </a:solidFill>
          <a:ln w="0">
            <a:noFill/>
          </a:ln>
        </p:spPr>
        <p:txBody>
          <a:bodyPr/>
          <a:lstStyle/>
          <a:p>
            <a:endParaRPr lang="en-US"/>
          </a:p>
        </p:txBody>
      </p:sp>
      <p:sp>
        <p:nvSpPr>
          <p:cNvPr id="91" name="field cell 87">
            <a:extLst>
              <a:ext uri="{FF2B5EF4-FFF2-40B4-BE49-F238E27FC236}">
                <a16:creationId xmlns:a16="http://schemas.microsoft.com/office/drawing/2014/main" id="{045BE74C-7E41-4263-BCAC-D5B0D7BEC9D0}"/>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E8F4F7"/>
          </a:solidFill>
          <a:ln w="0">
            <a:noFill/>
          </a:ln>
        </p:spPr>
        <p:txBody>
          <a:bodyPr/>
          <a:lstStyle/>
          <a:p>
            <a:endParaRPr lang="en-US"/>
          </a:p>
        </p:txBody>
      </p:sp>
      <p:sp>
        <p:nvSpPr>
          <p:cNvPr id="92" name="field cell 88">
            <a:extLst>
              <a:ext uri="{FF2B5EF4-FFF2-40B4-BE49-F238E27FC236}">
                <a16:creationId xmlns:a16="http://schemas.microsoft.com/office/drawing/2014/main" id="{DD9DFBEA-754A-43AA-A337-7633BD497B66}"/>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D9EEF1"/>
          </a:solidFill>
          <a:ln w="0">
            <a:noFill/>
          </a:ln>
        </p:spPr>
        <p:txBody>
          <a:bodyPr/>
          <a:lstStyle/>
          <a:p>
            <a:endParaRPr lang="en-US"/>
          </a:p>
        </p:txBody>
      </p:sp>
      <p:sp>
        <p:nvSpPr>
          <p:cNvPr id="93" name="field cell 89">
            <a:extLst>
              <a:ext uri="{FF2B5EF4-FFF2-40B4-BE49-F238E27FC236}">
                <a16:creationId xmlns:a16="http://schemas.microsoft.com/office/drawing/2014/main" id="{E0E19B1E-9CA3-4532-90BB-BB10F2013A8F}"/>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CEE9EC"/>
          </a:solidFill>
          <a:ln w="0">
            <a:noFill/>
          </a:ln>
        </p:spPr>
        <p:txBody>
          <a:bodyPr/>
          <a:lstStyle/>
          <a:p>
            <a:endParaRPr lang="en-US"/>
          </a:p>
        </p:txBody>
      </p:sp>
      <p:sp>
        <p:nvSpPr>
          <p:cNvPr id="94" name="field cell 90">
            <a:extLst>
              <a:ext uri="{FF2B5EF4-FFF2-40B4-BE49-F238E27FC236}">
                <a16:creationId xmlns:a16="http://schemas.microsoft.com/office/drawing/2014/main" id="{0F95513A-0F01-4500-8BA9-F48C305CA8A4}"/>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E7F4F7"/>
          </a:solidFill>
          <a:ln w="0">
            <a:noFill/>
          </a:ln>
        </p:spPr>
        <p:txBody>
          <a:bodyPr/>
          <a:lstStyle/>
          <a:p>
            <a:endParaRPr lang="en-US"/>
          </a:p>
        </p:txBody>
      </p:sp>
      <p:sp>
        <p:nvSpPr>
          <p:cNvPr id="95" name="field cell 91">
            <a:extLst>
              <a:ext uri="{FF2B5EF4-FFF2-40B4-BE49-F238E27FC236}">
                <a16:creationId xmlns:a16="http://schemas.microsoft.com/office/drawing/2014/main" id="{A478E368-E570-4442-8251-A91CBBD0E473}"/>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E9F4F7"/>
          </a:solidFill>
          <a:ln w="0">
            <a:noFill/>
          </a:ln>
        </p:spPr>
        <p:txBody>
          <a:bodyPr/>
          <a:lstStyle/>
          <a:p>
            <a:endParaRPr lang="en-US"/>
          </a:p>
        </p:txBody>
      </p:sp>
      <p:sp>
        <p:nvSpPr>
          <p:cNvPr id="96" name="field cell 92">
            <a:extLst>
              <a:ext uri="{FF2B5EF4-FFF2-40B4-BE49-F238E27FC236}">
                <a16:creationId xmlns:a16="http://schemas.microsoft.com/office/drawing/2014/main" id="{5EBCF9B6-94F6-4288-9682-D853CC3D7034}"/>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D7EDF0"/>
          </a:solidFill>
          <a:ln w="0">
            <a:noFill/>
          </a:ln>
        </p:spPr>
        <p:txBody>
          <a:bodyPr/>
          <a:lstStyle/>
          <a:p>
            <a:endParaRPr lang="en-US"/>
          </a:p>
        </p:txBody>
      </p:sp>
      <p:sp>
        <p:nvSpPr>
          <p:cNvPr id="97" name="field cell 93">
            <a:extLst>
              <a:ext uri="{FF2B5EF4-FFF2-40B4-BE49-F238E27FC236}">
                <a16:creationId xmlns:a16="http://schemas.microsoft.com/office/drawing/2014/main" id="{C2769124-CD82-4CA3-9AB7-0778EC587E5E}"/>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D4ECEF"/>
          </a:solidFill>
          <a:ln w="0">
            <a:noFill/>
          </a:ln>
        </p:spPr>
        <p:txBody>
          <a:bodyPr/>
          <a:lstStyle/>
          <a:p>
            <a:endParaRPr lang="en-US"/>
          </a:p>
        </p:txBody>
      </p:sp>
      <p:sp>
        <p:nvSpPr>
          <p:cNvPr id="98" name="field cell 94">
            <a:extLst>
              <a:ext uri="{FF2B5EF4-FFF2-40B4-BE49-F238E27FC236}">
                <a16:creationId xmlns:a16="http://schemas.microsoft.com/office/drawing/2014/main" id="{E39388AC-C93E-43CE-B689-F3AC71AFAEC4}"/>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99" name="field cell 95">
            <a:extLst>
              <a:ext uri="{FF2B5EF4-FFF2-40B4-BE49-F238E27FC236}">
                <a16:creationId xmlns:a16="http://schemas.microsoft.com/office/drawing/2014/main" id="{42D4AAEF-031D-490D-A999-35D964A8C6B8}"/>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0" name="field cell 96">
            <a:extLst>
              <a:ext uri="{FF2B5EF4-FFF2-40B4-BE49-F238E27FC236}">
                <a16:creationId xmlns:a16="http://schemas.microsoft.com/office/drawing/2014/main" id="{EA379409-D8AA-4260-B98D-31DC126FF340}"/>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01" name="field cell 97">
            <a:extLst>
              <a:ext uri="{FF2B5EF4-FFF2-40B4-BE49-F238E27FC236}">
                <a16:creationId xmlns:a16="http://schemas.microsoft.com/office/drawing/2014/main" id="{21FCFEAB-60BA-4D1F-B778-E76369B3D9F0}"/>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102" name="field cell 98">
            <a:extLst>
              <a:ext uri="{FF2B5EF4-FFF2-40B4-BE49-F238E27FC236}">
                <a16:creationId xmlns:a16="http://schemas.microsoft.com/office/drawing/2014/main" id="{13C309EC-8475-491E-B96C-5301F616F582}"/>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103" name="field cell 99">
            <a:extLst>
              <a:ext uri="{FF2B5EF4-FFF2-40B4-BE49-F238E27FC236}">
                <a16:creationId xmlns:a16="http://schemas.microsoft.com/office/drawing/2014/main" id="{AA54241F-76A6-4B3A-9F7D-2FA158E435C7}"/>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104" name="field cell 100">
            <a:extLst>
              <a:ext uri="{FF2B5EF4-FFF2-40B4-BE49-F238E27FC236}">
                <a16:creationId xmlns:a16="http://schemas.microsoft.com/office/drawing/2014/main" id="{664B04B3-C876-452E-8688-A1AF307BEBCD}"/>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EDF6F9"/>
          </a:solidFill>
          <a:ln w="0">
            <a:noFill/>
          </a:ln>
        </p:spPr>
        <p:txBody>
          <a:bodyPr/>
          <a:lstStyle/>
          <a:p>
            <a:endParaRPr lang="en-US"/>
          </a:p>
        </p:txBody>
      </p:sp>
      <p:sp>
        <p:nvSpPr>
          <p:cNvPr id="105" name="field cell 101">
            <a:extLst>
              <a:ext uri="{FF2B5EF4-FFF2-40B4-BE49-F238E27FC236}">
                <a16:creationId xmlns:a16="http://schemas.microsoft.com/office/drawing/2014/main" id="{C92D0C94-5056-492C-BE8F-6847823BA152}"/>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ECF6F9"/>
          </a:solidFill>
          <a:ln w="0">
            <a:noFill/>
          </a:ln>
        </p:spPr>
        <p:txBody>
          <a:bodyPr/>
          <a:lstStyle/>
          <a:p>
            <a:endParaRPr lang="en-US"/>
          </a:p>
        </p:txBody>
      </p:sp>
      <p:sp>
        <p:nvSpPr>
          <p:cNvPr id="106" name="field cell 102">
            <a:extLst>
              <a:ext uri="{FF2B5EF4-FFF2-40B4-BE49-F238E27FC236}">
                <a16:creationId xmlns:a16="http://schemas.microsoft.com/office/drawing/2014/main" id="{88C5AC57-4D01-46A3-8AF7-9AE3F73A8D35}"/>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EBF5F8"/>
          </a:solidFill>
          <a:ln w="0">
            <a:noFill/>
          </a:ln>
        </p:spPr>
        <p:txBody>
          <a:bodyPr/>
          <a:lstStyle/>
          <a:p>
            <a:endParaRPr lang="en-US"/>
          </a:p>
        </p:txBody>
      </p:sp>
      <p:sp>
        <p:nvSpPr>
          <p:cNvPr id="107" name="field cell 103">
            <a:extLst>
              <a:ext uri="{FF2B5EF4-FFF2-40B4-BE49-F238E27FC236}">
                <a16:creationId xmlns:a16="http://schemas.microsoft.com/office/drawing/2014/main" id="{1B8DF528-1C82-4CB1-ABBD-32C91DA89CDB}"/>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ECF5F8"/>
          </a:solidFill>
          <a:ln w="0">
            <a:noFill/>
          </a:ln>
        </p:spPr>
        <p:txBody>
          <a:bodyPr/>
          <a:lstStyle/>
          <a:p>
            <a:endParaRPr lang="en-US"/>
          </a:p>
        </p:txBody>
      </p:sp>
      <p:sp>
        <p:nvSpPr>
          <p:cNvPr id="108" name="field cell 104">
            <a:extLst>
              <a:ext uri="{FF2B5EF4-FFF2-40B4-BE49-F238E27FC236}">
                <a16:creationId xmlns:a16="http://schemas.microsoft.com/office/drawing/2014/main" id="{D933BE60-B20D-4481-8706-A444876FD395}"/>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ECF6F9"/>
          </a:solidFill>
          <a:ln w="0">
            <a:noFill/>
          </a:ln>
        </p:spPr>
        <p:txBody>
          <a:bodyPr/>
          <a:lstStyle/>
          <a:p>
            <a:endParaRPr lang="en-US"/>
          </a:p>
        </p:txBody>
      </p:sp>
      <p:sp>
        <p:nvSpPr>
          <p:cNvPr id="109" name="field cell 105">
            <a:extLst>
              <a:ext uri="{FF2B5EF4-FFF2-40B4-BE49-F238E27FC236}">
                <a16:creationId xmlns:a16="http://schemas.microsoft.com/office/drawing/2014/main" id="{2302179C-4247-4C4E-8015-F80E96E77F91}"/>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E7F4F7"/>
          </a:solidFill>
          <a:ln w="0">
            <a:noFill/>
          </a:ln>
        </p:spPr>
        <p:txBody>
          <a:bodyPr/>
          <a:lstStyle/>
          <a:p>
            <a:endParaRPr lang="en-US"/>
          </a:p>
        </p:txBody>
      </p:sp>
      <p:sp>
        <p:nvSpPr>
          <p:cNvPr id="110" name="field cell 106">
            <a:extLst>
              <a:ext uri="{FF2B5EF4-FFF2-40B4-BE49-F238E27FC236}">
                <a16:creationId xmlns:a16="http://schemas.microsoft.com/office/drawing/2014/main" id="{61204727-39A2-4B5C-85C8-6E3F8D13E285}"/>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D9EEF1"/>
          </a:solidFill>
          <a:ln w="0">
            <a:noFill/>
          </a:ln>
        </p:spPr>
        <p:txBody>
          <a:bodyPr/>
          <a:lstStyle/>
          <a:p>
            <a:endParaRPr lang="en-US"/>
          </a:p>
        </p:txBody>
      </p:sp>
      <p:sp>
        <p:nvSpPr>
          <p:cNvPr id="111" name="field cell 107">
            <a:extLst>
              <a:ext uri="{FF2B5EF4-FFF2-40B4-BE49-F238E27FC236}">
                <a16:creationId xmlns:a16="http://schemas.microsoft.com/office/drawing/2014/main" id="{628B1219-39DC-4C17-9C73-9535B7619F42}"/>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D7EDF0"/>
          </a:solidFill>
          <a:ln w="0">
            <a:noFill/>
          </a:ln>
        </p:spPr>
        <p:txBody>
          <a:bodyPr/>
          <a:lstStyle/>
          <a:p>
            <a:endParaRPr lang="en-US"/>
          </a:p>
        </p:txBody>
      </p:sp>
      <p:sp>
        <p:nvSpPr>
          <p:cNvPr id="112" name="field cell 108">
            <a:extLst>
              <a:ext uri="{FF2B5EF4-FFF2-40B4-BE49-F238E27FC236}">
                <a16:creationId xmlns:a16="http://schemas.microsoft.com/office/drawing/2014/main" id="{7E2DB897-C133-46CC-97F8-4C342CA11FBF}"/>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90CFD2"/>
          </a:solidFill>
          <a:ln w="0">
            <a:noFill/>
          </a:ln>
        </p:spPr>
        <p:txBody>
          <a:bodyPr/>
          <a:lstStyle/>
          <a:p>
            <a:endParaRPr lang="en-US"/>
          </a:p>
        </p:txBody>
      </p:sp>
      <p:sp>
        <p:nvSpPr>
          <p:cNvPr id="113" name="field cell 109">
            <a:extLst>
              <a:ext uri="{FF2B5EF4-FFF2-40B4-BE49-F238E27FC236}">
                <a16:creationId xmlns:a16="http://schemas.microsoft.com/office/drawing/2014/main" id="{E1CAD455-81F3-463B-8486-E09AA8BA9CE7}"/>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92D0D3"/>
          </a:solidFill>
          <a:ln w="0">
            <a:noFill/>
          </a:ln>
        </p:spPr>
        <p:txBody>
          <a:bodyPr/>
          <a:lstStyle/>
          <a:p>
            <a:endParaRPr lang="en-US"/>
          </a:p>
        </p:txBody>
      </p:sp>
      <p:sp>
        <p:nvSpPr>
          <p:cNvPr id="114" name="field cell 110">
            <a:extLst>
              <a:ext uri="{FF2B5EF4-FFF2-40B4-BE49-F238E27FC236}">
                <a16:creationId xmlns:a16="http://schemas.microsoft.com/office/drawing/2014/main" id="{BBDAD9DA-8620-40E4-846E-CB77DA019B00}"/>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B5DFE2"/>
          </a:solidFill>
          <a:ln w="0">
            <a:noFill/>
          </a:ln>
        </p:spPr>
        <p:txBody>
          <a:bodyPr/>
          <a:lstStyle/>
          <a:p>
            <a:endParaRPr lang="en-US"/>
          </a:p>
        </p:txBody>
      </p:sp>
      <p:sp>
        <p:nvSpPr>
          <p:cNvPr id="115" name="field cell 111">
            <a:extLst>
              <a:ext uri="{FF2B5EF4-FFF2-40B4-BE49-F238E27FC236}">
                <a16:creationId xmlns:a16="http://schemas.microsoft.com/office/drawing/2014/main" id="{BC1737F2-2F61-4C8D-88F2-893DB00123CE}"/>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CEE9EC"/>
          </a:solidFill>
          <a:ln w="0">
            <a:noFill/>
          </a:ln>
        </p:spPr>
        <p:txBody>
          <a:bodyPr/>
          <a:lstStyle/>
          <a:p>
            <a:endParaRPr lang="en-US"/>
          </a:p>
        </p:txBody>
      </p:sp>
      <p:sp>
        <p:nvSpPr>
          <p:cNvPr id="116" name="field cell 112">
            <a:extLst>
              <a:ext uri="{FF2B5EF4-FFF2-40B4-BE49-F238E27FC236}">
                <a16:creationId xmlns:a16="http://schemas.microsoft.com/office/drawing/2014/main" id="{B4C8CE7D-EB34-43D9-B6DF-20E47D18D073}"/>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E7F4F7"/>
          </a:solidFill>
          <a:ln w="0">
            <a:noFill/>
          </a:ln>
        </p:spPr>
        <p:txBody>
          <a:bodyPr/>
          <a:lstStyle/>
          <a:p>
            <a:endParaRPr lang="en-US"/>
          </a:p>
        </p:txBody>
      </p:sp>
      <p:sp>
        <p:nvSpPr>
          <p:cNvPr id="117" name="field cell 113">
            <a:extLst>
              <a:ext uri="{FF2B5EF4-FFF2-40B4-BE49-F238E27FC236}">
                <a16:creationId xmlns:a16="http://schemas.microsoft.com/office/drawing/2014/main" id="{FF6ABFE3-2BA9-4387-86C4-9E6A491247C9}"/>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DAEEF1"/>
          </a:solidFill>
          <a:ln w="0">
            <a:noFill/>
          </a:ln>
        </p:spPr>
        <p:txBody>
          <a:bodyPr/>
          <a:lstStyle/>
          <a:p>
            <a:endParaRPr lang="en-US"/>
          </a:p>
        </p:txBody>
      </p:sp>
      <p:sp>
        <p:nvSpPr>
          <p:cNvPr id="118" name="field cell 114">
            <a:extLst>
              <a:ext uri="{FF2B5EF4-FFF2-40B4-BE49-F238E27FC236}">
                <a16:creationId xmlns:a16="http://schemas.microsoft.com/office/drawing/2014/main" id="{9C8F3978-CA61-4977-9B19-04AFC595CA63}"/>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D4EBEE"/>
          </a:solidFill>
          <a:ln w="0">
            <a:noFill/>
          </a:ln>
        </p:spPr>
        <p:txBody>
          <a:bodyPr/>
          <a:lstStyle/>
          <a:p>
            <a:endParaRPr lang="en-US"/>
          </a:p>
        </p:txBody>
      </p:sp>
      <p:sp>
        <p:nvSpPr>
          <p:cNvPr id="119" name="field cell 115">
            <a:extLst>
              <a:ext uri="{FF2B5EF4-FFF2-40B4-BE49-F238E27FC236}">
                <a16:creationId xmlns:a16="http://schemas.microsoft.com/office/drawing/2014/main" id="{520E1758-83A1-4A90-8F61-522A72D0F6AC}"/>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E7F3F6"/>
          </a:solidFill>
          <a:ln w="0">
            <a:noFill/>
          </a:ln>
        </p:spPr>
        <p:txBody>
          <a:bodyPr/>
          <a:lstStyle/>
          <a:p>
            <a:endParaRPr lang="en-US"/>
          </a:p>
        </p:txBody>
      </p:sp>
      <p:sp>
        <p:nvSpPr>
          <p:cNvPr id="120" name="field cell 116">
            <a:extLst>
              <a:ext uri="{FF2B5EF4-FFF2-40B4-BE49-F238E27FC236}">
                <a16:creationId xmlns:a16="http://schemas.microsoft.com/office/drawing/2014/main" id="{736BE832-965F-46E7-A6EC-8EF18A912C5D}"/>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7DC1C5"/>
          </a:solidFill>
          <a:ln w="0">
            <a:noFill/>
          </a:ln>
        </p:spPr>
        <p:txBody>
          <a:bodyPr/>
          <a:lstStyle/>
          <a:p>
            <a:endParaRPr lang="en-US"/>
          </a:p>
        </p:txBody>
      </p:sp>
      <p:sp>
        <p:nvSpPr>
          <p:cNvPr id="121" name="field cell 117">
            <a:extLst>
              <a:ext uri="{FF2B5EF4-FFF2-40B4-BE49-F238E27FC236}">
                <a16:creationId xmlns:a16="http://schemas.microsoft.com/office/drawing/2014/main" id="{AD02A402-A9C4-4076-9DB3-0CE58C50D647}"/>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9BD4D7"/>
          </a:solidFill>
          <a:ln w="0">
            <a:noFill/>
          </a:ln>
        </p:spPr>
        <p:txBody>
          <a:bodyPr/>
          <a:lstStyle/>
          <a:p>
            <a:endParaRPr lang="en-US"/>
          </a:p>
        </p:txBody>
      </p:sp>
      <p:sp>
        <p:nvSpPr>
          <p:cNvPr id="122" name="field cell 118">
            <a:extLst>
              <a:ext uri="{FF2B5EF4-FFF2-40B4-BE49-F238E27FC236}">
                <a16:creationId xmlns:a16="http://schemas.microsoft.com/office/drawing/2014/main" id="{859A27F4-885A-4D37-BD2B-C6EBCACC7AFF}"/>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A6D8DB"/>
          </a:solidFill>
          <a:ln w="0">
            <a:noFill/>
          </a:ln>
        </p:spPr>
        <p:txBody>
          <a:bodyPr/>
          <a:lstStyle/>
          <a:p>
            <a:endParaRPr lang="en-US"/>
          </a:p>
        </p:txBody>
      </p:sp>
      <p:sp>
        <p:nvSpPr>
          <p:cNvPr id="123" name="field cell 119">
            <a:extLst>
              <a:ext uri="{FF2B5EF4-FFF2-40B4-BE49-F238E27FC236}">
                <a16:creationId xmlns:a16="http://schemas.microsoft.com/office/drawing/2014/main" id="{9676E5C4-475F-49F4-B25C-375D72F5CA7E}"/>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74BBBF"/>
          </a:solidFill>
          <a:ln w="0">
            <a:noFill/>
          </a:ln>
        </p:spPr>
        <p:txBody>
          <a:bodyPr/>
          <a:lstStyle/>
          <a:p>
            <a:endParaRPr lang="en-US"/>
          </a:p>
        </p:txBody>
      </p:sp>
      <p:sp>
        <p:nvSpPr>
          <p:cNvPr id="124" name="field cell 120">
            <a:extLst>
              <a:ext uri="{FF2B5EF4-FFF2-40B4-BE49-F238E27FC236}">
                <a16:creationId xmlns:a16="http://schemas.microsoft.com/office/drawing/2014/main" id="{926A12E6-74B5-4CD7-92A1-6B759C66427A}"/>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B9E0E3"/>
          </a:solidFill>
          <a:ln w="0">
            <a:noFill/>
          </a:ln>
        </p:spPr>
        <p:txBody>
          <a:bodyPr/>
          <a:lstStyle/>
          <a:p>
            <a:endParaRPr lang="en-US"/>
          </a:p>
        </p:txBody>
      </p:sp>
      <p:sp>
        <p:nvSpPr>
          <p:cNvPr id="125" name="field cell 121">
            <a:extLst>
              <a:ext uri="{FF2B5EF4-FFF2-40B4-BE49-F238E27FC236}">
                <a16:creationId xmlns:a16="http://schemas.microsoft.com/office/drawing/2014/main" id="{7F309E70-BF8B-4C79-9876-806338F85877}"/>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AEDCDF"/>
          </a:solidFill>
          <a:ln w="0">
            <a:noFill/>
          </a:ln>
        </p:spPr>
        <p:txBody>
          <a:bodyPr/>
          <a:lstStyle/>
          <a:p>
            <a:endParaRPr lang="en-US"/>
          </a:p>
        </p:txBody>
      </p:sp>
      <p:sp>
        <p:nvSpPr>
          <p:cNvPr id="126" name="field cell 122">
            <a:extLst>
              <a:ext uri="{FF2B5EF4-FFF2-40B4-BE49-F238E27FC236}">
                <a16:creationId xmlns:a16="http://schemas.microsoft.com/office/drawing/2014/main" id="{829BABB5-4153-4C46-9D95-C06E93A3E538}"/>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80C3C7"/>
          </a:solidFill>
          <a:ln w="0">
            <a:noFill/>
          </a:ln>
        </p:spPr>
        <p:txBody>
          <a:bodyPr/>
          <a:lstStyle/>
          <a:p>
            <a:endParaRPr lang="en-US"/>
          </a:p>
        </p:txBody>
      </p:sp>
      <p:sp>
        <p:nvSpPr>
          <p:cNvPr id="127" name="field cell 123">
            <a:extLst>
              <a:ext uri="{FF2B5EF4-FFF2-40B4-BE49-F238E27FC236}">
                <a16:creationId xmlns:a16="http://schemas.microsoft.com/office/drawing/2014/main" id="{D215B1FB-8FC0-47C0-8C90-20E6B18971D0}"/>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44989F"/>
          </a:solidFill>
          <a:ln w="0">
            <a:noFill/>
          </a:ln>
        </p:spPr>
        <p:txBody>
          <a:bodyPr/>
          <a:lstStyle/>
          <a:p>
            <a:endParaRPr lang="en-US"/>
          </a:p>
        </p:txBody>
      </p:sp>
      <p:sp>
        <p:nvSpPr>
          <p:cNvPr id="128" name="field cell 124">
            <a:extLst>
              <a:ext uri="{FF2B5EF4-FFF2-40B4-BE49-F238E27FC236}">
                <a16:creationId xmlns:a16="http://schemas.microsoft.com/office/drawing/2014/main" id="{4E33AF99-8859-4C4B-8949-F08B72F71689}"/>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ACDBDE"/>
          </a:solidFill>
          <a:ln w="0">
            <a:noFill/>
          </a:ln>
        </p:spPr>
        <p:txBody>
          <a:bodyPr/>
          <a:lstStyle/>
          <a:p>
            <a:endParaRPr lang="en-US"/>
          </a:p>
        </p:txBody>
      </p:sp>
      <p:sp>
        <p:nvSpPr>
          <p:cNvPr id="129" name="field cell 125">
            <a:extLst>
              <a:ext uri="{FF2B5EF4-FFF2-40B4-BE49-F238E27FC236}">
                <a16:creationId xmlns:a16="http://schemas.microsoft.com/office/drawing/2014/main" id="{33E31A71-FF79-450D-8991-81647BA63E4E}"/>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8FCED1"/>
          </a:solidFill>
          <a:ln w="0">
            <a:noFill/>
          </a:ln>
        </p:spPr>
        <p:txBody>
          <a:bodyPr/>
          <a:lstStyle/>
          <a:p>
            <a:endParaRPr lang="en-US"/>
          </a:p>
        </p:txBody>
      </p:sp>
      <p:sp>
        <p:nvSpPr>
          <p:cNvPr id="130" name="field cell 126">
            <a:extLst>
              <a:ext uri="{FF2B5EF4-FFF2-40B4-BE49-F238E27FC236}">
                <a16:creationId xmlns:a16="http://schemas.microsoft.com/office/drawing/2014/main" id="{8D34D12B-B08D-41A1-AA12-20193E762B70}"/>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AEDCDF"/>
          </a:solidFill>
          <a:ln w="0">
            <a:noFill/>
          </a:ln>
        </p:spPr>
        <p:txBody>
          <a:bodyPr/>
          <a:lstStyle/>
          <a:p>
            <a:endParaRPr lang="en-US"/>
          </a:p>
        </p:txBody>
      </p:sp>
      <p:sp>
        <p:nvSpPr>
          <p:cNvPr id="131" name="field cell 127">
            <a:extLst>
              <a:ext uri="{FF2B5EF4-FFF2-40B4-BE49-F238E27FC236}">
                <a16:creationId xmlns:a16="http://schemas.microsoft.com/office/drawing/2014/main" id="{6849C091-DBBE-4542-87F8-CA2D6D94CFDE}"/>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94D1D4"/>
          </a:solidFill>
          <a:ln w="0">
            <a:noFill/>
          </a:ln>
        </p:spPr>
        <p:txBody>
          <a:bodyPr/>
          <a:lstStyle/>
          <a:p>
            <a:endParaRPr lang="en-US"/>
          </a:p>
        </p:txBody>
      </p:sp>
      <p:sp>
        <p:nvSpPr>
          <p:cNvPr id="132" name="field cell 128">
            <a:extLst>
              <a:ext uri="{FF2B5EF4-FFF2-40B4-BE49-F238E27FC236}">
                <a16:creationId xmlns:a16="http://schemas.microsoft.com/office/drawing/2014/main" id="{3B374B14-532C-44B5-AB77-EF0148FD37B9}"/>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41969D"/>
          </a:solidFill>
          <a:ln w="0">
            <a:noFill/>
          </a:ln>
        </p:spPr>
        <p:txBody>
          <a:bodyPr/>
          <a:lstStyle/>
          <a:p>
            <a:endParaRPr lang="en-US"/>
          </a:p>
        </p:txBody>
      </p:sp>
      <p:sp>
        <p:nvSpPr>
          <p:cNvPr id="133" name="field cell 129">
            <a:extLst>
              <a:ext uri="{FF2B5EF4-FFF2-40B4-BE49-F238E27FC236}">
                <a16:creationId xmlns:a16="http://schemas.microsoft.com/office/drawing/2014/main" id="{F9BF8BEC-D83F-4214-94FC-EF24CA4B9BAD}"/>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D6E7A"/>
          </a:solidFill>
          <a:ln w="0">
            <a:noFill/>
          </a:ln>
        </p:spPr>
        <p:txBody>
          <a:bodyPr/>
          <a:lstStyle/>
          <a:p>
            <a:endParaRPr lang="en-US"/>
          </a:p>
        </p:txBody>
      </p:sp>
      <p:sp>
        <p:nvSpPr>
          <p:cNvPr id="134" name="field cell 130">
            <a:extLst>
              <a:ext uri="{FF2B5EF4-FFF2-40B4-BE49-F238E27FC236}">
                <a16:creationId xmlns:a16="http://schemas.microsoft.com/office/drawing/2014/main" id="{BD57C9C5-D795-4CC8-8532-7C6418762828}"/>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89CACD"/>
          </a:solidFill>
          <a:ln w="0">
            <a:noFill/>
          </a:ln>
        </p:spPr>
        <p:txBody>
          <a:bodyPr/>
          <a:lstStyle/>
          <a:p>
            <a:endParaRPr lang="en-US"/>
          </a:p>
        </p:txBody>
      </p:sp>
      <p:sp>
        <p:nvSpPr>
          <p:cNvPr id="135" name="field cell 131">
            <a:extLst>
              <a:ext uri="{FF2B5EF4-FFF2-40B4-BE49-F238E27FC236}">
                <a16:creationId xmlns:a16="http://schemas.microsoft.com/office/drawing/2014/main" id="{4816BF02-F83E-4EBE-AB13-E1494626E1E6}"/>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8DCDD0"/>
          </a:solidFill>
          <a:ln w="0">
            <a:noFill/>
          </a:ln>
        </p:spPr>
        <p:txBody>
          <a:bodyPr/>
          <a:lstStyle/>
          <a:p>
            <a:endParaRPr lang="en-US"/>
          </a:p>
        </p:txBody>
      </p:sp>
      <p:sp>
        <p:nvSpPr>
          <p:cNvPr id="136" name="field cell 132">
            <a:extLst>
              <a:ext uri="{FF2B5EF4-FFF2-40B4-BE49-F238E27FC236}">
                <a16:creationId xmlns:a16="http://schemas.microsoft.com/office/drawing/2014/main" id="{57BFE8C4-5551-4FB3-A06D-97C05C1194CC}"/>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3F959C"/>
          </a:solidFill>
          <a:ln w="0">
            <a:noFill/>
          </a:ln>
        </p:spPr>
        <p:txBody>
          <a:bodyPr/>
          <a:lstStyle/>
          <a:p>
            <a:endParaRPr lang="en-US"/>
          </a:p>
        </p:txBody>
      </p:sp>
      <p:sp>
        <p:nvSpPr>
          <p:cNvPr id="137" name="field cell 133">
            <a:extLst>
              <a:ext uri="{FF2B5EF4-FFF2-40B4-BE49-F238E27FC236}">
                <a16:creationId xmlns:a16="http://schemas.microsoft.com/office/drawing/2014/main" id="{80588026-5D2D-4589-90B4-51615E74F85C}"/>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C616F"/>
          </a:solidFill>
          <a:ln w="0">
            <a:noFill/>
          </a:ln>
        </p:spPr>
        <p:txBody>
          <a:bodyPr/>
          <a:lstStyle/>
          <a:p>
            <a:endParaRPr lang="en-US"/>
          </a:p>
        </p:txBody>
      </p:sp>
      <p:sp>
        <p:nvSpPr>
          <p:cNvPr id="138" name="field cell 134">
            <a:extLst>
              <a:ext uri="{FF2B5EF4-FFF2-40B4-BE49-F238E27FC236}">
                <a16:creationId xmlns:a16="http://schemas.microsoft.com/office/drawing/2014/main" id="{DFA97395-00B4-4F24-B15B-92E414BFF963}"/>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314A"/>
          </a:solidFill>
          <a:ln w="0">
            <a:noFill/>
          </a:ln>
        </p:spPr>
        <p:txBody>
          <a:bodyPr/>
          <a:lstStyle/>
          <a:p>
            <a:endParaRPr lang="en-US"/>
          </a:p>
        </p:txBody>
      </p:sp>
      <p:sp>
        <p:nvSpPr>
          <p:cNvPr id="139" name="field cell 135">
            <a:extLst>
              <a:ext uri="{FF2B5EF4-FFF2-40B4-BE49-F238E27FC236}">
                <a16:creationId xmlns:a16="http://schemas.microsoft.com/office/drawing/2014/main" id="{6DBADAC3-73F7-4210-9FA9-1ACBCD296CEF}"/>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E49"/>
          </a:solidFill>
          <a:ln w="0">
            <a:noFill/>
          </a:ln>
        </p:spPr>
        <p:txBody>
          <a:bodyPr/>
          <a:lstStyle/>
          <a:p>
            <a:endParaRPr lang="en-US"/>
          </a:p>
        </p:txBody>
      </p:sp>
      <p:sp>
        <p:nvSpPr>
          <p:cNvPr id="140" name="field cell 136">
            <a:extLst>
              <a:ext uri="{FF2B5EF4-FFF2-40B4-BE49-F238E27FC236}">
                <a16:creationId xmlns:a16="http://schemas.microsoft.com/office/drawing/2014/main" id="{710CF698-D5F4-46FD-98D9-8436C76E9886}"/>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55A4AA"/>
          </a:solidFill>
          <a:ln w="0">
            <a:noFill/>
          </a:ln>
        </p:spPr>
        <p:txBody>
          <a:bodyPr/>
          <a:lstStyle/>
          <a:p>
            <a:endParaRPr lang="en-US"/>
          </a:p>
        </p:txBody>
      </p:sp>
      <p:sp>
        <p:nvSpPr>
          <p:cNvPr id="141" name="field cell 137">
            <a:extLst>
              <a:ext uri="{FF2B5EF4-FFF2-40B4-BE49-F238E27FC236}">
                <a16:creationId xmlns:a16="http://schemas.microsoft.com/office/drawing/2014/main" id="{CFA17DDB-6E27-4C0B-8465-9FE1A2C791BF}"/>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489BA1"/>
          </a:solidFill>
          <a:ln w="0">
            <a:noFill/>
          </a:ln>
        </p:spPr>
        <p:txBody>
          <a:bodyPr/>
          <a:lstStyle/>
          <a:p>
            <a:endParaRPr lang="en-US"/>
          </a:p>
        </p:txBody>
      </p:sp>
      <p:sp>
        <p:nvSpPr>
          <p:cNvPr id="142" name="field cell 138">
            <a:extLst>
              <a:ext uri="{FF2B5EF4-FFF2-40B4-BE49-F238E27FC236}">
                <a16:creationId xmlns:a16="http://schemas.microsoft.com/office/drawing/2014/main" id="{1A4A3C22-1A57-4723-B549-C90EEFAFDDB0}"/>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399197"/>
          </a:solidFill>
          <a:ln w="0">
            <a:noFill/>
          </a:ln>
        </p:spPr>
        <p:txBody>
          <a:bodyPr/>
          <a:lstStyle/>
          <a:p>
            <a:endParaRPr lang="en-US"/>
          </a:p>
        </p:txBody>
      </p:sp>
      <p:sp>
        <p:nvSpPr>
          <p:cNvPr id="143" name="field cell 139">
            <a:extLst>
              <a:ext uri="{FF2B5EF4-FFF2-40B4-BE49-F238E27FC236}">
                <a16:creationId xmlns:a16="http://schemas.microsoft.com/office/drawing/2014/main" id="{F73C7CD1-2CE9-48B3-A7B9-8C556DD11FB2}"/>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D6C78"/>
          </a:solidFill>
          <a:ln w="0">
            <a:noFill/>
          </a:ln>
        </p:spPr>
        <p:txBody>
          <a:bodyPr/>
          <a:lstStyle/>
          <a:p>
            <a:endParaRPr lang="en-US"/>
          </a:p>
        </p:txBody>
      </p:sp>
      <p:sp>
        <p:nvSpPr>
          <p:cNvPr id="144" name="field cell 140">
            <a:extLst>
              <a:ext uri="{FF2B5EF4-FFF2-40B4-BE49-F238E27FC236}">
                <a16:creationId xmlns:a16="http://schemas.microsoft.com/office/drawing/2014/main" id="{7D981E97-A3E4-4924-AD60-D6964802C464}"/>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5" name="field cell 141">
            <a:extLst>
              <a:ext uri="{FF2B5EF4-FFF2-40B4-BE49-F238E27FC236}">
                <a16:creationId xmlns:a16="http://schemas.microsoft.com/office/drawing/2014/main" id="{0C2CB66D-E97C-4BD5-9CA6-7B6D1FD04AB2}"/>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A344D"/>
          </a:solidFill>
          <a:ln w="0">
            <a:noFill/>
          </a:ln>
        </p:spPr>
        <p:txBody>
          <a:bodyPr/>
          <a:lstStyle/>
          <a:p>
            <a:endParaRPr lang="en-US"/>
          </a:p>
        </p:txBody>
      </p:sp>
      <p:sp>
        <p:nvSpPr>
          <p:cNvPr id="146" name="field cell 142">
            <a:extLst>
              <a:ext uri="{FF2B5EF4-FFF2-40B4-BE49-F238E27FC236}">
                <a16:creationId xmlns:a16="http://schemas.microsoft.com/office/drawing/2014/main" id="{80E17E39-A8F7-4F15-8BD8-02FCC52311F8}"/>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A8D9DC"/>
          </a:solidFill>
          <a:ln w="0">
            <a:noFill/>
          </a:ln>
        </p:spPr>
        <p:txBody>
          <a:bodyPr/>
          <a:lstStyle/>
          <a:p>
            <a:endParaRPr lang="en-US"/>
          </a:p>
        </p:txBody>
      </p:sp>
      <p:sp>
        <p:nvSpPr>
          <p:cNvPr id="147" name="field cell 143">
            <a:extLst>
              <a:ext uri="{FF2B5EF4-FFF2-40B4-BE49-F238E27FC236}">
                <a16:creationId xmlns:a16="http://schemas.microsoft.com/office/drawing/2014/main" id="{6F94C84D-7B8A-4687-AD52-E097E8D9B6D4}"/>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9DD5D8"/>
          </a:solidFill>
          <a:ln w="0">
            <a:noFill/>
          </a:ln>
        </p:spPr>
        <p:txBody>
          <a:bodyPr/>
          <a:lstStyle/>
          <a:p>
            <a:endParaRPr lang="en-US"/>
          </a:p>
        </p:txBody>
      </p:sp>
      <p:sp>
        <p:nvSpPr>
          <p:cNvPr id="148" name="field cell 144">
            <a:extLst>
              <a:ext uri="{FF2B5EF4-FFF2-40B4-BE49-F238E27FC236}">
                <a16:creationId xmlns:a16="http://schemas.microsoft.com/office/drawing/2014/main" id="{933F9E3C-4385-4E8A-83D2-3017437EB6E8}"/>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4FA0A6"/>
          </a:solidFill>
          <a:ln w="0">
            <a:noFill/>
          </a:ln>
        </p:spPr>
        <p:txBody>
          <a:bodyPr/>
          <a:lstStyle/>
          <a:p>
            <a:endParaRPr lang="en-US"/>
          </a:p>
        </p:txBody>
      </p:sp>
      <p:sp>
        <p:nvSpPr>
          <p:cNvPr id="149" name="field cell 145">
            <a:extLst>
              <a:ext uri="{FF2B5EF4-FFF2-40B4-BE49-F238E27FC236}">
                <a16:creationId xmlns:a16="http://schemas.microsoft.com/office/drawing/2014/main" id="{DD4FC6A0-E6ED-4D80-A67B-19F26ADD3C06}"/>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D6B77"/>
          </a:solidFill>
          <a:ln w="0">
            <a:noFill/>
          </a:ln>
        </p:spPr>
        <p:txBody>
          <a:bodyPr/>
          <a:lstStyle/>
          <a:p>
            <a:endParaRPr lang="en-US"/>
          </a:p>
        </p:txBody>
      </p:sp>
      <p:sp>
        <p:nvSpPr>
          <p:cNvPr id="150" name="field cell 146">
            <a:extLst>
              <a:ext uri="{FF2B5EF4-FFF2-40B4-BE49-F238E27FC236}">
                <a16:creationId xmlns:a16="http://schemas.microsoft.com/office/drawing/2014/main" id="{308CB6C1-1C0F-46B4-A7A5-52579A704B4C}"/>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DBEEF1"/>
          </a:solidFill>
          <a:ln w="0">
            <a:noFill/>
          </a:ln>
        </p:spPr>
        <p:txBody>
          <a:bodyPr/>
          <a:lstStyle/>
          <a:p>
            <a:endParaRPr lang="en-US"/>
          </a:p>
        </p:txBody>
      </p:sp>
      <p:sp>
        <p:nvSpPr>
          <p:cNvPr id="151" name="field cell 147">
            <a:extLst>
              <a:ext uri="{FF2B5EF4-FFF2-40B4-BE49-F238E27FC236}">
                <a16:creationId xmlns:a16="http://schemas.microsoft.com/office/drawing/2014/main" id="{22A917E8-BDD8-48FA-8DB5-DED71F2B32FE}"/>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E1F1F4"/>
          </a:solidFill>
          <a:ln w="0">
            <a:noFill/>
          </a:ln>
        </p:spPr>
        <p:txBody>
          <a:bodyPr/>
          <a:lstStyle/>
          <a:p>
            <a:endParaRPr lang="en-US"/>
          </a:p>
        </p:txBody>
      </p:sp>
      <p:sp>
        <p:nvSpPr>
          <p:cNvPr id="152" name="field cell 148">
            <a:extLst>
              <a:ext uri="{FF2B5EF4-FFF2-40B4-BE49-F238E27FC236}">
                <a16:creationId xmlns:a16="http://schemas.microsoft.com/office/drawing/2014/main" id="{BDF2441A-A944-4880-B0A9-D8EB5B538924}"/>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C1E3E6"/>
          </a:solidFill>
          <a:ln w="0">
            <a:noFill/>
          </a:ln>
        </p:spPr>
        <p:txBody>
          <a:bodyPr/>
          <a:lstStyle/>
          <a:p>
            <a:endParaRPr lang="en-US"/>
          </a:p>
        </p:txBody>
      </p:sp>
      <p:sp>
        <p:nvSpPr>
          <p:cNvPr id="153" name="field cell 149">
            <a:extLst>
              <a:ext uri="{FF2B5EF4-FFF2-40B4-BE49-F238E27FC236}">
                <a16:creationId xmlns:a16="http://schemas.microsoft.com/office/drawing/2014/main" id="{00B616E2-5C6D-4475-8D64-DAC28AF32EAB}"/>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AEDBDE"/>
          </a:solidFill>
          <a:ln w="0">
            <a:noFill/>
          </a:ln>
        </p:spPr>
        <p:txBody>
          <a:bodyPr/>
          <a:lstStyle/>
          <a:p>
            <a:endParaRPr lang="en-US"/>
          </a:p>
        </p:txBody>
      </p:sp>
      <p:sp>
        <p:nvSpPr>
          <p:cNvPr id="154" name="field cell 150">
            <a:extLst>
              <a:ext uri="{FF2B5EF4-FFF2-40B4-BE49-F238E27FC236}">
                <a16:creationId xmlns:a16="http://schemas.microsoft.com/office/drawing/2014/main" id="{F625F136-1B49-487A-B263-68B1EC9E60CC}"/>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C9E7EA"/>
          </a:solidFill>
          <a:ln w="0">
            <a:noFill/>
          </a:ln>
        </p:spPr>
        <p:txBody>
          <a:bodyPr/>
          <a:lstStyle/>
          <a:p>
            <a:endParaRPr lang="en-US"/>
          </a:p>
        </p:txBody>
      </p:sp>
      <p:sp>
        <p:nvSpPr>
          <p:cNvPr id="155" name="field cell 151">
            <a:extLst>
              <a:ext uri="{FF2B5EF4-FFF2-40B4-BE49-F238E27FC236}">
                <a16:creationId xmlns:a16="http://schemas.microsoft.com/office/drawing/2014/main" id="{55966AE4-6DA3-47DC-A995-197848A25AB2}"/>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B6DFE2"/>
          </a:solidFill>
          <a:ln w="0">
            <a:noFill/>
          </a:ln>
        </p:spPr>
        <p:txBody>
          <a:bodyPr/>
          <a:lstStyle/>
          <a:p>
            <a:endParaRPr lang="en-US"/>
          </a:p>
        </p:txBody>
      </p:sp>
      <p:sp>
        <p:nvSpPr>
          <p:cNvPr id="156" name="field cell 152">
            <a:extLst>
              <a:ext uri="{FF2B5EF4-FFF2-40B4-BE49-F238E27FC236}">
                <a16:creationId xmlns:a16="http://schemas.microsoft.com/office/drawing/2014/main" id="{CCAF532A-A862-453F-B99F-010819B7B2A6}"/>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EBF5F8"/>
          </a:solidFill>
          <a:ln w="0">
            <a:noFill/>
          </a:ln>
        </p:spPr>
        <p:txBody>
          <a:bodyPr/>
          <a:lstStyle/>
          <a:p>
            <a:endParaRPr lang="en-US"/>
          </a:p>
        </p:txBody>
      </p:sp>
      <p:sp>
        <p:nvSpPr>
          <p:cNvPr id="157" name="field cell 153">
            <a:extLst>
              <a:ext uri="{FF2B5EF4-FFF2-40B4-BE49-F238E27FC236}">
                <a16:creationId xmlns:a16="http://schemas.microsoft.com/office/drawing/2014/main" id="{07940126-80CE-4D9F-8D03-5643FF649C59}"/>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E8F4F7"/>
          </a:solidFill>
          <a:ln w="0">
            <a:noFill/>
          </a:ln>
        </p:spPr>
        <p:txBody>
          <a:bodyPr/>
          <a:lstStyle/>
          <a:p>
            <a:endParaRPr lang="en-US"/>
          </a:p>
        </p:txBody>
      </p:sp>
      <p:sp>
        <p:nvSpPr>
          <p:cNvPr id="158" name="field cell 154">
            <a:extLst>
              <a:ext uri="{FF2B5EF4-FFF2-40B4-BE49-F238E27FC236}">
                <a16:creationId xmlns:a16="http://schemas.microsoft.com/office/drawing/2014/main" id="{BCDCFD4A-D91F-420E-B89E-EBE1F07589F0}"/>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E0F1F4"/>
          </a:solidFill>
          <a:ln w="0">
            <a:noFill/>
          </a:ln>
        </p:spPr>
        <p:txBody>
          <a:bodyPr/>
          <a:lstStyle/>
          <a:p>
            <a:endParaRPr lang="en-US"/>
          </a:p>
        </p:txBody>
      </p:sp>
      <p:sp>
        <p:nvSpPr>
          <p:cNvPr id="159" name="field cell 155">
            <a:extLst>
              <a:ext uri="{FF2B5EF4-FFF2-40B4-BE49-F238E27FC236}">
                <a16:creationId xmlns:a16="http://schemas.microsoft.com/office/drawing/2014/main" id="{0A460B98-0C69-4F97-A396-8920A159FB70}"/>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DBEEF1"/>
          </a:solidFill>
          <a:ln w="0">
            <a:noFill/>
          </a:ln>
        </p:spPr>
        <p:txBody>
          <a:bodyPr/>
          <a:lstStyle/>
          <a:p>
            <a:endParaRPr lang="en-US"/>
          </a:p>
        </p:txBody>
      </p:sp>
      <p:sp>
        <p:nvSpPr>
          <p:cNvPr id="160" name="field cell 156">
            <a:extLst>
              <a:ext uri="{FF2B5EF4-FFF2-40B4-BE49-F238E27FC236}">
                <a16:creationId xmlns:a16="http://schemas.microsoft.com/office/drawing/2014/main" id="{336C80E0-8FB7-4C04-9DC4-62A851E7250F}"/>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90CFD2"/>
          </a:solidFill>
          <a:ln w="0">
            <a:noFill/>
          </a:ln>
        </p:spPr>
        <p:txBody>
          <a:bodyPr/>
          <a:lstStyle/>
          <a:p>
            <a:endParaRPr lang="en-US"/>
          </a:p>
        </p:txBody>
      </p:sp>
      <p:sp>
        <p:nvSpPr>
          <p:cNvPr id="161" name="field cell 157">
            <a:extLst>
              <a:ext uri="{FF2B5EF4-FFF2-40B4-BE49-F238E27FC236}">
                <a16:creationId xmlns:a16="http://schemas.microsoft.com/office/drawing/2014/main" id="{6B66227B-E86C-4923-895E-35CF936B82CC}"/>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60ADB2"/>
          </a:solidFill>
          <a:ln w="0">
            <a:noFill/>
          </a:ln>
        </p:spPr>
        <p:txBody>
          <a:bodyPr/>
          <a:lstStyle/>
          <a:p>
            <a:endParaRPr lang="en-US"/>
          </a:p>
        </p:txBody>
      </p:sp>
      <p:sp>
        <p:nvSpPr>
          <p:cNvPr id="162" name="field cell 158">
            <a:extLst>
              <a:ext uri="{FF2B5EF4-FFF2-40B4-BE49-F238E27FC236}">
                <a16:creationId xmlns:a16="http://schemas.microsoft.com/office/drawing/2014/main" id="{2C10D878-737C-46A7-982F-A49545E11E6A}"/>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8FCFD2"/>
          </a:solidFill>
          <a:ln w="0">
            <a:noFill/>
          </a:ln>
        </p:spPr>
        <p:txBody>
          <a:bodyPr/>
          <a:lstStyle/>
          <a:p>
            <a:endParaRPr lang="en-US"/>
          </a:p>
        </p:txBody>
      </p:sp>
      <p:sp>
        <p:nvSpPr>
          <p:cNvPr id="163" name="field cell 159">
            <a:extLst>
              <a:ext uri="{FF2B5EF4-FFF2-40B4-BE49-F238E27FC236}">
                <a16:creationId xmlns:a16="http://schemas.microsoft.com/office/drawing/2014/main" id="{84AD55E9-C5E1-4BB7-9B20-14114E99C0EF}"/>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5FACB1"/>
          </a:solidFill>
          <a:ln w="0">
            <a:noFill/>
          </a:ln>
        </p:spPr>
        <p:txBody>
          <a:bodyPr/>
          <a:lstStyle/>
          <a:p>
            <a:endParaRPr lang="en-US"/>
          </a:p>
        </p:txBody>
      </p:sp>
      <p:sp>
        <p:nvSpPr>
          <p:cNvPr id="164" name="field cell 160">
            <a:extLst>
              <a:ext uri="{FF2B5EF4-FFF2-40B4-BE49-F238E27FC236}">
                <a16:creationId xmlns:a16="http://schemas.microsoft.com/office/drawing/2014/main" id="{922C699A-FEB0-4DEB-8EC5-35BA278597B7}"/>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5EABB0"/>
          </a:solidFill>
          <a:ln w="0">
            <a:noFill/>
          </a:ln>
        </p:spPr>
        <p:txBody>
          <a:bodyPr/>
          <a:lstStyle/>
          <a:p>
            <a:endParaRPr lang="en-US"/>
          </a:p>
        </p:txBody>
      </p:sp>
      <p:sp>
        <p:nvSpPr>
          <p:cNvPr id="165" name="field cell 161">
            <a:extLst>
              <a:ext uri="{FF2B5EF4-FFF2-40B4-BE49-F238E27FC236}">
                <a16:creationId xmlns:a16="http://schemas.microsoft.com/office/drawing/2014/main" id="{18EB98B0-9F4A-4BF9-9E79-75F203210230}"/>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68B2B7"/>
          </a:solidFill>
          <a:ln w="0">
            <a:noFill/>
          </a:ln>
        </p:spPr>
        <p:txBody>
          <a:bodyPr/>
          <a:lstStyle/>
          <a:p>
            <a:endParaRPr lang="en-US"/>
          </a:p>
        </p:txBody>
      </p:sp>
      <p:sp>
        <p:nvSpPr>
          <p:cNvPr id="166" name="field cell 162">
            <a:extLst>
              <a:ext uri="{FF2B5EF4-FFF2-40B4-BE49-F238E27FC236}">
                <a16:creationId xmlns:a16="http://schemas.microsoft.com/office/drawing/2014/main" id="{97D4E869-8041-47F7-8256-5D76D26D3632}"/>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62AEB3"/>
          </a:solidFill>
          <a:ln w="0">
            <a:noFill/>
          </a:ln>
        </p:spPr>
        <p:txBody>
          <a:bodyPr/>
          <a:lstStyle/>
          <a:p>
            <a:endParaRPr lang="en-US"/>
          </a:p>
        </p:txBody>
      </p:sp>
      <p:sp>
        <p:nvSpPr>
          <p:cNvPr id="167" name="field cell 163">
            <a:extLst>
              <a:ext uri="{FF2B5EF4-FFF2-40B4-BE49-F238E27FC236}">
                <a16:creationId xmlns:a16="http://schemas.microsoft.com/office/drawing/2014/main" id="{3E618C59-854B-4C94-B600-EC909D4CE668}"/>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469AA0"/>
          </a:solidFill>
          <a:ln w="0">
            <a:noFill/>
          </a:ln>
        </p:spPr>
        <p:txBody>
          <a:bodyPr/>
          <a:lstStyle/>
          <a:p>
            <a:endParaRPr lang="en-US"/>
          </a:p>
        </p:txBody>
      </p:sp>
      <p:sp>
        <p:nvSpPr>
          <p:cNvPr id="168" name="field cell 164">
            <a:extLst>
              <a:ext uri="{FF2B5EF4-FFF2-40B4-BE49-F238E27FC236}">
                <a16:creationId xmlns:a16="http://schemas.microsoft.com/office/drawing/2014/main" id="{D1994A71-73F6-42B4-9827-538D41790585}"/>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5CA9AF"/>
          </a:solidFill>
          <a:ln w="0">
            <a:noFill/>
          </a:ln>
        </p:spPr>
        <p:txBody>
          <a:bodyPr/>
          <a:lstStyle/>
          <a:p>
            <a:endParaRPr lang="en-US"/>
          </a:p>
        </p:txBody>
      </p:sp>
      <p:sp>
        <p:nvSpPr>
          <p:cNvPr id="169" name="field cell 165">
            <a:extLst>
              <a:ext uri="{FF2B5EF4-FFF2-40B4-BE49-F238E27FC236}">
                <a16:creationId xmlns:a16="http://schemas.microsoft.com/office/drawing/2014/main" id="{D5F37D88-6458-44B4-92C2-C6260AA89266}"/>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78BEC2"/>
          </a:solidFill>
          <a:ln w="0">
            <a:noFill/>
          </a:ln>
        </p:spPr>
        <p:txBody>
          <a:bodyPr/>
          <a:lstStyle/>
          <a:p>
            <a:endParaRPr lang="en-US"/>
          </a:p>
        </p:txBody>
      </p:sp>
      <p:sp>
        <p:nvSpPr>
          <p:cNvPr id="170" name="field cell 166">
            <a:extLst>
              <a:ext uri="{FF2B5EF4-FFF2-40B4-BE49-F238E27FC236}">
                <a16:creationId xmlns:a16="http://schemas.microsoft.com/office/drawing/2014/main" id="{FF861776-0BFF-40C1-8B38-0A5B5F3C5D66}"/>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80C3C7"/>
          </a:solidFill>
          <a:ln w="0">
            <a:noFill/>
          </a:ln>
        </p:spPr>
        <p:txBody>
          <a:bodyPr/>
          <a:lstStyle/>
          <a:p>
            <a:endParaRPr lang="en-US"/>
          </a:p>
        </p:txBody>
      </p:sp>
      <p:sp>
        <p:nvSpPr>
          <p:cNvPr id="171" name="field cell 167">
            <a:extLst>
              <a:ext uri="{FF2B5EF4-FFF2-40B4-BE49-F238E27FC236}">
                <a16:creationId xmlns:a16="http://schemas.microsoft.com/office/drawing/2014/main" id="{75900CB4-6C47-4D80-9FCE-7BACDCBA9E80}"/>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64AFB4"/>
          </a:solidFill>
          <a:ln w="0">
            <a:noFill/>
          </a:ln>
        </p:spPr>
        <p:txBody>
          <a:bodyPr/>
          <a:lstStyle/>
          <a:p>
            <a:endParaRPr lang="en-US"/>
          </a:p>
        </p:txBody>
      </p:sp>
      <p:sp>
        <p:nvSpPr>
          <p:cNvPr id="172" name="field cell 168">
            <a:extLst>
              <a:ext uri="{FF2B5EF4-FFF2-40B4-BE49-F238E27FC236}">
                <a16:creationId xmlns:a16="http://schemas.microsoft.com/office/drawing/2014/main" id="{2B03DF0F-86AC-41B0-842F-EE699A3BB080}"/>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E7881"/>
          </a:solidFill>
          <a:ln w="0">
            <a:noFill/>
          </a:ln>
        </p:spPr>
        <p:txBody>
          <a:bodyPr/>
          <a:lstStyle/>
          <a:p>
            <a:endParaRPr lang="en-US"/>
          </a:p>
        </p:txBody>
      </p:sp>
      <p:sp>
        <p:nvSpPr>
          <p:cNvPr id="173" name="field cell 169">
            <a:extLst>
              <a:ext uri="{FF2B5EF4-FFF2-40B4-BE49-F238E27FC236}">
                <a16:creationId xmlns:a16="http://schemas.microsoft.com/office/drawing/2014/main" id="{A1245902-512B-49B9-9289-CDF2C409265F}"/>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B5465"/>
          </a:solidFill>
          <a:ln w="0">
            <a:noFill/>
          </a:ln>
        </p:spPr>
        <p:txBody>
          <a:bodyPr/>
          <a:lstStyle/>
          <a:p>
            <a:endParaRPr lang="en-US"/>
          </a:p>
        </p:txBody>
      </p:sp>
      <p:sp>
        <p:nvSpPr>
          <p:cNvPr id="174" name="field cell 170">
            <a:extLst>
              <a:ext uri="{FF2B5EF4-FFF2-40B4-BE49-F238E27FC236}">
                <a16:creationId xmlns:a16="http://schemas.microsoft.com/office/drawing/2014/main" id="{FF4FECAE-C40C-41A4-A083-B8C9836F8C06}"/>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B4B5E"/>
          </a:solidFill>
          <a:ln w="0">
            <a:noFill/>
          </a:ln>
        </p:spPr>
        <p:txBody>
          <a:bodyPr/>
          <a:lstStyle/>
          <a:p>
            <a:endParaRPr lang="en-US"/>
          </a:p>
        </p:txBody>
      </p:sp>
      <p:sp>
        <p:nvSpPr>
          <p:cNvPr id="175" name="field cell 171">
            <a:extLst>
              <a:ext uri="{FF2B5EF4-FFF2-40B4-BE49-F238E27FC236}">
                <a16:creationId xmlns:a16="http://schemas.microsoft.com/office/drawing/2014/main" id="{CC10EE2E-4E40-402E-824D-275F8252497F}"/>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D707B"/>
          </a:solidFill>
          <a:ln w="0">
            <a:noFill/>
          </a:ln>
        </p:spPr>
        <p:txBody>
          <a:bodyPr/>
          <a:lstStyle/>
          <a:p>
            <a:endParaRPr lang="en-US"/>
          </a:p>
        </p:txBody>
      </p:sp>
      <p:sp>
        <p:nvSpPr>
          <p:cNvPr id="176" name="field cell 172">
            <a:extLst>
              <a:ext uri="{FF2B5EF4-FFF2-40B4-BE49-F238E27FC236}">
                <a16:creationId xmlns:a16="http://schemas.microsoft.com/office/drawing/2014/main" id="{328ABAF7-E380-4F6A-A2A6-8D5ADFBE87BE}"/>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EDF6F9"/>
          </a:solidFill>
          <a:ln w="0">
            <a:noFill/>
          </a:ln>
        </p:spPr>
        <p:txBody>
          <a:bodyPr/>
          <a:lstStyle/>
          <a:p>
            <a:endParaRPr lang="en-US"/>
          </a:p>
        </p:txBody>
      </p:sp>
      <p:sp>
        <p:nvSpPr>
          <p:cNvPr id="177" name="field cell 173">
            <a:extLst>
              <a:ext uri="{FF2B5EF4-FFF2-40B4-BE49-F238E27FC236}">
                <a16:creationId xmlns:a16="http://schemas.microsoft.com/office/drawing/2014/main" id="{95B3CE2B-0197-403E-A0D1-A3D18F5B8F7A}"/>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EBF5F8"/>
          </a:solidFill>
          <a:ln w="0">
            <a:noFill/>
          </a:ln>
        </p:spPr>
        <p:txBody>
          <a:bodyPr/>
          <a:lstStyle/>
          <a:p>
            <a:endParaRPr lang="en-US"/>
          </a:p>
        </p:txBody>
      </p:sp>
      <p:sp>
        <p:nvSpPr>
          <p:cNvPr id="178" name="field cell 174">
            <a:extLst>
              <a:ext uri="{FF2B5EF4-FFF2-40B4-BE49-F238E27FC236}">
                <a16:creationId xmlns:a16="http://schemas.microsoft.com/office/drawing/2014/main" id="{8031548D-875A-4DCB-B939-BBE0682917A0}"/>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E5F3F6"/>
          </a:solidFill>
          <a:ln w="0">
            <a:noFill/>
          </a:ln>
        </p:spPr>
        <p:txBody>
          <a:bodyPr/>
          <a:lstStyle/>
          <a:p>
            <a:endParaRPr lang="en-US"/>
          </a:p>
        </p:txBody>
      </p:sp>
      <p:sp>
        <p:nvSpPr>
          <p:cNvPr id="179" name="field cell 175">
            <a:extLst>
              <a:ext uri="{FF2B5EF4-FFF2-40B4-BE49-F238E27FC236}">
                <a16:creationId xmlns:a16="http://schemas.microsoft.com/office/drawing/2014/main" id="{661F403F-6B30-499E-8C63-B4BCFD0BEEF1}"/>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E5F3F6"/>
          </a:solidFill>
          <a:ln w="0">
            <a:noFill/>
          </a:ln>
        </p:spPr>
        <p:txBody>
          <a:bodyPr/>
          <a:lstStyle/>
          <a:p>
            <a:endParaRPr lang="en-US"/>
          </a:p>
        </p:txBody>
      </p:sp>
      <p:sp>
        <p:nvSpPr>
          <p:cNvPr id="180" name="field cell 176">
            <a:extLst>
              <a:ext uri="{FF2B5EF4-FFF2-40B4-BE49-F238E27FC236}">
                <a16:creationId xmlns:a16="http://schemas.microsoft.com/office/drawing/2014/main" id="{CEF4EF64-CBE6-4126-8F09-E4029A1BDFD4}"/>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181" name="field cell 177">
            <a:extLst>
              <a:ext uri="{FF2B5EF4-FFF2-40B4-BE49-F238E27FC236}">
                <a16:creationId xmlns:a16="http://schemas.microsoft.com/office/drawing/2014/main" id="{9D2F241A-7C5F-4FA5-A3A0-FB93D16989DD}"/>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82" name="field cell 178">
            <a:extLst>
              <a:ext uri="{FF2B5EF4-FFF2-40B4-BE49-F238E27FC236}">
                <a16:creationId xmlns:a16="http://schemas.microsoft.com/office/drawing/2014/main" id="{BA07CA68-6D73-425C-804F-A87026718BF6}"/>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ECF5F8"/>
          </a:solidFill>
          <a:ln w="0">
            <a:noFill/>
          </a:ln>
        </p:spPr>
        <p:txBody>
          <a:bodyPr/>
          <a:lstStyle/>
          <a:p>
            <a:endParaRPr lang="en-US"/>
          </a:p>
        </p:txBody>
      </p:sp>
      <p:sp>
        <p:nvSpPr>
          <p:cNvPr id="183" name="field cell 179">
            <a:extLst>
              <a:ext uri="{FF2B5EF4-FFF2-40B4-BE49-F238E27FC236}">
                <a16:creationId xmlns:a16="http://schemas.microsoft.com/office/drawing/2014/main" id="{9B6DC00C-8C4C-4A29-94CE-CB3387ADD3F0}"/>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EAF5F8"/>
          </a:solidFill>
          <a:ln w="0">
            <a:noFill/>
          </a:ln>
        </p:spPr>
        <p:txBody>
          <a:bodyPr/>
          <a:lstStyle/>
          <a:p>
            <a:endParaRPr lang="en-US"/>
          </a:p>
        </p:txBody>
      </p:sp>
      <p:sp>
        <p:nvSpPr>
          <p:cNvPr id="184" name="field cell 180">
            <a:extLst>
              <a:ext uri="{FF2B5EF4-FFF2-40B4-BE49-F238E27FC236}">
                <a16:creationId xmlns:a16="http://schemas.microsoft.com/office/drawing/2014/main" id="{0444ADC1-7286-48EC-ACD8-D01DFE4D180F}"/>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4056"/>
          </a:solidFill>
          <a:ln w="0">
            <a:noFill/>
          </a:ln>
        </p:spPr>
        <p:txBody>
          <a:bodyPr/>
          <a:lstStyle/>
          <a:p>
            <a:endParaRPr lang="en-US"/>
          </a:p>
        </p:txBody>
      </p:sp>
      <p:sp>
        <p:nvSpPr>
          <p:cNvPr id="185" name="field cell 181">
            <a:extLst>
              <a:ext uri="{FF2B5EF4-FFF2-40B4-BE49-F238E27FC236}">
                <a16:creationId xmlns:a16="http://schemas.microsoft.com/office/drawing/2014/main" id="{7B9BF082-BC00-43D9-8652-8B4408E672E6}"/>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86" name="field cell 182">
            <a:extLst>
              <a:ext uri="{FF2B5EF4-FFF2-40B4-BE49-F238E27FC236}">
                <a16:creationId xmlns:a16="http://schemas.microsoft.com/office/drawing/2014/main" id="{26C1B13D-FE0D-4DC2-A3ED-7D982044382B}"/>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E7680"/>
          </a:solidFill>
          <a:ln w="0">
            <a:noFill/>
          </a:ln>
        </p:spPr>
        <p:txBody>
          <a:bodyPr/>
          <a:lstStyle/>
          <a:p>
            <a:endParaRPr lang="en-US"/>
          </a:p>
        </p:txBody>
      </p:sp>
      <p:sp>
        <p:nvSpPr>
          <p:cNvPr id="187" name="field cell 183">
            <a:extLst>
              <a:ext uri="{FF2B5EF4-FFF2-40B4-BE49-F238E27FC236}">
                <a16:creationId xmlns:a16="http://schemas.microsoft.com/office/drawing/2014/main" id="{21F3504A-6CAB-4C53-B193-743940729B58}"/>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D6A77"/>
          </a:solidFill>
          <a:ln w="0">
            <a:noFill/>
          </a:ln>
        </p:spPr>
        <p:txBody>
          <a:bodyPr/>
          <a:lstStyle/>
          <a:p>
            <a:endParaRPr lang="en-US"/>
          </a:p>
        </p:txBody>
      </p:sp>
      <p:sp>
        <p:nvSpPr>
          <p:cNvPr id="188" name="field cell 184">
            <a:extLst>
              <a:ext uri="{FF2B5EF4-FFF2-40B4-BE49-F238E27FC236}">
                <a16:creationId xmlns:a16="http://schemas.microsoft.com/office/drawing/2014/main" id="{D97C987C-1717-49AF-B206-0FB7CF1FEED5}"/>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B465B"/>
          </a:solidFill>
          <a:ln w="0">
            <a:noFill/>
          </a:ln>
        </p:spPr>
        <p:txBody>
          <a:bodyPr/>
          <a:lstStyle/>
          <a:p>
            <a:endParaRPr lang="en-US"/>
          </a:p>
        </p:txBody>
      </p:sp>
      <p:sp>
        <p:nvSpPr>
          <p:cNvPr id="189" name="field cell 185">
            <a:extLst>
              <a:ext uri="{FF2B5EF4-FFF2-40B4-BE49-F238E27FC236}">
                <a16:creationId xmlns:a16="http://schemas.microsoft.com/office/drawing/2014/main" id="{943B63A2-9E2A-4720-B35C-2CF77CC07445}"/>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C5E6E"/>
          </a:solidFill>
          <a:ln w="0">
            <a:noFill/>
          </a:ln>
        </p:spPr>
        <p:txBody>
          <a:bodyPr/>
          <a:lstStyle/>
          <a:p>
            <a:endParaRPr lang="en-US"/>
          </a:p>
        </p:txBody>
      </p:sp>
      <p:sp>
        <p:nvSpPr>
          <p:cNvPr id="190" name="field cell 186">
            <a:extLst>
              <a:ext uri="{FF2B5EF4-FFF2-40B4-BE49-F238E27FC236}">
                <a16:creationId xmlns:a16="http://schemas.microsoft.com/office/drawing/2014/main" id="{4E2FF272-1CD5-45ED-8950-D40532A6554F}"/>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E7982"/>
          </a:solidFill>
          <a:ln w="0">
            <a:noFill/>
          </a:ln>
        </p:spPr>
        <p:txBody>
          <a:bodyPr/>
          <a:lstStyle/>
          <a:p>
            <a:endParaRPr lang="en-US"/>
          </a:p>
        </p:txBody>
      </p:sp>
      <p:sp>
        <p:nvSpPr>
          <p:cNvPr id="191" name="field cell 187">
            <a:extLst>
              <a:ext uri="{FF2B5EF4-FFF2-40B4-BE49-F238E27FC236}">
                <a16:creationId xmlns:a16="http://schemas.microsoft.com/office/drawing/2014/main" id="{93CF3284-8513-438D-8CE2-CF69861AF919}"/>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D737D"/>
          </a:solidFill>
          <a:ln w="0">
            <a:noFill/>
          </a:ln>
        </p:spPr>
        <p:txBody>
          <a:bodyPr/>
          <a:lstStyle/>
          <a:p>
            <a:endParaRPr lang="en-US"/>
          </a:p>
        </p:txBody>
      </p:sp>
      <p:sp>
        <p:nvSpPr>
          <p:cNvPr id="192" name="field cell 188">
            <a:extLst>
              <a:ext uri="{FF2B5EF4-FFF2-40B4-BE49-F238E27FC236}">
                <a16:creationId xmlns:a16="http://schemas.microsoft.com/office/drawing/2014/main" id="{24A2CCEA-EF1C-48FF-BA78-1A63F7F72E23}"/>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3" name="field cell 189">
            <a:extLst>
              <a:ext uri="{FF2B5EF4-FFF2-40B4-BE49-F238E27FC236}">
                <a16:creationId xmlns:a16="http://schemas.microsoft.com/office/drawing/2014/main" id="{DBA30CE8-E2C8-4FAC-93BE-BE57C91A846C}"/>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4" name="field cell 190">
            <a:extLst>
              <a:ext uri="{FF2B5EF4-FFF2-40B4-BE49-F238E27FC236}">
                <a16:creationId xmlns:a16="http://schemas.microsoft.com/office/drawing/2014/main" id="{8C3DFAEA-1DE0-4C9B-A105-725D267976EA}"/>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5" name="field cell 191">
            <a:extLst>
              <a:ext uri="{FF2B5EF4-FFF2-40B4-BE49-F238E27FC236}">
                <a16:creationId xmlns:a16="http://schemas.microsoft.com/office/drawing/2014/main" id="{5C204803-679E-46DB-B74D-B6524A99B1D9}"/>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196" name="field cell 192">
            <a:extLst>
              <a:ext uri="{FF2B5EF4-FFF2-40B4-BE49-F238E27FC236}">
                <a16:creationId xmlns:a16="http://schemas.microsoft.com/office/drawing/2014/main" id="{8E841540-B3FC-4A20-B75A-B9D5DF1CAFCD}"/>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C5A6A"/>
          </a:solidFill>
          <a:ln w="0">
            <a:noFill/>
          </a:ln>
        </p:spPr>
        <p:txBody>
          <a:bodyPr/>
          <a:lstStyle/>
          <a:p>
            <a:endParaRPr lang="en-US"/>
          </a:p>
        </p:txBody>
      </p:sp>
      <p:sp>
        <p:nvSpPr>
          <p:cNvPr id="197" name="field cell 193">
            <a:extLst>
              <a:ext uri="{FF2B5EF4-FFF2-40B4-BE49-F238E27FC236}">
                <a16:creationId xmlns:a16="http://schemas.microsoft.com/office/drawing/2014/main" id="{4E5EFC77-36F2-4004-89C4-05208A38B76B}"/>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E54"/>
          </a:solidFill>
          <a:ln w="0">
            <a:noFill/>
          </a:ln>
        </p:spPr>
        <p:txBody>
          <a:bodyPr/>
          <a:lstStyle/>
          <a:p>
            <a:endParaRPr lang="en-US"/>
          </a:p>
        </p:txBody>
      </p:sp>
      <p:sp>
        <p:nvSpPr>
          <p:cNvPr id="198" name="field cell 194">
            <a:extLst>
              <a:ext uri="{FF2B5EF4-FFF2-40B4-BE49-F238E27FC236}">
                <a16:creationId xmlns:a16="http://schemas.microsoft.com/office/drawing/2014/main" id="{680C019D-EBE2-45CC-A407-957F67CEF3A6}"/>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C5C6C"/>
          </a:solidFill>
          <a:ln w="0">
            <a:noFill/>
          </a:ln>
        </p:spPr>
        <p:txBody>
          <a:bodyPr/>
          <a:lstStyle/>
          <a:p>
            <a:endParaRPr lang="en-US"/>
          </a:p>
        </p:txBody>
      </p:sp>
      <p:sp>
        <p:nvSpPr>
          <p:cNvPr id="199" name="field cell 195">
            <a:extLst>
              <a:ext uri="{FF2B5EF4-FFF2-40B4-BE49-F238E27FC236}">
                <a16:creationId xmlns:a16="http://schemas.microsoft.com/office/drawing/2014/main" id="{A4DD1E7A-EB06-43AF-98EB-165A8FC445FD}"/>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200" name="triangle">
            <a:extLst>
              <a:ext uri="{FF2B5EF4-FFF2-40B4-BE49-F238E27FC236}">
                <a16:creationId xmlns:a16="http://schemas.microsoft.com/office/drawing/2014/main" id="{87BF9B47-81A7-4DFF-AC72-F709F06147CA}"/>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Q0m">
            <a:extLst>
              <a:ext uri="{FF2B5EF4-FFF2-40B4-BE49-F238E27FC236}">
                <a16:creationId xmlns:a16="http://schemas.microsoft.com/office/drawing/2014/main" id="{BEE5E9A5-F5D9-40E2-A0CA-CE8D17E81B7D}"/>
              </a:ext>
            </a:extLst>
          </p:cNvPr>
          <p:cNvSpPr>
            <a:spLocks noGrp="1"/>
          </p:cNvSpPr>
          <p:nvPr/>
        </p:nvSpPr>
        <p:spPr>
          <a:xfrm>
            <a:off x="2456868" y="4514602"/>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1D89FE3B-1662-4325-B3F0-9E78F0D088FC}"/>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E7C3E022-BDDD-468F-827D-1061CC4253AF}"/>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Q</a:t>
            </a:r>
            <a:r>
              <a:rPr sz="1166" b="0" baseline="-20000">
                <a:solidFill>
                  <a:srgbClr val="D74E72"/>
                </a:solidFill>
                <a:latin typeface="Arial"/>
                <a:ea typeface="Arial"/>
                <a:cs typeface="Arial"/>
              </a:rPr>
              <a:t>0m</a:t>
            </a:r>
          </a:p>
        </p:txBody>
      </p:sp>
      <p:sp>
        <p:nvSpPr>
          <p:cNvPr id="204" name="X1">
            <a:extLst>
              <a:ext uri="{FF2B5EF4-FFF2-40B4-BE49-F238E27FC236}">
                <a16:creationId xmlns:a16="http://schemas.microsoft.com/office/drawing/2014/main" id="{CB07F2A1-1162-4226-ABDB-A4C5BB089C99}"/>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B3102DAE-9127-4FAA-BA97-82B618B69D5B}"/>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DDD8CB82-A0F0-42C9-9CAA-DB1ECF581CC8}"/>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125342C9-ABA7-4AF1-9C34-3780EE6AFF1F}"/>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380E93C5-917D-446C-BA1E-17AA210A4EEE}"/>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398AD520-2E91-4ED1-A99D-ED864BD5D68F}"/>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C6B64FD1-3D2B-467D-B5D0-E2E73CF09899}"/>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visible explanation">
            <a:extLst>
              <a:ext uri="{FF2B5EF4-FFF2-40B4-BE49-F238E27FC236}">
                <a16:creationId xmlns:a16="http://schemas.microsoft.com/office/drawing/2014/main" id="{17EDBBBE-3599-40E4-A0C6-D2F81CA8DCA2}"/>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Lecture 4</a:t>
            </a:r>
          </a:p>
          <a:p>
            <a:pPr>
              <a:defRPr sz="2100" b="0">
                <a:solidFill>
                  <a:srgbClr val="13283C"/>
                </a:solidFill>
                <a:latin typeface="Arial"/>
                <a:ea typeface="Arial"/>
                <a:cs typeface="Arial"/>
              </a:defRPr>
            </a:pPr>
            <a:r>
              <a:rPr sz="2100" b="0">
                <a:solidFill>
                  <a:srgbClr val="13283C"/>
                </a:solidFill>
                <a:latin typeface="Arial"/>
                <a:ea typeface="Arial"/>
                <a:cs typeface="Arial"/>
              </a:rPr>
              <a:t>Probability, eigenstates and time averages</a:t>
            </a:r>
          </a:p>
        </p:txBody>
      </p:sp>
      <p:sp>
        <p:nvSpPr>
          <p:cNvPr id="212" name="text">
            <a:extLst>
              <a:ext uri="{FF2B5EF4-FFF2-40B4-BE49-F238E27FC236}">
                <a16:creationId xmlns:a16="http://schemas.microsoft.com/office/drawing/2014/main" id="{1F913BC8-0E59-4108-B3A6-4E0190614ADC}"/>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3" name="text">
            <a:extLst>
              <a:ext uri="{FF2B5EF4-FFF2-40B4-BE49-F238E27FC236}">
                <a16:creationId xmlns:a16="http://schemas.microsoft.com/office/drawing/2014/main" id="{F1BC25AB-EF91-4308-B564-C87DC7055FAB}"/>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46</a:t>
            </a:r>
          </a:p>
        </p:txBody>
      </p:sp>
    </p:spTree>
    <p:extLst>
      <p:ext uri="{BB962C8B-B14F-4D97-AF65-F5344CB8AC3E}">
        <p14:creationId xmlns:p14="http://schemas.microsoft.com/office/powerpoint/2010/main" val="293328531"/>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5" name="text">
            <a:extLst>
              <a:ext uri="{FF2B5EF4-FFF2-40B4-BE49-F238E27FC236}">
                <a16:creationId xmlns:a16="http://schemas.microsoft.com/office/drawing/2014/main" id="{D4F9716C-93CD-4501-ADB5-D2E98E292D0D}"/>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0C716A36-C373-4316-AD8B-39EE596DFC0A}"/>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particle in a triangular infinite well</a:t>
            </a:r>
          </a:p>
        </p:txBody>
      </p:sp>
      <p:sp>
        <p:nvSpPr>
          <p:cNvPr id="3" name="line">
            <a:extLst>
              <a:ext uri="{FF2B5EF4-FFF2-40B4-BE49-F238E27FC236}">
                <a16:creationId xmlns:a16="http://schemas.microsoft.com/office/drawing/2014/main" id="{01345C7C-C987-42D0-B31C-969B0993E65D}"/>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070636EE-ED64-4A78-AFEB-0C2C21528CA2}"/>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E453D7B7-9C1A-4656-B22D-D26BF1C46E3D}"/>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628439EF-6F29-4F5D-9CCA-9FCF54D83D79}"/>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A705904D-186E-4D42-B546-5346C1833186}"/>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field cell 0">
            <a:extLst>
              <a:ext uri="{FF2B5EF4-FFF2-40B4-BE49-F238E27FC236}">
                <a16:creationId xmlns:a16="http://schemas.microsoft.com/office/drawing/2014/main" id="{0D091290-6D56-4DED-8AFC-5256572D9D56}"/>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9" name="field cell 1">
            <a:extLst>
              <a:ext uri="{FF2B5EF4-FFF2-40B4-BE49-F238E27FC236}">
                <a16:creationId xmlns:a16="http://schemas.microsoft.com/office/drawing/2014/main" id="{D7C70209-9D3A-4784-B5B7-55FCEA7BE926}"/>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E9F4F7"/>
          </a:solidFill>
          <a:ln w="0">
            <a:noFill/>
          </a:ln>
        </p:spPr>
        <p:txBody>
          <a:bodyPr/>
          <a:lstStyle/>
          <a:p>
            <a:endParaRPr lang="en-US"/>
          </a:p>
        </p:txBody>
      </p:sp>
      <p:sp>
        <p:nvSpPr>
          <p:cNvPr id="10" name="field cell 2">
            <a:extLst>
              <a:ext uri="{FF2B5EF4-FFF2-40B4-BE49-F238E27FC236}">
                <a16:creationId xmlns:a16="http://schemas.microsoft.com/office/drawing/2014/main" id="{427940EE-9D93-4BAD-97DF-BB76442C441C}"/>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11" name="field cell 3">
            <a:extLst>
              <a:ext uri="{FF2B5EF4-FFF2-40B4-BE49-F238E27FC236}">
                <a16:creationId xmlns:a16="http://schemas.microsoft.com/office/drawing/2014/main" id="{F5E1EC08-8799-4239-AD41-CB5E9EC1BA5A}"/>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2" name="field cell 4">
            <a:extLst>
              <a:ext uri="{FF2B5EF4-FFF2-40B4-BE49-F238E27FC236}">
                <a16:creationId xmlns:a16="http://schemas.microsoft.com/office/drawing/2014/main" id="{D8BE8964-182E-4D14-972D-CC274EC7684E}"/>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ECF6F9"/>
          </a:solidFill>
          <a:ln w="0">
            <a:noFill/>
          </a:ln>
        </p:spPr>
        <p:txBody>
          <a:bodyPr/>
          <a:lstStyle/>
          <a:p>
            <a:endParaRPr lang="en-US"/>
          </a:p>
        </p:txBody>
      </p:sp>
      <p:sp>
        <p:nvSpPr>
          <p:cNvPr id="13" name="field cell 5">
            <a:extLst>
              <a:ext uri="{FF2B5EF4-FFF2-40B4-BE49-F238E27FC236}">
                <a16:creationId xmlns:a16="http://schemas.microsoft.com/office/drawing/2014/main" id="{28C51AAE-1868-4491-BF7D-D7F7620279FA}"/>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4" name="field cell 6">
            <a:extLst>
              <a:ext uri="{FF2B5EF4-FFF2-40B4-BE49-F238E27FC236}">
                <a16:creationId xmlns:a16="http://schemas.microsoft.com/office/drawing/2014/main" id="{7514F372-CA57-4F15-B00D-0D96EBF39FD1}"/>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5" name="field cell 7">
            <a:extLst>
              <a:ext uri="{FF2B5EF4-FFF2-40B4-BE49-F238E27FC236}">
                <a16:creationId xmlns:a16="http://schemas.microsoft.com/office/drawing/2014/main" id="{829A4F23-D43E-4ECB-9A75-44027DFC8131}"/>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16" name="field cell 8">
            <a:extLst>
              <a:ext uri="{FF2B5EF4-FFF2-40B4-BE49-F238E27FC236}">
                <a16:creationId xmlns:a16="http://schemas.microsoft.com/office/drawing/2014/main" id="{DDC6AA2C-87BC-4D70-A5C7-3F12F9D027CB}"/>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EBF5F8"/>
          </a:solidFill>
          <a:ln w="0">
            <a:noFill/>
          </a:ln>
        </p:spPr>
        <p:txBody>
          <a:bodyPr/>
          <a:lstStyle/>
          <a:p>
            <a:endParaRPr lang="en-US"/>
          </a:p>
        </p:txBody>
      </p:sp>
      <p:sp>
        <p:nvSpPr>
          <p:cNvPr id="17" name="field cell 9">
            <a:extLst>
              <a:ext uri="{FF2B5EF4-FFF2-40B4-BE49-F238E27FC236}">
                <a16:creationId xmlns:a16="http://schemas.microsoft.com/office/drawing/2014/main" id="{1E72F2FB-2B08-4EBE-A36E-7D6093A362C2}"/>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18" name="field cell 10">
            <a:extLst>
              <a:ext uri="{FF2B5EF4-FFF2-40B4-BE49-F238E27FC236}">
                <a16:creationId xmlns:a16="http://schemas.microsoft.com/office/drawing/2014/main" id="{C43F3C39-35EF-4ABA-9023-BC6C6504CAA9}"/>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9" name="field cell 11">
            <a:extLst>
              <a:ext uri="{FF2B5EF4-FFF2-40B4-BE49-F238E27FC236}">
                <a16:creationId xmlns:a16="http://schemas.microsoft.com/office/drawing/2014/main" id="{7D4AA280-432D-40E9-BB01-35F9F13A141E}"/>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20" name="field cell 12">
            <a:extLst>
              <a:ext uri="{FF2B5EF4-FFF2-40B4-BE49-F238E27FC236}">
                <a16:creationId xmlns:a16="http://schemas.microsoft.com/office/drawing/2014/main" id="{62CB87DF-EADD-460D-B5C0-E5E94FD8D5BD}"/>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21" name="field cell 13">
            <a:extLst>
              <a:ext uri="{FF2B5EF4-FFF2-40B4-BE49-F238E27FC236}">
                <a16:creationId xmlns:a16="http://schemas.microsoft.com/office/drawing/2014/main" id="{AB3A6604-22F9-4383-B94C-F38A506A5CD7}"/>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22" name="field cell 14">
            <a:extLst>
              <a:ext uri="{FF2B5EF4-FFF2-40B4-BE49-F238E27FC236}">
                <a16:creationId xmlns:a16="http://schemas.microsoft.com/office/drawing/2014/main" id="{D6BAC89C-8D73-463B-AA53-64AEE3BEBC60}"/>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23" name="field cell 15">
            <a:extLst>
              <a:ext uri="{FF2B5EF4-FFF2-40B4-BE49-F238E27FC236}">
                <a16:creationId xmlns:a16="http://schemas.microsoft.com/office/drawing/2014/main" id="{A177D06A-531F-493B-BE01-6AAF30125B25}"/>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ECF6F9"/>
          </a:solidFill>
          <a:ln w="0">
            <a:noFill/>
          </a:ln>
        </p:spPr>
        <p:txBody>
          <a:bodyPr/>
          <a:lstStyle/>
          <a:p>
            <a:endParaRPr lang="en-US"/>
          </a:p>
        </p:txBody>
      </p:sp>
      <p:sp>
        <p:nvSpPr>
          <p:cNvPr id="24" name="field cell 16">
            <a:extLst>
              <a:ext uri="{FF2B5EF4-FFF2-40B4-BE49-F238E27FC236}">
                <a16:creationId xmlns:a16="http://schemas.microsoft.com/office/drawing/2014/main" id="{2A967081-90C6-40FC-B2A8-659E6F94C020}"/>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25" name="field cell 17">
            <a:extLst>
              <a:ext uri="{FF2B5EF4-FFF2-40B4-BE49-F238E27FC236}">
                <a16:creationId xmlns:a16="http://schemas.microsoft.com/office/drawing/2014/main" id="{928BC90D-8D53-4DDC-A6FD-D0511BDB5CC3}"/>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E9F4F7"/>
          </a:solidFill>
          <a:ln w="0">
            <a:noFill/>
          </a:ln>
        </p:spPr>
        <p:txBody>
          <a:bodyPr/>
          <a:lstStyle/>
          <a:p>
            <a:endParaRPr lang="en-US"/>
          </a:p>
        </p:txBody>
      </p:sp>
      <p:sp>
        <p:nvSpPr>
          <p:cNvPr id="26" name="field cell 18">
            <a:extLst>
              <a:ext uri="{FF2B5EF4-FFF2-40B4-BE49-F238E27FC236}">
                <a16:creationId xmlns:a16="http://schemas.microsoft.com/office/drawing/2014/main" id="{D85F4085-B15B-49E9-BB51-9C53A98EABAE}"/>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E1F1F4"/>
          </a:solidFill>
          <a:ln w="0">
            <a:noFill/>
          </a:ln>
        </p:spPr>
        <p:txBody>
          <a:bodyPr/>
          <a:lstStyle/>
          <a:p>
            <a:endParaRPr lang="en-US"/>
          </a:p>
        </p:txBody>
      </p:sp>
      <p:sp>
        <p:nvSpPr>
          <p:cNvPr id="27" name="field cell 19">
            <a:extLst>
              <a:ext uri="{FF2B5EF4-FFF2-40B4-BE49-F238E27FC236}">
                <a16:creationId xmlns:a16="http://schemas.microsoft.com/office/drawing/2014/main" id="{486735D3-8AFD-401F-8BDA-893CD8EB38C9}"/>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BEE2E5"/>
          </a:solidFill>
          <a:ln w="0">
            <a:noFill/>
          </a:ln>
        </p:spPr>
        <p:txBody>
          <a:bodyPr/>
          <a:lstStyle/>
          <a:p>
            <a:endParaRPr lang="en-US"/>
          </a:p>
        </p:txBody>
      </p:sp>
      <p:sp>
        <p:nvSpPr>
          <p:cNvPr id="28" name="field cell 20">
            <a:extLst>
              <a:ext uri="{FF2B5EF4-FFF2-40B4-BE49-F238E27FC236}">
                <a16:creationId xmlns:a16="http://schemas.microsoft.com/office/drawing/2014/main" id="{B38086BA-D4DD-4048-B326-A3D0688F6F3E}"/>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EBF5F8"/>
          </a:solidFill>
          <a:ln w="0">
            <a:noFill/>
          </a:ln>
        </p:spPr>
        <p:txBody>
          <a:bodyPr/>
          <a:lstStyle/>
          <a:p>
            <a:endParaRPr lang="en-US"/>
          </a:p>
        </p:txBody>
      </p:sp>
      <p:sp>
        <p:nvSpPr>
          <p:cNvPr id="29" name="field cell 21">
            <a:extLst>
              <a:ext uri="{FF2B5EF4-FFF2-40B4-BE49-F238E27FC236}">
                <a16:creationId xmlns:a16="http://schemas.microsoft.com/office/drawing/2014/main" id="{88269D40-BF83-45EF-BD99-970DD57D7C4E}"/>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E2F2F5"/>
          </a:solidFill>
          <a:ln w="0">
            <a:noFill/>
          </a:ln>
        </p:spPr>
        <p:txBody>
          <a:bodyPr/>
          <a:lstStyle/>
          <a:p>
            <a:endParaRPr lang="en-US"/>
          </a:p>
        </p:txBody>
      </p:sp>
      <p:sp>
        <p:nvSpPr>
          <p:cNvPr id="30" name="field cell 22">
            <a:extLst>
              <a:ext uri="{FF2B5EF4-FFF2-40B4-BE49-F238E27FC236}">
                <a16:creationId xmlns:a16="http://schemas.microsoft.com/office/drawing/2014/main" id="{02C95E5D-CB0F-4310-A77F-9EAE228CE5C2}"/>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31" name="field cell 23">
            <a:extLst>
              <a:ext uri="{FF2B5EF4-FFF2-40B4-BE49-F238E27FC236}">
                <a16:creationId xmlns:a16="http://schemas.microsoft.com/office/drawing/2014/main" id="{09E280E8-C26E-4D07-AAAA-F4DA9F7D1C9D}"/>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EDF6F9"/>
          </a:solidFill>
          <a:ln w="0">
            <a:noFill/>
          </a:ln>
        </p:spPr>
        <p:txBody>
          <a:bodyPr/>
          <a:lstStyle/>
          <a:p>
            <a:endParaRPr lang="en-US"/>
          </a:p>
        </p:txBody>
      </p:sp>
      <p:sp>
        <p:nvSpPr>
          <p:cNvPr id="32" name="field cell 24">
            <a:extLst>
              <a:ext uri="{FF2B5EF4-FFF2-40B4-BE49-F238E27FC236}">
                <a16:creationId xmlns:a16="http://schemas.microsoft.com/office/drawing/2014/main" id="{586D58A2-8C46-4E9E-90FD-03F4B9EEF234}"/>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EDF6F9"/>
          </a:solidFill>
          <a:ln w="0">
            <a:noFill/>
          </a:ln>
        </p:spPr>
        <p:txBody>
          <a:bodyPr/>
          <a:lstStyle/>
          <a:p>
            <a:endParaRPr lang="en-US"/>
          </a:p>
        </p:txBody>
      </p:sp>
      <p:sp>
        <p:nvSpPr>
          <p:cNvPr id="33" name="field cell 25">
            <a:extLst>
              <a:ext uri="{FF2B5EF4-FFF2-40B4-BE49-F238E27FC236}">
                <a16:creationId xmlns:a16="http://schemas.microsoft.com/office/drawing/2014/main" id="{1A1DC3F9-6A6B-462A-AC7F-CF585A49C1F6}"/>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34" name="field cell 26">
            <a:extLst>
              <a:ext uri="{FF2B5EF4-FFF2-40B4-BE49-F238E27FC236}">
                <a16:creationId xmlns:a16="http://schemas.microsoft.com/office/drawing/2014/main" id="{1C6A0DD5-75D5-4D95-A0AE-934BEFCB5338}"/>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ECF5F8"/>
          </a:solidFill>
          <a:ln w="0">
            <a:noFill/>
          </a:ln>
        </p:spPr>
        <p:txBody>
          <a:bodyPr/>
          <a:lstStyle/>
          <a:p>
            <a:endParaRPr lang="en-US"/>
          </a:p>
        </p:txBody>
      </p:sp>
      <p:sp>
        <p:nvSpPr>
          <p:cNvPr id="35" name="field cell 27">
            <a:extLst>
              <a:ext uri="{FF2B5EF4-FFF2-40B4-BE49-F238E27FC236}">
                <a16:creationId xmlns:a16="http://schemas.microsoft.com/office/drawing/2014/main" id="{7FC721F9-27A1-403B-BE53-7F70D23EC1E6}"/>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E9F4F7"/>
          </a:solidFill>
          <a:ln w="0">
            <a:noFill/>
          </a:ln>
        </p:spPr>
        <p:txBody>
          <a:bodyPr/>
          <a:lstStyle/>
          <a:p>
            <a:endParaRPr lang="en-US"/>
          </a:p>
        </p:txBody>
      </p:sp>
      <p:sp>
        <p:nvSpPr>
          <p:cNvPr id="36" name="field cell 28">
            <a:extLst>
              <a:ext uri="{FF2B5EF4-FFF2-40B4-BE49-F238E27FC236}">
                <a16:creationId xmlns:a16="http://schemas.microsoft.com/office/drawing/2014/main" id="{DFE84500-FB47-4CD1-8BEA-DE4CE53BB5B3}"/>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37" name="field cell 29">
            <a:extLst>
              <a:ext uri="{FF2B5EF4-FFF2-40B4-BE49-F238E27FC236}">
                <a16:creationId xmlns:a16="http://schemas.microsoft.com/office/drawing/2014/main" id="{41872229-B4D4-48C9-AB4E-A260F5DE1204}"/>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BAE1E4"/>
          </a:solidFill>
          <a:ln w="0">
            <a:noFill/>
          </a:ln>
        </p:spPr>
        <p:txBody>
          <a:bodyPr/>
          <a:lstStyle/>
          <a:p>
            <a:endParaRPr lang="en-US"/>
          </a:p>
        </p:txBody>
      </p:sp>
      <p:sp>
        <p:nvSpPr>
          <p:cNvPr id="38" name="field cell 30">
            <a:extLst>
              <a:ext uri="{FF2B5EF4-FFF2-40B4-BE49-F238E27FC236}">
                <a16:creationId xmlns:a16="http://schemas.microsoft.com/office/drawing/2014/main" id="{FF75092C-4EAB-460D-BCF0-1F0C09E42115}"/>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E9F4F7"/>
          </a:solidFill>
          <a:ln w="0">
            <a:noFill/>
          </a:ln>
        </p:spPr>
        <p:txBody>
          <a:bodyPr/>
          <a:lstStyle/>
          <a:p>
            <a:endParaRPr lang="en-US"/>
          </a:p>
        </p:txBody>
      </p:sp>
      <p:sp>
        <p:nvSpPr>
          <p:cNvPr id="39" name="field cell 31">
            <a:extLst>
              <a:ext uri="{FF2B5EF4-FFF2-40B4-BE49-F238E27FC236}">
                <a16:creationId xmlns:a16="http://schemas.microsoft.com/office/drawing/2014/main" id="{20D6B4D0-51BA-420A-B8AC-3DA75B2D795E}"/>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DEF0F3"/>
          </a:solidFill>
          <a:ln w="0">
            <a:noFill/>
          </a:ln>
        </p:spPr>
        <p:txBody>
          <a:bodyPr/>
          <a:lstStyle/>
          <a:p>
            <a:endParaRPr lang="en-US"/>
          </a:p>
        </p:txBody>
      </p:sp>
      <p:sp>
        <p:nvSpPr>
          <p:cNvPr id="40" name="field cell 32">
            <a:extLst>
              <a:ext uri="{FF2B5EF4-FFF2-40B4-BE49-F238E27FC236}">
                <a16:creationId xmlns:a16="http://schemas.microsoft.com/office/drawing/2014/main" id="{68DF31C7-6589-47D1-9C88-8495546D5D3C}"/>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B9E0E3"/>
          </a:solidFill>
          <a:ln w="0">
            <a:noFill/>
          </a:ln>
        </p:spPr>
        <p:txBody>
          <a:bodyPr/>
          <a:lstStyle/>
          <a:p>
            <a:endParaRPr lang="en-US"/>
          </a:p>
        </p:txBody>
      </p:sp>
      <p:sp>
        <p:nvSpPr>
          <p:cNvPr id="41" name="field cell 33">
            <a:extLst>
              <a:ext uri="{FF2B5EF4-FFF2-40B4-BE49-F238E27FC236}">
                <a16:creationId xmlns:a16="http://schemas.microsoft.com/office/drawing/2014/main" id="{F2512AAD-2F1D-403A-841A-86B4FD1F78CC}"/>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97D2D5"/>
          </a:solidFill>
          <a:ln w="0">
            <a:noFill/>
          </a:ln>
        </p:spPr>
        <p:txBody>
          <a:bodyPr/>
          <a:lstStyle/>
          <a:p>
            <a:endParaRPr lang="en-US"/>
          </a:p>
        </p:txBody>
      </p:sp>
      <p:sp>
        <p:nvSpPr>
          <p:cNvPr id="42" name="field cell 34">
            <a:extLst>
              <a:ext uri="{FF2B5EF4-FFF2-40B4-BE49-F238E27FC236}">
                <a16:creationId xmlns:a16="http://schemas.microsoft.com/office/drawing/2014/main" id="{90BEECDF-3B17-4198-9E9D-2B921951B332}"/>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E8F4F7"/>
          </a:solidFill>
          <a:ln w="0">
            <a:noFill/>
          </a:ln>
        </p:spPr>
        <p:txBody>
          <a:bodyPr/>
          <a:lstStyle/>
          <a:p>
            <a:endParaRPr lang="en-US"/>
          </a:p>
        </p:txBody>
      </p:sp>
      <p:sp>
        <p:nvSpPr>
          <p:cNvPr id="43" name="field cell 35">
            <a:extLst>
              <a:ext uri="{FF2B5EF4-FFF2-40B4-BE49-F238E27FC236}">
                <a16:creationId xmlns:a16="http://schemas.microsoft.com/office/drawing/2014/main" id="{32621E43-89E3-40CC-8A5A-513E52F80DBA}"/>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D6ECEF"/>
          </a:solidFill>
          <a:ln w="0">
            <a:noFill/>
          </a:ln>
        </p:spPr>
        <p:txBody>
          <a:bodyPr/>
          <a:lstStyle/>
          <a:p>
            <a:endParaRPr lang="en-US"/>
          </a:p>
        </p:txBody>
      </p:sp>
      <p:sp>
        <p:nvSpPr>
          <p:cNvPr id="44" name="field cell 36">
            <a:extLst>
              <a:ext uri="{FF2B5EF4-FFF2-40B4-BE49-F238E27FC236}">
                <a16:creationId xmlns:a16="http://schemas.microsoft.com/office/drawing/2014/main" id="{B2027BF7-B834-4C47-A630-7A0A6B9D1391}"/>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E6F3F6"/>
          </a:solidFill>
          <a:ln w="0">
            <a:noFill/>
          </a:ln>
        </p:spPr>
        <p:txBody>
          <a:bodyPr/>
          <a:lstStyle/>
          <a:p>
            <a:endParaRPr lang="en-US"/>
          </a:p>
        </p:txBody>
      </p:sp>
      <p:sp>
        <p:nvSpPr>
          <p:cNvPr id="45" name="field cell 37">
            <a:extLst>
              <a:ext uri="{FF2B5EF4-FFF2-40B4-BE49-F238E27FC236}">
                <a16:creationId xmlns:a16="http://schemas.microsoft.com/office/drawing/2014/main" id="{0FB7A7BC-917B-461F-B333-6A6664404E56}"/>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D4EBEE"/>
          </a:solidFill>
          <a:ln w="0">
            <a:noFill/>
          </a:ln>
        </p:spPr>
        <p:txBody>
          <a:bodyPr/>
          <a:lstStyle/>
          <a:p>
            <a:endParaRPr lang="en-US"/>
          </a:p>
        </p:txBody>
      </p:sp>
      <p:sp>
        <p:nvSpPr>
          <p:cNvPr id="46" name="field cell 38">
            <a:extLst>
              <a:ext uri="{FF2B5EF4-FFF2-40B4-BE49-F238E27FC236}">
                <a16:creationId xmlns:a16="http://schemas.microsoft.com/office/drawing/2014/main" id="{5689B030-037F-48EB-8CEE-A8D2799FC647}"/>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47" name="field cell 39">
            <a:extLst>
              <a:ext uri="{FF2B5EF4-FFF2-40B4-BE49-F238E27FC236}">
                <a16:creationId xmlns:a16="http://schemas.microsoft.com/office/drawing/2014/main" id="{97792AB9-9733-4832-927E-62AAF2832A56}"/>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48" name="field cell 40">
            <a:extLst>
              <a:ext uri="{FF2B5EF4-FFF2-40B4-BE49-F238E27FC236}">
                <a16:creationId xmlns:a16="http://schemas.microsoft.com/office/drawing/2014/main" id="{D0B1BE49-E037-4097-9DA9-F7CDEF4A298D}"/>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E9F4F7"/>
          </a:solidFill>
          <a:ln w="0">
            <a:noFill/>
          </a:ln>
        </p:spPr>
        <p:txBody>
          <a:bodyPr/>
          <a:lstStyle/>
          <a:p>
            <a:endParaRPr lang="en-US"/>
          </a:p>
        </p:txBody>
      </p:sp>
      <p:sp>
        <p:nvSpPr>
          <p:cNvPr id="49" name="field cell 41">
            <a:extLst>
              <a:ext uri="{FF2B5EF4-FFF2-40B4-BE49-F238E27FC236}">
                <a16:creationId xmlns:a16="http://schemas.microsoft.com/office/drawing/2014/main" id="{CF1993D1-F38F-4142-8E01-455DCB6D5900}"/>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E0F0F3"/>
          </a:solidFill>
          <a:ln w="0">
            <a:noFill/>
          </a:ln>
        </p:spPr>
        <p:txBody>
          <a:bodyPr/>
          <a:lstStyle/>
          <a:p>
            <a:endParaRPr lang="en-US"/>
          </a:p>
        </p:txBody>
      </p:sp>
      <p:sp>
        <p:nvSpPr>
          <p:cNvPr id="50" name="field cell 42">
            <a:extLst>
              <a:ext uri="{FF2B5EF4-FFF2-40B4-BE49-F238E27FC236}">
                <a16:creationId xmlns:a16="http://schemas.microsoft.com/office/drawing/2014/main" id="{A32A124A-CEAB-4B78-96ED-549E87DDEB7B}"/>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EAF5F8"/>
          </a:solidFill>
          <a:ln w="0">
            <a:noFill/>
          </a:ln>
        </p:spPr>
        <p:txBody>
          <a:bodyPr/>
          <a:lstStyle/>
          <a:p>
            <a:endParaRPr lang="en-US"/>
          </a:p>
        </p:txBody>
      </p:sp>
      <p:sp>
        <p:nvSpPr>
          <p:cNvPr id="51" name="field cell 43">
            <a:extLst>
              <a:ext uri="{FF2B5EF4-FFF2-40B4-BE49-F238E27FC236}">
                <a16:creationId xmlns:a16="http://schemas.microsoft.com/office/drawing/2014/main" id="{8F4679C1-823B-4BCF-B694-F172C851347A}"/>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E1F1F4"/>
          </a:solidFill>
          <a:ln w="0">
            <a:noFill/>
          </a:ln>
        </p:spPr>
        <p:txBody>
          <a:bodyPr/>
          <a:lstStyle/>
          <a:p>
            <a:endParaRPr lang="en-US"/>
          </a:p>
        </p:txBody>
      </p:sp>
      <p:sp>
        <p:nvSpPr>
          <p:cNvPr id="52" name="field cell 44">
            <a:extLst>
              <a:ext uri="{FF2B5EF4-FFF2-40B4-BE49-F238E27FC236}">
                <a16:creationId xmlns:a16="http://schemas.microsoft.com/office/drawing/2014/main" id="{DD0F643A-A671-4DA0-BB4A-453BB54AA66F}"/>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E9F4F7"/>
          </a:solidFill>
          <a:ln w="0">
            <a:noFill/>
          </a:ln>
        </p:spPr>
        <p:txBody>
          <a:bodyPr/>
          <a:lstStyle/>
          <a:p>
            <a:endParaRPr lang="en-US"/>
          </a:p>
        </p:txBody>
      </p:sp>
      <p:sp>
        <p:nvSpPr>
          <p:cNvPr id="53" name="field cell 45">
            <a:extLst>
              <a:ext uri="{FF2B5EF4-FFF2-40B4-BE49-F238E27FC236}">
                <a16:creationId xmlns:a16="http://schemas.microsoft.com/office/drawing/2014/main" id="{1BD802DF-7151-4026-BDDC-7B91FEE0F7E2}"/>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DCEFF2"/>
          </a:solidFill>
          <a:ln w="0">
            <a:noFill/>
          </a:ln>
        </p:spPr>
        <p:txBody>
          <a:bodyPr/>
          <a:lstStyle/>
          <a:p>
            <a:endParaRPr lang="en-US"/>
          </a:p>
        </p:txBody>
      </p:sp>
      <p:sp>
        <p:nvSpPr>
          <p:cNvPr id="54" name="field cell 46">
            <a:extLst>
              <a:ext uri="{FF2B5EF4-FFF2-40B4-BE49-F238E27FC236}">
                <a16:creationId xmlns:a16="http://schemas.microsoft.com/office/drawing/2014/main" id="{C656D5DA-9A3F-4BE3-9CCF-D5C24727559E}"/>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E9F4F7"/>
          </a:solidFill>
          <a:ln w="0">
            <a:noFill/>
          </a:ln>
        </p:spPr>
        <p:txBody>
          <a:bodyPr/>
          <a:lstStyle/>
          <a:p>
            <a:endParaRPr lang="en-US"/>
          </a:p>
        </p:txBody>
      </p:sp>
      <p:sp>
        <p:nvSpPr>
          <p:cNvPr id="55" name="field cell 47">
            <a:extLst>
              <a:ext uri="{FF2B5EF4-FFF2-40B4-BE49-F238E27FC236}">
                <a16:creationId xmlns:a16="http://schemas.microsoft.com/office/drawing/2014/main" id="{040A95F4-83CE-415C-9D4D-37A1480AB30E}"/>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DDEFF2"/>
          </a:solidFill>
          <a:ln w="0">
            <a:noFill/>
          </a:ln>
        </p:spPr>
        <p:txBody>
          <a:bodyPr/>
          <a:lstStyle/>
          <a:p>
            <a:endParaRPr lang="en-US"/>
          </a:p>
        </p:txBody>
      </p:sp>
      <p:sp>
        <p:nvSpPr>
          <p:cNvPr id="56" name="field cell 48">
            <a:extLst>
              <a:ext uri="{FF2B5EF4-FFF2-40B4-BE49-F238E27FC236}">
                <a16:creationId xmlns:a16="http://schemas.microsoft.com/office/drawing/2014/main" id="{837D98AA-D61F-4206-9FA1-C04541913C16}"/>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C6E6E9"/>
          </a:solidFill>
          <a:ln w="0">
            <a:noFill/>
          </a:ln>
        </p:spPr>
        <p:txBody>
          <a:bodyPr/>
          <a:lstStyle/>
          <a:p>
            <a:endParaRPr lang="en-US"/>
          </a:p>
        </p:txBody>
      </p:sp>
      <p:sp>
        <p:nvSpPr>
          <p:cNvPr id="57" name="field cell 49">
            <a:extLst>
              <a:ext uri="{FF2B5EF4-FFF2-40B4-BE49-F238E27FC236}">
                <a16:creationId xmlns:a16="http://schemas.microsoft.com/office/drawing/2014/main" id="{A8AD2A19-F4A2-45B8-B096-1386959001D3}"/>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E2F1F4"/>
          </a:solidFill>
          <a:ln w="0">
            <a:noFill/>
          </a:ln>
        </p:spPr>
        <p:txBody>
          <a:bodyPr/>
          <a:lstStyle/>
          <a:p>
            <a:endParaRPr lang="en-US"/>
          </a:p>
        </p:txBody>
      </p:sp>
      <p:sp>
        <p:nvSpPr>
          <p:cNvPr id="58" name="field cell 50">
            <a:extLst>
              <a:ext uri="{FF2B5EF4-FFF2-40B4-BE49-F238E27FC236}">
                <a16:creationId xmlns:a16="http://schemas.microsoft.com/office/drawing/2014/main" id="{D8D8045B-6141-401B-A89F-CD3CB6C8C858}"/>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E7F3F6"/>
          </a:solidFill>
          <a:ln w="0">
            <a:noFill/>
          </a:ln>
        </p:spPr>
        <p:txBody>
          <a:bodyPr/>
          <a:lstStyle/>
          <a:p>
            <a:endParaRPr lang="en-US"/>
          </a:p>
        </p:txBody>
      </p:sp>
      <p:sp>
        <p:nvSpPr>
          <p:cNvPr id="59" name="field cell 51">
            <a:extLst>
              <a:ext uri="{FF2B5EF4-FFF2-40B4-BE49-F238E27FC236}">
                <a16:creationId xmlns:a16="http://schemas.microsoft.com/office/drawing/2014/main" id="{C8CACCE2-4D3D-49EB-A200-C53C76F4A5B1}"/>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D7EDF0"/>
          </a:solidFill>
          <a:ln w="0">
            <a:noFill/>
          </a:ln>
        </p:spPr>
        <p:txBody>
          <a:bodyPr/>
          <a:lstStyle/>
          <a:p>
            <a:endParaRPr lang="en-US"/>
          </a:p>
        </p:txBody>
      </p:sp>
      <p:sp>
        <p:nvSpPr>
          <p:cNvPr id="60" name="field cell 52">
            <a:extLst>
              <a:ext uri="{FF2B5EF4-FFF2-40B4-BE49-F238E27FC236}">
                <a16:creationId xmlns:a16="http://schemas.microsoft.com/office/drawing/2014/main" id="{354452C8-2EF1-4AB1-8B6B-BD062F3B230F}"/>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61" name="field cell 53">
            <a:extLst>
              <a:ext uri="{FF2B5EF4-FFF2-40B4-BE49-F238E27FC236}">
                <a16:creationId xmlns:a16="http://schemas.microsoft.com/office/drawing/2014/main" id="{5D8E1C30-6943-4B80-9DA0-C91098A96460}"/>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62" name="field cell 54">
            <a:extLst>
              <a:ext uri="{FF2B5EF4-FFF2-40B4-BE49-F238E27FC236}">
                <a16:creationId xmlns:a16="http://schemas.microsoft.com/office/drawing/2014/main" id="{B10BBE4E-D3D4-4FD2-9DCD-523EDB5C5EE3}"/>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AADADD"/>
          </a:solidFill>
          <a:ln w="0">
            <a:noFill/>
          </a:ln>
        </p:spPr>
        <p:txBody>
          <a:bodyPr/>
          <a:lstStyle/>
          <a:p>
            <a:endParaRPr lang="en-US"/>
          </a:p>
        </p:txBody>
      </p:sp>
      <p:sp>
        <p:nvSpPr>
          <p:cNvPr id="63" name="field cell 55">
            <a:extLst>
              <a:ext uri="{FF2B5EF4-FFF2-40B4-BE49-F238E27FC236}">
                <a16:creationId xmlns:a16="http://schemas.microsoft.com/office/drawing/2014/main" id="{28C0DDD9-346C-4363-B2E0-D61E9DF1507F}"/>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B6DFE2"/>
          </a:solidFill>
          <a:ln w="0">
            <a:noFill/>
          </a:ln>
        </p:spPr>
        <p:txBody>
          <a:bodyPr/>
          <a:lstStyle/>
          <a:p>
            <a:endParaRPr lang="en-US"/>
          </a:p>
        </p:txBody>
      </p:sp>
      <p:sp>
        <p:nvSpPr>
          <p:cNvPr id="64" name="field cell 56">
            <a:extLst>
              <a:ext uri="{FF2B5EF4-FFF2-40B4-BE49-F238E27FC236}">
                <a16:creationId xmlns:a16="http://schemas.microsoft.com/office/drawing/2014/main" id="{DAE40948-37B9-42AE-AA46-673A65418D53}"/>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A2D6D9"/>
          </a:solidFill>
          <a:ln w="0">
            <a:noFill/>
          </a:ln>
        </p:spPr>
        <p:txBody>
          <a:bodyPr/>
          <a:lstStyle/>
          <a:p>
            <a:endParaRPr lang="en-US"/>
          </a:p>
        </p:txBody>
      </p:sp>
      <p:sp>
        <p:nvSpPr>
          <p:cNvPr id="65" name="field cell 57">
            <a:extLst>
              <a:ext uri="{FF2B5EF4-FFF2-40B4-BE49-F238E27FC236}">
                <a16:creationId xmlns:a16="http://schemas.microsoft.com/office/drawing/2014/main" id="{7007E9E6-C01C-4943-9A52-4CFDECC9BB74}"/>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AFDCDF"/>
          </a:solidFill>
          <a:ln w="0">
            <a:noFill/>
          </a:ln>
        </p:spPr>
        <p:txBody>
          <a:bodyPr/>
          <a:lstStyle/>
          <a:p>
            <a:endParaRPr lang="en-US"/>
          </a:p>
        </p:txBody>
      </p:sp>
      <p:sp>
        <p:nvSpPr>
          <p:cNvPr id="66" name="field cell 58">
            <a:extLst>
              <a:ext uri="{FF2B5EF4-FFF2-40B4-BE49-F238E27FC236}">
                <a16:creationId xmlns:a16="http://schemas.microsoft.com/office/drawing/2014/main" id="{74911A94-A9E3-414C-9F4C-434AF984C878}"/>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67" name="field cell 59">
            <a:extLst>
              <a:ext uri="{FF2B5EF4-FFF2-40B4-BE49-F238E27FC236}">
                <a16:creationId xmlns:a16="http://schemas.microsoft.com/office/drawing/2014/main" id="{990F6376-AEC1-4EF6-8300-C74FBD9474C6}"/>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68" name="field cell 60">
            <a:extLst>
              <a:ext uri="{FF2B5EF4-FFF2-40B4-BE49-F238E27FC236}">
                <a16:creationId xmlns:a16="http://schemas.microsoft.com/office/drawing/2014/main" id="{EB9A920E-E2E6-4E9B-BF17-358D1F4D14EB}"/>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E9F4F7"/>
          </a:solidFill>
          <a:ln w="0">
            <a:noFill/>
          </a:ln>
        </p:spPr>
        <p:txBody>
          <a:bodyPr/>
          <a:lstStyle/>
          <a:p>
            <a:endParaRPr lang="en-US"/>
          </a:p>
        </p:txBody>
      </p:sp>
      <p:sp>
        <p:nvSpPr>
          <p:cNvPr id="69" name="field cell 61">
            <a:extLst>
              <a:ext uri="{FF2B5EF4-FFF2-40B4-BE49-F238E27FC236}">
                <a16:creationId xmlns:a16="http://schemas.microsoft.com/office/drawing/2014/main" id="{19EDC1C4-6F02-4FF0-8F5C-3291D72255F5}"/>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E2F1F4"/>
          </a:solidFill>
          <a:ln w="0">
            <a:noFill/>
          </a:ln>
        </p:spPr>
        <p:txBody>
          <a:bodyPr/>
          <a:lstStyle/>
          <a:p>
            <a:endParaRPr lang="en-US"/>
          </a:p>
        </p:txBody>
      </p:sp>
      <p:sp>
        <p:nvSpPr>
          <p:cNvPr id="70" name="field cell 62">
            <a:extLst>
              <a:ext uri="{FF2B5EF4-FFF2-40B4-BE49-F238E27FC236}">
                <a16:creationId xmlns:a16="http://schemas.microsoft.com/office/drawing/2014/main" id="{25C2A97C-920F-4E56-BAA9-C0BF3C1842C7}"/>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ECF6F9"/>
          </a:solidFill>
          <a:ln w="0">
            <a:noFill/>
          </a:ln>
        </p:spPr>
        <p:txBody>
          <a:bodyPr/>
          <a:lstStyle/>
          <a:p>
            <a:endParaRPr lang="en-US"/>
          </a:p>
        </p:txBody>
      </p:sp>
      <p:sp>
        <p:nvSpPr>
          <p:cNvPr id="71" name="field cell 63">
            <a:extLst>
              <a:ext uri="{FF2B5EF4-FFF2-40B4-BE49-F238E27FC236}">
                <a16:creationId xmlns:a16="http://schemas.microsoft.com/office/drawing/2014/main" id="{968EAE9B-C60D-463C-886B-7866C9DF3E6C}"/>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E6F3F6"/>
          </a:solidFill>
          <a:ln w="0">
            <a:noFill/>
          </a:ln>
        </p:spPr>
        <p:txBody>
          <a:bodyPr/>
          <a:lstStyle/>
          <a:p>
            <a:endParaRPr lang="en-US"/>
          </a:p>
        </p:txBody>
      </p:sp>
      <p:sp>
        <p:nvSpPr>
          <p:cNvPr id="72" name="field cell 64">
            <a:extLst>
              <a:ext uri="{FF2B5EF4-FFF2-40B4-BE49-F238E27FC236}">
                <a16:creationId xmlns:a16="http://schemas.microsoft.com/office/drawing/2014/main" id="{FEECA5BF-9525-4CF9-918F-A1F4A63F4CA4}"/>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E6F3F6"/>
          </a:solidFill>
          <a:ln w="0">
            <a:noFill/>
          </a:ln>
        </p:spPr>
        <p:txBody>
          <a:bodyPr/>
          <a:lstStyle/>
          <a:p>
            <a:endParaRPr lang="en-US"/>
          </a:p>
        </p:txBody>
      </p:sp>
      <p:sp>
        <p:nvSpPr>
          <p:cNvPr id="73" name="field cell 65">
            <a:extLst>
              <a:ext uri="{FF2B5EF4-FFF2-40B4-BE49-F238E27FC236}">
                <a16:creationId xmlns:a16="http://schemas.microsoft.com/office/drawing/2014/main" id="{990E25F5-8D14-4642-8E28-235C26C6AE53}"/>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D3EBEE"/>
          </a:solidFill>
          <a:ln w="0">
            <a:noFill/>
          </a:ln>
        </p:spPr>
        <p:txBody>
          <a:bodyPr/>
          <a:lstStyle/>
          <a:p>
            <a:endParaRPr lang="en-US"/>
          </a:p>
        </p:txBody>
      </p:sp>
      <p:sp>
        <p:nvSpPr>
          <p:cNvPr id="74" name="field cell 66">
            <a:extLst>
              <a:ext uri="{FF2B5EF4-FFF2-40B4-BE49-F238E27FC236}">
                <a16:creationId xmlns:a16="http://schemas.microsoft.com/office/drawing/2014/main" id="{DD15E192-6B28-4322-9BCD-2D3868CE4F9A}"/>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BFE3E6"/>
          </a:solidFill>
          <a:ln w="0">
            <a:noFill/>
          </a:ln>
        </p:spPr>
        <p:txBody>
          <a:bodyPr/>
          <a:lstStyle/>
          <a:p>
            <a:endParaRPr lang="en-US"/>
          </a:p>
        </p:txBody>
      </p:sp>
      <p:sp>
        <p:nvSpPr>
          <p:cNvPr id="75" name="field cell 67">
            <a:extLst>
              <a:ext uri="{FF2B5EF4-FFF2-40B4-BE49-F238E27FC236}">
                <a16:creationId xmlns:a16="http://schemas.microsoft.com/office/drawing/2014/main" id="{EF52C5B9-7AD6-4B86-985D-0DCCF1A50FFB}"/>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C9E7EA"/>
          </a:solidFill>
          <a:ln w="0">
            <a:noFill/>
          </a:ln>
        </p:spPr>
        <p:txBody>
          <a:bodyPr/>
          <a:lstStyle/>
          <a:p>
            <a:endParaRPr lang="en-US"/>
          </a:p>
        </p:txBody>
      </p:sp>
      <p:sp>
        <p:nvSpPr>
          <p:cNvPr id="76" name="field cell 68">
            <a:extLst>
              <a:ext uri="{FF2B5EF4-FFF2-40B4-BE49-F238E27FC236}">
                <a16:creationId xmlns:a16="http://schemas.microsoft.com/office/drawing/2014/main" id="{0D6C11D1-B77A-4943-87D9-7AD00A00A8FC}"/>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E1F1F4"/>
          </a:solidFill>
          <a:ln w="0">
            <a:noFill/>
          </a:ln>
        </p:spPr>
        <p:txBody>
          <a:bodyPr/>
          <a:lstStyle/>
          <a:p>
            <a:endParaRPr lang="en-US"/>
          </a:p>
        </p:txBody>
      </p:sp>
      <p:sp>
        <p:nvSpPr>
          <p:cNvPr id="77" name="field cell 69">
            <a:extLst>
              <a:ext uri="{FF2B5EF4-FFF2-40B4-BE49-F238E27FC236}">
                <a16:creationId xmlns:a16="http://schemas.microsoft.com/office/drawing/2014/main" id="{148C0AE1-7208-4F60-B0CF-D73C91D61BF0}"/>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EAF5F8"/>
          </a:solidFill>
          <a:ln w="0">
            <a:noFill/>
          </a:ln>
        </p:spPr>
        <p:txBody>
          <a:bodyPr/>
          <a:lstStyle/>
          <a:p>
            <a:endParaRPr lang="en-US"/>
          </a:p>
        </p:txBody>
      </p:sp>
      <p:sp>
        <p:nvSpPr>
          <p:cNvPr id="78" name="field cell 70">
            <a:extLst>
              <a:ext uri="{FF2B5EF4-FFF2-40B4-BE49-F238E27FC236}">
                <a16:creationId xmlns:a16="http://schemas.microsoft.com/office/drawing/2014/main" id="{4CD26592-7BFA-47AB-9BA9-49A553C177EB}"/>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A3D7DA"/>
          </a:solidFill>
          <a:ln w="0">
            <a:noFill/>
          </a:ln>
        </p:spPr>
        <p:txBody>
          <a:bodyPr/>
          <a:lstStyle/>
          <a:p>
            <a:endParaRPr lang="en-US"/>
          </a:p>
        </p:txBody>
      </p:sp>
      <p:sp>
        <p:nvSpPr>
          <p:cNvPr id="79" name="field cell 71">
            <a:extLst>
              <a:ext uri="{FF2B5EF4-FFF2-40B4-BE49-F238E27FC236}">
                <a16:creationId xmlns:a16="http://schemas.microsoft.com/office/drawing/2014/main" id="{6974A696-F730-45C3-BEAD-34BEFBE92B1D}"/>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B6DFE2"/>
          </a:solidFill>
          <a:ln w="0">
            <a:noFill/>
          </a:ln>
        </p:spPr>
        <p:txBody>
          <a:bodyPr/>
          <a:lstStyle/>
          <a:p>
            <a:endParaRPr lang="en-US"/>
          </a:p>
        </p:txBody>
      </p:sp>
      <p:sp>
        <p:nvSpPr>
          <p:cNvPr id="80" name="field cell 72">
            <a:extLst>
              <a:ext uri="{FF2B5EF4-FFF2-40B4-BE49-F238E27FC236}">
                <a16:creationId xmlns:a16="http://schemas.microsoft.com/office/drawing/2014/main" id="{871A46CC-81A6-4D55-AFCD-260C8B6168E4}"/>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EDF6F9"/>
          </a:solidFill>
          <a:ln w="0">
            <a:noFill/>
          </a:ln>
        </p:spPr>
        <p:txBody>
          <a:bodyPr/>
          <a:lstStyle/>
          <a:p>
            <a:endParaRPr lang="en-US"/>
          </a:p>
        </p:txBody>
      </p:sp>
      <p:sp>
        <p:nvSpPr>
          <p:cNvPr id="81" name="field cell 73">
            <a:extLst>
              <a:ext uri="{FF2B5EF4-FFF2-40B4-BE49-F238E27FC236}">
                <a16:creationId xmlns:a16="http://schemas.microsoft.com/office/drawing/2014/main" id="{32554681-78D5-4471-B8AB-C50FEA8A308A}"/>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82" name="field cell 74">
            <a:extLst>
              <a:ext uri="{FF2B5EF4-FFF2-40B4-BE49-F238E27FC236}">
                <a16:creationId xmlns:a16="http://schemas.microsoft.com/office/drawing/2014/main" id="{5BBBCC0E-4C04-4FDB-AE9D-3B6736F2EF29}"/>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EDF6F9"/>
          </a:solidFill>
          <a:ln w="0">
            <a:noFill/>
          </a:ln>
        </p:spPr>
        <p:txBody>
          <a:bodyPr/>
          <a:lstStyle/>
          <a:p>
            <a:endParaRPr lang="en-US"/>
          </a:p>
        </p:txBody>
      </p:sp>
      <p:sp>
        <p:nvSpPr>
          <p:cNvPr id="83" name="field cell 75">
            <a:extLst>
              <a:ext uri="{FF2B5EF4-FFF2-40B4-BE49-F238E27FC236}">
                <a16:creationId xmlns:a16="http://schemas.microsoft.com/office/drawing/2014/main" id="{D3B58296-6700-49BF-A39B-386AE4D3DB4B}"/>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EDF6F9"/>
          </a:solidFill>
          <a:ln w="0">
            <a:noFill/>
          </a:ln>
        </p:spPr>
        <p:txBody>
          <a:bodyPr/>
          <a:lstStyle/>
          <a:p>
            <a:endParaRPr lang="en-US"/>
          </a:p>
        </p:txBody>
      </p:sp>
      <p:sp>
        <p:nvSpPr>
          <p:cNvPr id="84" name="field cell 76">
            <a:extLst>
              <a:ext uri="{FF2B5EF4-FFF2-40B4-BE49-F238E27FC236}">
                <a16:creationId xmlns:a16="http://schemas.microsoft.com/office/drawing/2014/main" id="{E863999D-B596-4D1A-AECF-3B2B67ADD146}"/>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E3F2F5"/>
          </a:solidFill>
          <a:ln w="0">
            <a:noFill/>
          </a:ln>
        </p:spPr>
        <p:txBody>
          <a:bodyPr/>
          <a:lstStyle/>
          <a:p>
            <a:endParaRPr lang="en-US"/>
          </a:p>
        </p:txBody>
      </p:sp>
      <p:sp>
        <p:nvSpPr>
          <p:cNvPr id="85" name="field cell 77">
            <a:extLst>
              <a:ext uri="{FF2B5EF4-FFF2-40B4-BE49-F238E27FC236}">
                <a16:creationId xmlns:a16="http://schemas.microsoft.com/office/drawing/2014/main" id="{865D2C7C-E62F-442C-9DCF-C2A058A14E79}"/>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86" name="field cell 78">
            <a:extLst>
              <a:ext uri="{FF2B5EF4-FFF2-40B4-BE49-F238E27FC236}">
                <a16:creationId xmlns:a16="http://schemas.microsoft.com/office/drawing/2014/main" id="{2FFEB2BF-C3F0-4AD3-AF1D-1548855D5CBF}"/>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D5ECEF"/>
          </a:solidFill>
          <a:ln w="0">
            <a:noFill/>
          </a:ln>
        </p:spPr>
        <p:txBody>
          <a:bodyPr/>
          <a:lstStyle/>
          <a:p>
            <a:endParaRPr lang="en-US"/>
          </a:p>
        </p:txBody>
      </p:sp>
      <p:sp>
        <p:nvSpPr>
          <p:cNvPr id="87" name="field cell 79">
            <a:extLst>
              <a:ext uri="{FF2B5EF4-FFF2-40B4-BE49-F238E27FC236}">
                <a16:creationId xmlns:a16="http://schemas.microsoft.com/office/drawing/2014/main" id="{1C799931-4DA1-4063-B1CD-8BC697F33EF6}"/>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D5ECEF"/>
          </a:solidFill>
          <a:ln w="0">
            <a:noFill/>
          </a:ln>
        </p:spPr>
        <p:txBody>
          <a:bodyPr/>
          <a:lstStyle/>
          <a:p>
            <a:endParaRPr lang="en-US"/>
          </a:p>
        </p:txBody>
      </p:sp>
      <p:sp>
        <p:nvSpPr>
          <p:cNvPr id="88" name="field cell 80">
            <a:extLst>
              <a:ext uri="{FF2B5EF4-FFF2-40B4-BE49-F238E27FC236}">
                <a16:creationId xmlns:a16="http://schemas.microsoft.com/office/drawing/2014/main" id="{FB97D014-2084-47FD-BDA6-549C752944E1}"/>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BDE2E5"/>
          </a:solidFill>
          <a:ln w="0">
            <a:noFill/>
          </a:ln>
        </p:spPr>
        <p:txBody>
          <a:bodyPr/>
          <a:lstStyle/>
          <a:p>
            <a:endParaRPr lang="en-US"/>
          </a:p>
        </p:txBody>
      </p:sp>
      <p:sp>
        <p:nvSpPr>
          <p:cNvPr id="89" name="field cell 81">
            <a:extLst>
              <a:ext uri="{FF2B5EF4-FFF2-40B4-BE49-F238E27FC236}">
                <a16:creationId xmlns:a16="http://schemas.microsoft.com/office/drawing/2014/main" id="{3667A200-65E9-4787-951F-01353E2487E2}"/>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B1DDE0"/>
          </a:solidFill>
          <a:ln w="0">
            <a:noFill/>
          </a:ln>
        </p:spPr>
        <p:txBody>
          <a:bodyPr/>
          <a:lstStyle/>
          <a:p>
            <a:endParaRPr lang="en-US"/>
          </a:p>
        </p:txBody>
      </p:sp>
      <p:sp>
        <p:nvSpPr>
          <p:cNvPr id="90" name="field cell 82">
            <a:extLst>
              <a:ext uri="{FF2B5EF4-FFF2-40B4-BE49-F238E27FC236}">
                <a16:creationId xmlns:a16="http://schemas.microsoft.com/office/drawing/2014/main" id="{C6FAB194-657C-41E3-A1CE-CC4E4CA035FA}"/>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8ECDD0"/>
          </a:solidFill>
          <a:ln w="0">
            <a:noFill/>
          </a:ln>
        </p:spPr>
        <p:txBody>
          <a:bodyPr/>
          <a:lstStyle/>
          <a:p>
            <a:endParaRPr lang="en-US"/>
          </a:p>
        </p:txBody>
      </p:sp>
      <p:sp>
        <p:nvSpPr>
          <p:cNvPr id="91" name="field cell 83">
            <a:extLst>
              <a:ext uri="{FF2B5EF4-FFF2-40B4-BE49-F238E27FC236}">
                <a16:creationId xmlns:a16="http://schemas.microsoft.com/office/drawing/2014/main" id="{9158FF1A-5AC4-40B1-AA64-E59F74BF91B4}"/>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95D1D4"/>
          </a:solidFill>
          <a:ln w="0">
            <a:noFill/>
          </a:ln>
        </p:spPr>
        <p:txBody>
          <a:bodyPr/>
          <a:lstStyle/>
          <a:p>
            <a:endParaRPr lang="en-US"/>
          </a:p>
        </p:txBody>
      </p:sp>
      <p:sp>
        <p:nvSpPr>
          <p:cNvPr id="92" name="field cell 84">
            <a:extLst>
              <a:ext uri="{FF2B5EF4-FFF2-40B4-BE49-F238E27FC236}">
                <a16:creationId xmlns:a16="http://schemas.microsoft.com/office/drawing/2014/main" id="{753CDF76-4B7B-4335-BCCA-8E26F3A72F65}"/>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E0F1F4"/>
          </a:solidFill>
          <a:ln w="0">
            <a:noFill/>
          </a:ln>
        </p:spPr>
        <p:txBody>
          <a:bodyPr/>
          <a:lstStyle/>
          <a:p>
            <a:endParaRPr lang="en-US"/>
          </a:p>
        </p:txBody>
      </p:sp>
      <p:sp>
        <p:nvSpPr>
          <p:cNvPr id="93" name="field cell 85">
            <a:extLst>
              <a:ext uri="{FF2B5EF4-FFF2-40B4-BE49-F238E27FC236}">
                <a16:creationId xmlns:a16="http://schemas.microsoft.com/office/drawing/2014/main" id="{52B52261-F8FF-4AA2-89E7-0A3911E8ED4B}"/>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D5ECEF"/>
          </a:solidFill>
          <a:ln w="0">
            <a:noFill/>
          </a:ln>
        </p:spPr>
        <p:txBody>
          <a:bodyPr/>
          <a:lstStyle/>
          <a:p>
            <a:endParaRPr lang="en-US"/>
          </a:p>
        </p:txBody>
      </p:sp>
      <p:sp>
        <p:nvSpPr>
          <p:cNvPr id="94" name="field cell 86">
            <a:extLst>
              <a:ext uri="{FF2B5EF4-FFF2-40B4-BE49-F238E27FC236}">
                <a16:creationId xmlns:a16="http://schemas.microsoft.com/office/drawing/2014/main" id="{CDCABCB1-0433-4BD1-9D39-1822F1D03C5E}"/>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E7F3F6"/>
          </a:solidFill>
          <a:ln w="0">
            <a:noFill/>
          </a:ln>
        </p:spPr>
        <p:txBody>
          <a:bodyPr/>
          <a:lstStyle/>
          <a:p>
            <a:endParaRPr lang="en-US"/>
          </a:p>
        </p:txBody>
      </p:sp>
      <p:sp>
        <p:nvSpPr>
          <p:cNvPr id="95" name="field cell 87">
            <a:extLst>
              <a:ext uri="{FF2B5EF4-FFF2-40B4-BE49-F238E27FC236}">
                <a16:creationId xmlns:a16="http://schemas.microsoft.com/office/drawing/2014/main" id="{6283C222-4055-444D-A2AC-2FD4665EDE3E}"/>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E8F4F7"/>
          </a:solidFill>
          <a:ln w="0">
            <a:noFill/>
          </a:ln>
        </p:spPr>
        <p:txBody>
          <a:bodyPr/>
          <a:lstStyle/>
          <a:p>
            <a:endParaRPr lang="en-US"/>
          </a:p>
        </p:txBody>
      </p:sp>
      <p:sp>
        <p:nvSpPr>
          <p:cNvPr id="96" name="field cell 88">
            <a:extLst>
              <a:ext uri="{FF2B5EF4-FFF2-40B4-BE49-F238E27FC236}">
                <a16:creationId xmlns:a16="http://schemas.microsoft.com/office/drawing/2014/main" id="{90ECEA0F-3AB9-4AAC-9C68-94A1DEFDA2BC}"/>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D9EEF1"/>
          </a:solidFill>
          <a:ln w="0">
            <a:noFill/>
          </a:ln>
        </p:spPr>
        <p:txBody>
          <a:bodyPr/>
          <a:lstStyle/>
          <a:p>
            <a:endParaRPr lang="en-US"/>
          </a:p>
        </p:txBody>
      </p:sp>
      <p:sp>
        <p:nvSpPr>
          <p:cNvPr id="97" name="field cell 89">
            <a:extLst>
              <a:ext uri="{FF2B5EF4-FFF2-40B4-BE49-F238E27FC236}">
                <a16:creationId xmlns:a16="http://schemas.microsoft.com/office/drawing/2014/main" id="{973AE146-05B0-4F46-9987-48B426CDB169}"/>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CEE9EC"/>
          </a:solidFill>
          <a:ln w="0">
            <a:noFill/>
          </a:ln>
        </p:spPr>
        <p:txBody>
          <a:bodyPr/>
          <a:lstStyle/>
          <a:p>
            <a:endParaRPr lang="en-US"/>
          </a:p>
        </p:txBody>
      </p:sp>
      <p:sp>
        <p:nvSpPr>
          <p:cNvPr id="98" name="field cell 90">
            <a:extLst>
              <a:ext uri="{FF2B5EF4-FFF2-40B4-BE49-F238E27FC236}">
                <a16:creationId xmlns:a16="http://schemas.microsoft.com/office/drawing/2014/main" id="{4612FF14-79FA-42F9-823B-A63EA1BC403D}"/>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E7F4F7"/>
          </a:solidFill>
          <a:ln w="0">
            <a:noFill/>
          </a:ln>
        </p:spPr>
        <p:txBody>
          <a:bodyPr/>
          <a:lstStyle/>
          <a:p>
            <a:endParaRPr lang="en-US"/>
          </a:p>
        </p:txBody>
      </p:sp>
      <p:sp>
        <p:nvSpPr>
          <p:cNvPr id="99" name="field cell 91">
            <a:extLst>
              <a:ext uri="{FF2B5EF4-FFF2-40B4-BE49-F238E27FC236}">
                <a16:creationId xmlns:a16="http://schemas.microsoft.com/office/drawing/2014/main" id="{DBB51345-011D-4C9F-967C-9A6E8EAC213A}"/>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E9F4F7"/>
          </a:solidFill>
          <a:ln w="0">
            <a:noFill/>
          </a:ln>
        </p:spPr>
        <p:txBody>
          <a:bodyPr/>
          <a:lstStyle/>
          <a:p>
            <a:endParaRPr lang="en-US"/>
          </a:p>
        </p:txBody>
      </p:sp>
      <p:sp>
        <p:nvSpPr>
          <p:cNvPr id="100" name="field cell 92">
            <a:extLst>
              <a:ext uri="{FF2B5EF4-FFF2-40B4-BE49-F238E27FC236}">
                <a16:creationId xmlns:a16="http://schemas.microsoft.com/office/drawing/2014/main" id="{4463AD44-EE06-4178-B402-25DF115E3D90}"/>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D7EDF0"/>
          </a:solidFill>
          <a:ln w="0">
            <a:noFill/>
          </a:ln>
        </p:spPr>
        <p:txBody>
          <a:bodyPr/>
          <a:lstStyle/>
          <a:p>
            <a:endParaRPr lang="en-US"/>
          </a:p>
        </p:txBody>
      </p:sp>
      <p:sp>
        <p:nvSpPr>
          <p:cNvPr id="101" name="field cell 93">
            <a:extLst>
              <a:ext uri="{FF2B5EF4-FFF2-40B4-BE49-F238E27FC236}">
                <a16:creationId xmlns:a16="http://schemas.microsoft.com/office/drawing/2014/main" id="{99ABE649-DAAB-45B9-8945-0FB2AEA11E34}"/>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D4ECEF"/>
          </a:solidFill>
          <a:ln w="0">
            <a:noFill/>
          </a:ln>
        </p:spPr>
        <p:txBody>
          <a:bodyPr/>
          <a:lstStyle/>
          <a:p>
            <a:endParaRPr lang="en-US"/>
          </a:p>
        </p:txBody>
      </p:sp>
      <p:sp>
        <p:nvSpPr>
          <p:cNvPr id="102" name="field cell 94">
            <a:extLst>
              <a:ext uri="{FF2B5EF4-FFF2-40B4-BE49-F238E27FC236}">
                <a16:creationId xmlns:a16="http://schemas.microsoft.com/office/drawing/2014/main" id="{797E3DF4-2FCC-4D8A-8435-F738B59332B7}"/>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03" name="field cell 95">
            <a:extLst>
              <a:ext uri="{FF2B5EF4-FFF2-40B4-BE49-F238E27FC236}">
                <a16:creationId xmlns:a16="http://schemas.microsoft.com/office/drawing/2014/main" id="{1603314D-02F4-42F0-91EC-1231F7336E73}"/>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4" name="field cell 96">
            <a:extLst>
              <a:ext uri="{FF2B5EF4-FFF2-40B4-BE49-F238E27FC236}">
                <a16:creationId xmlns:a16="http://schemas.microsoft.com/office/drawing/2014/main" id="{701FEC9F-D446-455F-B852-E24BC8772DA3}"/>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05" name="field cell 97">
            <a:extLst>
              <a:ext uri="{FF2B5EF4-FFF2-40B4-BE49-F238E27FC236}">
                <a16:creationId xmlns:a16="http://schemas.microsoft.com/office/drawing/2014/main" id="{DD10C532-AD37-4145-9A12-C7F4E6867037}"/>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106" name="field cell 98">
            <a:extLst>
              <a:ext uri="{FF2B5EF4-FFF2-40B4-BE49-F238E27FC236}">
                <a16:creationId xmlns:a16="http://schemas.microsoft.com/office/drawing/2014/main" id="{FCC9E6F2-98E6-4BC7-AAB4-068D9D953A45}"/>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107" name="field cell 99">
            <a:extLst>
              <a:ext uri="{FF2B5EF4-FFF2-40B4-BE49-F238E27FC236}">
                <a16:creationId xmlns:a16="http://schemas.microsoft.com/office/drawing/2014/main" id="{AF193383-FF42-456A-866A-6E592062EE41}"/>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108" name="field cell 100">
            <a:extLst>
              <a:ext uri="{FF2B5EF4-FFF2-40B4-BE49-F238E27FC236}">
                <a16:creationId xmlns:a16="http://schemas.microsoft.com/office/drawing/2014/main" id="{B93CAB7D-BC62-43D7-A832-B22B19F77FA0}"/>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EDF6F9"/>
          </a:solidFill>
          <a:ln w="0">
            <a:noFill/>
          </a:ln>
        </p:spPr>
        <p:txBody>
          <a:bodyPr/>
          <a:lstStyle/>
          <a:p>
            <a:endParaRPr lang="en-US"/>
          </a:p>
        </p:txBody>
      </p:sp>
      <p:sp>
        <p:nvSpPr>
          <p:cNvPr id="109" name="field cell 101">
            <a:extLst>
              <a:ext uri="{FF2B5EF4-FFF2-40B4-BE49-F238E27FC236}">
                <a16:creationId xmlns:a16="http://schemas.microsoft.com/office/drawing/2014/main" id="{01DF01E3-32A9-482D-8FD3-5DF9C95502D4}"/>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ECF6F9"/>
          </a:solidFill>
          <a:ln w="0">
            <a:noFill/>
          </a:ln>
        </p:spPr>
        <p:txBody>
          <a:bodyPr/>
          <a:lstStyle/>
          <a:p>
            <a:endParaRPr lang="en-US"/>
          </a:p>
        </p:txBody>
      </p:sp>
      <p:sp>
        <p:nvSpPr>
          <p:cNvPr id="110" name="field cell 102">
            <a:extLst>
              <a:ext uri="{FF2B5EF4-FFF2-40B4-BE49-F238E27FC236}">
                <a16:creationId xmlns:a16="http://schemas.microsoft.com/office/drawing/2014/main" id="{4211FCAB-08E1-4AFD-B03F-C476166DA66B}"/>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EBF5F8"/>
          </a:solidFill>
          <a:ln w="0">
            <a:noFill/>
          </a:ln>
        </p:spPr>
        <p:txBody>
          <a:bodyPr/>
          <a:lstStyle/>
          <a:p>
            <a:endParaRPr lang="en-US"/>
          </a:p>
        </p:txBody>
      </p:sp>
      <p:sp>
        <p:nvSpPr>
          <p:cNvPr id="111" name="field cell 103">
            <a:extLst>
              <a:ext uri="{FF2B5EF4-FFF2-40B4-BE49-F238E27FC236}">
                <a16:creationId xmlns:a16="http://schemas.microsoft.com/office/drawing/2014/main" id="{6168640E-3735-43B0-A1A5-6AE76DF5960D}"/>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ECF5F8"/>
          </a:solidFill>
          <a:ln w="0">
            <a:noFill/>
          </a:ln>
        </p:spPr>
        <p:txBody>
          <a:bodyPr/>
          <a:lstStyle/>
          <a:p>
            <a:endParaRPr lang="en-US"/>
          </a:p>
        </p:txBody>
      </p:sp>
      <p:sp>
        <p:nvSpPr>
          <p:cNvPr id="112" name="field cell 104">
            <a:extLst>
              <a:ext uri="{FF2B5EF4-FFF2-40B4-BE49-F238E27FC236}">
                <a16:creationId xmlns:a16="http://schemas.microsoft.com/office/drawing/2014/main" id="{B51DFCC2-3014-4A6A-AE0C-719881F9C64F}"/>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ECF6F9"/>
          </a:solidFill>
          <a:ln w="0">
            <a:noFill/>
          </a:ln>
        </p:spPr>
        <p:txBody>
          <a:bodyPr/>
          <a:lstStyle/>
          <a:p>
            <a:endParaRPr lang="en-US"/>
          </a:p>
        </p:txBody>
      </p:sp>
      <p:sp>
        <p:nvSpPr>
          <p:cNvPr id="113" name="field cell 105">
            <a:extLst>
              <a:ext uri="{FF2B5EF4-FFF2-40B4-BE49-F238E27FC236}">
                <a16:creationId xmlns:a16="http://schemas.microsoft.com/office/drawing/2014/main" id="{B0AF9A6C-1E4D-4FBF-8CB9-FA9B53ED659C}"/>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E7F4F7"/>
          </a:solidFill>
          <a:ln w="0">
            <a:noFill/>
          </a:ln>
        </p:spPr>
        <p:txBody>
          <a:bodyPr/>
          <a:lstStyle/>
          <a:p>
            <a:endParaRPr lang="en-US"/>
          </a:p>
        </p:txBody>
      </p:sp>
      <p:sp>
        <p:nvSpPr>
          <p:cNvPr id="114" name="field cell 106">
            <a:extLst>
              <a:ext uri="{FF2B5EF4-FFF2-40B4-BE49-F238E27FC236}">
                <a16:creationId xmlns:a16="http://schemas.microsoft.com/office/drawing/2014/main" id="{9009134F-5435-421D-99A4-A68C8947294F}"/>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D9EEF1"/>
          </a:solidFill>
          <a:ln w="0">
            <a:noFill/>
          </a:ln>
        </p:spPr>
        <p:txBody>
          <a:bodyPr/>
          <a:lstStyle/>
          <a:p>
            <a:endParaRPr lang="en-US"/>
          </a:p>
        </p:txBody>
      </p:sp>
      <p:sp>
        <p:nvSpPr>
          <p:cNvPr id="115" name="field cell 107">
            <a:extLst>
              <a:ext uri="{FF2B5EF4-FFF2-40B4-BE49-F238E27FC236}">
                <a16:creationId xmlns:a16="http://schemas.microsoft.com/office/drawing/2014/main" id="{36D38CE9-502D-4BEB-92D8-43D5AC74DAC8}"/>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D7EDF0"/>
          </a:solidFill>
          <a:ln w="0">
            <a:noFill/>
          </a:ln>
        </p:spPr>
        <p:txBody>
          <a:bodyPr/>
          <a:lstStyle/>
          <a:p>
            <a:endParaRPr lang="en-US"/>
          </a:p>
        </p:txBody>
      </p:sp>
      <p:sp>
        <p:nvSpPr>
          <p:cNvPr id="116" name="field cell 108">
            <a:extLst>
              <a:ext uri="{FF2B5EF4-FFF2-40B4-BE49-F238E27FC236}">
                <a16:creationId xmlns:a16="http://schemas.microsoft.com/office/drawing/2014/main" id="{A96194EE-0448-468C-94F8-FF087DCF16ED}"/>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90CFD2"/>
          </a:solidFill>
          <a:ln w="0">
            <a:noFill/>
          </a:ln>
        </p:spPr>
        <p:txBody>
          <a:bodyPr/>
          <a:lstStyle/>
          <a:p>
            <a:endParaRPr lang="en-US"/>
          </a:p>
        </p:txBody>
      </p:sp>
      <p:sp>
        <p:nvSpPr>
          <p:cNvPr id="117" name="field cell 109">
            <a:extLst>
              <a:ext uri="{FF2B5EF4-FFF2-40B4-BE49-F238E27FC236}">
                <a16:creationId xmlns:a16="http://schemas.microsoft.com/office/drawing/2014/main" id="{35BA7D46-7038-41BC-97B4-3FCC0B664E96}"/>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92D0D3"/>
          </a:solidFill>
          <a:ln w="0">
            <a:noFill/>
          </a:ln>
        </p:spPr>
        <p:txBody>
          <a:bodyPr/>
          <a:lstStyle/>
          <a:p>
            <a:endParaRPr lang="en-US"/>
          </a:p>
        </p:txBody>
      </p:sp>
      <p:sp>
        <p:nvSpPr>
          <p:cNvPr id="118" name="field cell 110">
            <a:extLst>
              <a:ext uri="{FF2B5EF4-FFF2-40B4-BE49-F238E27FC236}">
                <a16:creationId xmlns:a16="http://schemas.microsoft.com/office/drawing/2014/main" id="{5A81B23C-7921-4819-8BD7-DDF37D637B66}"/>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B5DFE2"/>
          </a:solidFill>
          <a:ln w="0">
            <a:noFill/>
          </a:ln>
        </p:spPr>
        <p:txBody>
          <a:bodyPr/>
          <a:lstStyle/>
          <a:p>
            <a:endParaRPr lang="en-US"/>
          </a:p>
        </p:txBody>
      </p:sp>
      <p:sp>
        <p:nvSpPr>
          <p:cNvPr id="119" name="field cell 111">
            <a:extLst>
              <a:ext uri="{FF2B5EF4-FFF2-40B4-BE49-F238E27FC236}">
                <a16:creationId xmlns:a16="http://schemas.microsoft.com/office/drawing/2014/main" id="{22ED6405-C1BD-4477-A691-A164884FDC1C}"/>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CEE9EC"/>
          </a:solidFill>
          <a:ln w="0">
            <a:noFill/>
          </a:ln>
        </p:spPr>
        <p:txBody>
          <a:bodyPr/>
          <a:lstStyle/>
          <a:p>
            <a:endParaRPr lang="en-US"/>
          </a:p>
        </p:txBody>
      </p:sp>
      <p:sp>
        <p:nvSpPr>
          <p:cNvPr id="120" name="field cell 112">
            <a:extLst>
              <a:ext uri="{FF2B5EF4-FFF2-40B4-BE49-F238E27FC236}">
                <a16:creationId xmlns:a16="http://schemas.microsoft.com/office/drawing/2014/main" id="{DE9B32C9-D629-43C1-92D4-5E05B23F9FD3}"/>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E7F4F7"/>
          </a:solidFill>
          <a:ln w="0">
            <a:noFill/>
          </a:ln>
        </p:spPr>
        <p:txBody>
          <a:bodyPr/>
          <a:lstStyle/>
          <a:p>
            <a:endParaRPr lang="en-US"/>
          </a:p>
        </p:txBody>
      </p:sp>
      <p:sp>
        <p:nvSpPr>
          <p:cNvPr id="121" name="field cell 113">
            <a:extLst>
              <a:ext uri="{FF2B5EF4-FFF2-40B4-BE49-F238E27FC236}">
                <a16:creationId xmlns:a16="http://schemas.microsoft.com/office/drawing/2014/main" id="{C83C47E1-F7D0-44AA-AF6D-B40AEA1F1185}"/>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DAEEF1"/>
          </a:solidFill>
          <a:ln w="0">
            <a:noFill/>
          </a:ln>
        </p:spPr>
        <p:txBody>
          <a:bodyPr/>
          <a:lstStyle/>
          <a:p>
            <a:endParaRPr lang="en-US"/>
          </a:p>
        </p:txBody>
      </p:sp>
      <p:sp>
        <p:nvSpPr>
          <p:cNvPr id="122" name="field cell 114">
            <a:extLst>
              <a:ext uri="{FF2B5EF4-FFF2-40B4-BE49-F238E27FC236}">
                <a16:creationId xmlns:a16="http://schemas.microsoft.com/office/drawing/2014/main" id="{E4F1EC63-14F7-498D-9FFB-9B241B6FB02D}"/>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D4EBEE"/>
          </a:solidFill>
          <a:ln w="0">
            <a:noFill/>
          </a:ln>
        </p:spPr>
        <p:txBody>
          <a:bodyPr/>
          <a:lstStyle/>
          <a:p>
            <a:endParaRPr lang="en-US"/>
          </a:p>
        </p:txBody>
      </p:sp>
      <p:sp>
        <p:nvSpPr>
          <p:cNvPr id="123" name="field cell 115">
            <a:extLst>
              <a:ext uri="{FF2B5EF4-FFF2-40B4-BE49-F238E27FC236}">
                <a16:creationId xmlns:a16="http://schemas.microsoft.com/office/drawing/2014/main" id="{A901F13B-8DC6-48AA-A7F1-B778C3B0D93E}"/>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E7F3F6"/>
          </a:solidFill>
          <a:ln w="0">
            <a:noFill/>
          </a:ln>
        </p:spPr>
        <p:txBody>
          <a:bodyPr/>
          <a:lstStyle/>
          <a:p>
            <a:endParaRPr lang="en-US"/>
          </a:p>
        </p:txBody>
      </p:sp>
      <p:sp>
        <p:nvSpPr>
          <p:cNvPr id="124" name="field cell 116">
            <a:extLst>
              <a:ext uri="{FF2B5EF4-FFF2-40B4-BE49-F238E27FC236}">
                <a16:creationId xmlns:a16="http://schemas.microsoft.com/office/drawing/2014/main" id="{A104CB52-E7E2-412B-8199-98E25FC96443}"/>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7DC1C5"/>
          </a:solidFill>
          <a:ln w="0">
            <a:noFill/>
          </a:ln>
        </p:spPr>
        <p:txBody>
          <a:bodyPr/>
          <a:lstStyle/>
          <a:p>
            <a:endParaRPr lang="en-US"/>
          </a:p>
        </p:txBody>
      </p:sp>
      <p:sp>
        <p:nvSpPr>
          <p:cNvPr id="125" name="field cell 117">
            <a:extLst>
              <a:ext uri="{FF2B5EF4-FFF2-40B4-BE49-F238E27FC236}">
                <a16:creationId xmlns:a16="http://schemas.microsoft.com/office/drawing/2014/main" id="{E3966062-CC94-4153-B358-3FEF94008F52}"/>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9BD4D7"/>
          </a:solidFill>
          <a:ln w="0">
            <a:noFill/>
          </a:ln>
        </p:spPr>
        <p:txBody>
          <a:bodyPr/>
          <a:lstStyle/>
          <a:p>
            <a:endParaRPr lang="en-US"/>
          </a:p>
        </p:txBody>
      </p:sp>
      <p:sp>
        <p:nvSpPr>
          <p:cNvPr id="126" name="field cell 118">
            <a:extLst>
              <a:ext uri="{FF2B5EF4-FFF2-40B4-BE49-F238E27FC236}">
                <a16:creationId xmlns:a16="http://schemas.microsoft.com/office/drawing/2014/main" id="{C35A8098-6F94-417D-BC26-3A2316E5C471}"/>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A6D8DB"/>
          </a:solidFill>
          <a:ln w="0">
            <a:noFill/>
          </a:ln>
        </p:spPr>
        <p:txBody>
          <a:bodyPr/>
          <a:lstStyle/>
          <a:p>
            <a:endParaRPr lang="en-US"/>
          </a:p>
        </p:txBody>
      </p:sp>
      <p:sp>
        <p:nvSpPr>
          <p:cNvPr id="127" name="field cell 119">
            <a:extLst>
              <a:ext uri="{FF2B5EF4-FFF2-40B4-BE49-F238E27FC236}">
                <a16:creationId xmlns:a16="http://schemas.microsoft.com/office/drawing/2014/main" id="{B6B9D3DE-551A-45D4-864C-8C0D746324B4}"/>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74BBBF"/>
          </a:solidFill>
          <a:ln w="0">
            <a:noFill/>
          </a:ln>
        </p:spPr>
        <p:txBody>
          <a:bodyPr/>
          <a:lstStyle/>
          <a:p>
            <a:endParaRPr lang="en-US"/>
          </a:p>
        </p:txBody>
      </p:sp>
      <p:sp>
        <p:nvSpPr>
          <p:cNvPr id="128" name="field cell 120">
            <a:extLst>
              <a:ext uri="{FF2B5EF4-FFF2-40B4-BE49-F238E27FC236}">
                <a16:creationId xmlns:a16="http://schemas.microsoft.com/office/drawing/2014/main" id="{0259CC83-6D77-45C1-B448-97FFB8FD91A3}"/>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B9E0E3"/>
          </a:solidFill>
          <a:ln w="0">
            <a:noFill/>
          </a:ln>
        </p:spPr>
        <p:txBody>
          <a:bodyPr/>
          <a:lstStyle/>
          <a:p>
            <a:endParaRPr lang="en-US"/>
          </a:p>
        </p:txBody>
      </p:sp>
      <p:sp>
        <p:nvSpPr>
          <p:cNvPr id="129" name="field cell 121">
            <a:extLst>
              <a:ext uri="{FF2B5EF4-FFF2-40B4-BE49-F238E27FC236}">
                <a16:creationId xmlns:a16="http://schemas.microsoft.com/office/drawing/2014/main" id="{82528B3F-72AC-4B6B-B9C1-CC9750D8AB05}"/>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AEDCDF"/>
          </a:solidFill>
          <a:ln w="0">
            <a:noFill/>
          </a:ln>
        </p:spPr>
        <p:txBody>
          <a:bodyPr/>
          <a:lstStyle/>
          <a:p>
            <a:endParaRPr lang="en-US"/>
          </a:p>
        </p:txBody>
      </p:sp>
      <p:sp>
        <p:nvSpPr>
          <p:cNvPr id="130" name="field cell 122">
            <a:extLst>
              <a:ext uri="{FF2B5EF4-FFF2-40B4-BE49-F238E27FC236}">
                <a16:creationId xmlns:a16="http://schemas.microsoft.com/office/drawing/2014/main" id="{6E635374-E40A-423C-AB5F-2A71C9F0A4E9}"/>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80C3C7"/>
          </a:solidFill>
          <a:ln w="0">
            <a:noFill/>
          </a:ln>
        </p:spPr>
        <p:txBody>
          <a:bodyPr/>
          <a:lstStyle/>
          <a:p>
            <a:endParaRPr lang="en-US"/>
          </a:p>
        </p:txBody>
      </p:sp>
      <p:sp>
        <p:nvSpPr>
          <p:cNvPr id="131" name="field cell 123">
            <a:extLst>
              <a:ext uri="{FF2B5EF4-FFF2-40B4-BE49-F238E27FC236}">
                <a16:creationId xmlns:a16="http://schemas.microsoft.com/office/drawing/2014/main" id="{56BCA4AD-CCA6-4942-AF79-0C82FF9F3F13}"/>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44989F"/>
          </a:solidFill>
          <a:ln w="0">
            <a:noFill/>
          </a:ln>
        </p:spPr>
        <p:txBody>
          <a:bodyPr/>
          <a:lstStyle/>
          <a:p>
            <a:endParaRPr lang="en-US"/>
          </a:p>
        </p:txBody>
      </p:sp>
      <p:sp>
        <p:nvSpPr>
          <p:cNvPr id="132" name="field cell 124">
            <a:extLst>
              <a:ext uri="{FF2B5EF4-FFF2-40B4-BE49-F238E27FC236}">
                <a16:creationId xmlns:a16="http://schemas.microsoft.com/office/drawing/2014/main" id="{B890D295-A63E-4242-B205-E9C309598BF0}"/>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ACDBDE"/>
          </a:solidFill>
          <a:ln w="0">
            <a:noFill/>
          </a:ln>
        </p:spPr>
        <p:txBody>
          <a:bodyPr/>
          <a:lstStyle/>
          <a:p>
            <a:endParaRPr lang="en-US"/>
          </a:p>
        </p:txBody>
      </p:sp>
      <p:sp>
        <p:nvSpPr>
          <p:cNvPr id="133" name="field cell 125">
            <a:extLst>
              <a:ext uri="{FF2B5EF4-FFF2-40B4-BE49-F238E27FC236}">
                <a16:creationId xmlns:a16="http://schemas.microsoft.com/office/drawing/2014/main" id="{13B8CE03-3414-49D9-BEB5-4B31A7B23366}"/>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8FCED1"/>
          </a:solidFill>
          <a:ln w="0">
            <a:noFill/>
          </a:ln>
        </p:spPr>
        <p:txBody>
          <a:bodyPr/>
          <a:lstStyle/>
          <a:p>
            <a:endParaRPr lang="en-US"/>
          </a:p>
        </p:txBody>
      </p:sp>
      <p:sp>
        <p:nvSpPr>
          <p:cNvPr id="134" name="field cell 126">
            <a:extLst>
              <a:ext uri="{FF2B5EF4-FFF2-40B4-BE49-F238E27FC236}">
                <a16:creationId xmlns:a16="http://schemas.microsoft.com/office/drawing/2014/main" id="{36F79B04-BFA6-4835-B4CB-1F94391EBB5C}"/>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AEDCDF"/>
          </a:solidFill>
          <a:ln w="0">
            <a:noFill/>
          </a:ln>
        </p:spPr>
        <p:txBody>
          <a:bodyPr/>
          <a:lstStyle/>
          <a:p>
            <a:endParaRPr lang="en-US"/>
          </a:p>
        </p:txBody>
      </p:sp>
      <p:sp>
        <p:nvSpPr>
          <p:cNvPr id="135" name="field cell 127">
            <a:extLst>
              <a:ext uri="{FF2B5EF4-FFF2-40B4-BE49-F238E27FC236}">
                <a16:creationId xmlns:a16="http://schemas.microsoft.com/office/drawing/2014/main" id="{ECC3DECC-1D0C-42AC-9CFF-6B04843CDBB0}"/>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94D1D4"/>
          </a:solidFill>
          <a:ln w="0">
            <a:noFill/>
          </a:ln>
        </p:spPr>
        <p:txBody>
          <a:bodyPr/>
          <a:lstStyle/>
          <a:p>
            <a:endParaRPr lang="en-US"/>
          </a:p>
        </p:txBody>
      </p:sp>
      <p:sp>
        <p:nvSpPr>
          <p:cNvPr id="136" name="field cell 128">
            <a:extLst>
              <a:ext uri="{FF2B5EF4-FFF2-40B4-BE49-F238E27FC236}">
                <a16:creationId xmlns:a16="http://schemas.microsoft.com/office/drawing/2014/main" id="{F03E4D8B-8848-4840-AA53-EE30BB823043}"/>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41969D"/>
          </a:solidFill>
          <a:ln w="0">
            <a:noFill/>
          </a:ln>
        </p:spPr>
        <p:txBody>
          <a:bodyPr/>
          <a:lstStyle/>
          <a:p>
            <a:endParaRPr lang="en-US"/>
          </a:p>
        </p:txBody>
      </p:sp>
      <p:sp>
        <p:nvSpPr>
          <p:cNvPr id="137" name="field cell 129">
            <a:extLst>
              <a:ext uri="{FF2B5EF4-FFF2-40B4-BE49-F238E27FC236}">
                <a16:creationId xmlns:a16="http://schemas.microsoft.com/office/drawing/2014/main" id="{E9E4D516-2BCC-49E8-8126-1DE669057E28}"/>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D6E7A"/>
          </a:solidFill>
          <a:ln w="0">
            <a:noFill/>
          </a:ln>
        </p:spPr>
        <p:txBody>
          <a:bodyPr/>
          <a:lstStyle/>
          <a:p>
            <a:endParaRPr lang="en-US"/>
          </a:p>
        </p:txBody>
      </p:sp>
      <p:sp>
        <p:nvSpPr>
          <p:cNvPr id="138" name="field cell 130">
            <a:extLst>
              <a:ext uri="{FF2B5EF4-FFF2-40B4-BE49-F238E27FC236}">
                <a16:creationId xmlns:a16="http://schemas.microsoft.com/office/drawing/2014/main" id="{3870136B-BE0F-48A3-AD11-9B8F484E114B}"/>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89CACD"/>
          </a:solidFill>
          <a:ln w="0">
            <a:noFill/>
          </a:ln>
        </p:spPr>
        <p:txBody>
          <a:bodyPr/>
          <a:lstStyle/>
          <a:p>
            <a:endParaRPr lang="en-US"/>
          </a:p>
        </p:txBody>
      </p:sp>
      <p:sp>
        <p:nvSpPr>
          <p:cNvPr id="139" name="field cell 131">
            <a:extLst>
              <a:ext uri="{FF2B5EF4-FFF2-40B4-BE49-F238E27FC236}">
                <a16:creationId xmlns:a16="http://schemas.microsoft.com/office/drawing/2014/main" id="{80E36345-F23A-4DE9-96C7-CA0524472420}"/>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8DCDD0"/>
          </a:solidFill>
          <a:ln w="0">
            <a:noFill/>
          </a:ln>
        </p:spPr>
        <p:txBody>
          <a:bodyPr/>
          <a:lstStyle/>
          <a:p>
            <a:endParaRPr lang="en-US"/>
          </a:p>
        </p:txBody>
      </p:sp>
      <p:sp>
        <p:nvSpPr>
          <p:cNvPr id="140" name="field cell 132">
            <a:extLst>
              <a:ext uri="{FF2B5EF4-FFF2-40B4-BE49-F238E27FC236}">
                <a16:creationId xmlns:a16="http://schemas.microsoft.com/office/drawing/2014/main" id="{15E4AA97-0AD9-4E4C-86C7-56E78AECFC33}"/>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3F959C"/>
          </a:solidFill>
          <a:ln w="0">
            <a:noFill/>
          </a:ln>
        </p:spPr>
        <p:txBody>
          <a:bodyPr/>
          <a:lstStyle/>
          <a:p>
            <a:endParaRPr lang="en-US"/>
          </a:p>
        </p:txBody>
      </p:sp>
      <p:sp>
        <p:nvSpPr>
          <p:cNvPr id="141" name="field cell 133">
            <a:extLst>
              <a:ext uri="{FF2B5EF4-FFF2-40B4-BE49-F238E27FC236}">
                <a16:creationId xmlns:a16="http://schemas.microsoft.com/office/drawing/2014/main" id="{41CFFD30-4BC1-464F-9D9A-1D0E1E6C5914}"/>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C616F"/>
          </a:solidFill>
          <a:ln w="0">
            <a:noFill/>
          </a:ln>
        </p:spPr>
        <p:txBody>
          <a:bodyPr/>
          <a:lstStyle/>
          <a:p>
            <a:endParaRPr lang="en-US"/>
          </a:p>
        </p:txBody>
      </p:sp>
      <p:sp>
        <p:nvSpPr>
          <p:cNvPr id="142" name="field cell 134">
            <a:extLst>
              <a:ext uri="{FF2B5EF4-FFF2-40B4-BE49-F238E27FC236}">
                <a16:creationId xmlns:a16="http://schemas.microsoft.com/office/drawing/2014/main" id="{F48D7343-7954-4D0F-AC70-553820795492}"/>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314A"/>
          </a:solidFill>
          <a:ln w="0">
            <a:noFill/>
          </a:ln>
        </p:spPr>
        <p:txBody>
          <a:bodyPr/>
          <a:lstStyle/>
          <a:p>
            <a:endParaRPr lang="en-US"/>
          </a:p>
        </p:txBody>
      </p:sp>
      <p:sp>
        <p:nvSpPr>
          <p:cNvPr id="143" name="field cell 135">
            <a:extLst>
              <a:ext uri="{FF2B5EF4-FFF2-40B4-BE49-F238E27FC236}">
                <a16:creationId xmlns:a16="http://schemas.microsoft.com/office/drawing/2014/main" id="{76062215-88A9-44B9-BF88-72DD1CA50824}"/>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E49"/>
          </a:solidFill>
          <a:ln w="0">
            <a:noFill/>
          </a:ln>
        </p:spPr>
        <p:txBody>
          <a:bodyPr/>
          <a:lstStyle/>
          <a:p>
            <a:endParaRPr lang="en-US"/>
          </a:p>
        </p:txBody>
      </p:sp>
      <p:sp>
        <p:nvSpPr>
          <p:cNvPr id="144" name="field cell 136">
            <a:extLst>
              <a:ext uri="{FF2B5EF4-FFF2-40B4-BE49-F238E27FC236}">
                <a16:creationId xmlns:a16="http://schemas.microsoft.com/office/drawing/2014/main" id="{5588080F-C00B-4A8D-9792-1E61274BBA0A}"/>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55A4AA"/>
          </a:solidFill>
          <a:ln w="0">
            <a:noFill/>
          </a:ln>
        </p:spPr>
        <p:txBody>
          <a:bodyPr/>
          <a:lstStyle/>
          <a:p>
            <a:endParaRPr lang="en-US"/>
          </a:p>
        </p:txBody>
      </p:sp>
      <p:sp>
        <p:nvSpPr>
          <p:cNvPr id="145" name="field cell 137">
            <a:extLst>
              <a:ext uri="{FF2B5EF4-FFF2-40B4-BE49-F238E27FC236}">
                <a16:creationId xmlns:a16="http://schemas.microsoft.com/office/drawing/2014/main" id="{1F8E10D1-2BEC-4063-AE14-CA534995B3B4}"/>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489BA1"/>
          </a:solidFill>
          <a:ln w="0">
            <a:noFill/>
          </a:ln>
        </p:spPr>
        <p:txBody>
          <a:bodyPr/>
          <a:lstStyle/>
          <a:p>
            <a:endParaRPr lang="en-US"/>
          </a:p>
        </p:txBody>
      </p:sp>
      <p:sp>
        <p:nvSpPr>
          <p:cNvPr id="146" name="field cell 138">
            <a:extLst>
              <a:ext uri="{FF2B5EF4-FFF2-40B4-BE49-F238E27FC236}">
                <a16:creationId xmlns:a16="http://schemas.microsoft.com/office/drawing/2014/main" id="{E1B96D89-A4A8-4915-9C12-147EFF862DF6}"/>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399197"/>
          </a:solidFill>
          <a:ln w="0">
            <a:noFill/>
          </a:ln>
        </p:spPr>
        <p:txBody>
          <a:bodyPr/>
          <a:lstStyle/>
          <a:p>
            <a:endParaRPr lang="en-US"/>
          </a:p>
        </p:txBody>
      </p:sp>
      <p:sp>
        <p:nvSpPr>
          <p:cNvPr id="147" name="field cell 139">
            <a:extLst>
              <a:ext uri="{FF2B5EF4-FFF2-40B4-BE49-F238E27FC236}">
                <a16:creationId xmlns:a16="http://schemas.microsoft.com/office/drawing/2014/main" id="{7D9ADFFE-7BD7-416F-979E-92873D3D8E67}"/>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D6C78"/>
          </a:solidFill>
          <a:ln w="0">
            <a:noFill/>
          </a:ln>
        </p:spPr>
        <p:txBody>
          <a:bodyPr/>
          <a:lstStyle/>
          <a:p>
            <a:endParaRPr lang="en-US"/>
          </a:p>
        </p:txBody>
      </p:sp>
      <p:sp>
        <p:nvSpPr>
          <p:cNvPr id="148" name="field cell 140">
            <a:extLst>
              <a:ext uri="{FF2B5EF4-FFF2-40B4-BE49-F238E27FC236}">
                <a16:creationId xmlns:a16="http://schemas.microsoft.com/office/drawing/2014/main" id="{C7566775-CD14-4D04-B542-1BF415D5CBD3}"/>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9" name="field cell 141">
            <a:extLst>
              <a:ext uri="{FF2B5EF4-FFF2-40B4-BE49-F238E27FC236}">
                <a16:creationId xmlns:a16="http://schemas.microsoft.com/office/drawing/2014/main" id="{BE9EC859-C3CB-4BF7-928D-B23BD325B5D0}"/>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A344D"/>
          </a:solidFill>
          <a:ln w="0">
            <a:noFill/>
          </a:ln>
        </p:spPr>
        <p:txBody>
          <a:bodyPr/>
          <a:lstStyle/>
          <a:p>
            <a:endParaRPr lang="en-US"/>
          </a:p>
        </p:txBody>
      </p:sp>
      <p:sp>
        <p:nvSpPr>
          <p:cNvPr id="150" name="field cell 142">
            <a:extLst>
              <a:ext uri="{FF2B5EF4-FFF2-40B4-BE49-F238E27FC236}">
                <a16:creationId xmlns:a16="http://schemas.microsoft.com/office/drawing/2014/main" id="{B2E00E2D-172E-45DF-BA3A-670FC6FC027D}"/>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A8D9DC"/>
          </a:solidFill>
          <a:ln w="0">
            <a:noFill/>
          </a:ln>
        </p:spPr>
        <p:txBody>
          <a:bodyPr/>
          <a:lstStyle/>
          <a:p>
            <a:endParaRPr lang="en-US"/>
          </a:p>
        </p:txBody>
      </p:sp>
      <p:sp>
        <p:nvSpPr>
          <p:cNvPr id="151" name="field cell 143">
            <a:extLst>
              <a:ext uri="{FF2B5EF4-FFF2-40B4-BE49-F238E27FC236}">
                <a16:creationId xmlns:a16="http://schemas.microsoft.com/office/drawing/2014/main" id="{1184C5FB-090D-4637-9967-5A1A441EB6B6}"/>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9DD5D8"/>
          </a:solidFill>
          <a:ln w="0">
            <a:noFill/>
          </a:ln>
        </p:spPr>
        <p:txBody>
          <a:bodyPr/>
          <a:lstStyle/>
          <a:p>
            <a:endParaRPr lang="en-US"/>
          </a:p>
        </p:txBody>
      </p:sp>
      <p:sp>
        <p:nvSpPr>
          <p:cNvPr id="152" name="field cell 144">
            <a:extLst>
              <a:ext uri="{FF2B5EF4-FFF2-40B4-BE49-F238E27FC236}">
                <a16:creationId xmlns:a16="http://schemas.microsoft.com/office/drawing/2014/main" id="{F9AF0C44-570A-4D84-8C5A-FA0DAD5895EB}"/>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4FA0A6"/>
          </a:solidFill>
          <a:ln w="0">
            <a:noFill/>
          </a:ln>
        </p:spPr>
        <p:txBody>
          <a:bodyPr/>
          <a:lstStyle/>
          <a:p>
            <a:endParaRPr lang="en-US"/>
          </a:p>
        </p:txBody>
      </p:sp>
      <p:sp>
        <p:nvSpPr>
          <p:cNvPr id="153" name="field cell 145">
            <a:extLst>
              <a:ext uri="{FF2B5EF4-FFF2-40B4-BE49-F238E27FC236}">
                <a16:creationId xmlns:a16="http://schemas.microsoft.com/office/drawing/2014/main" id="{3DBEB16C-8A2E-42AE-8D16-93913D8DCCED}"/>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D6B77"/>
          </a:solidFill>
          <a:ln w="0">
            <a:noFill/>
          </a:ln>
        </p:spPr>
        <p:txBody>
          <a:bodyPr/>
          <a:lstStyle/>
          <a:p>
            <a:endParaRPr lang="en-US"/>
          </a:p>
        </p:txBody>
      </p:sp>
      <p:sp>
        <p:nvSpPr>
          <p:cNvPr id="154" name="field cell 146">
            <a:extLst>
              <a:ext uri="{FF2B5EF4-FFF2-40B4-BE49-F238E27FC236}">
                <a16:creationId xmlns:a16="http://schemas.microsoft.com/office/drawing/2014/main" id="{AEBC8197-78E7-4712-B922-9B537DAAB1D1}"/>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DBEEF1"/>
          </a:solidFill>
          <a:ln w="0">
            <a:noFill/>
          </a:ln>
        </p:spPr>
        <p:txBody>
          <a:bodyPr/>
          <a:lstStyle/>
          <a:p>
            <a:endParaRPr lang="en-US"/>
          </a:p>
        </p:txBody>
      </p:sp>
      <p:sp>
        <p:nvSpPr>
          <p:cNvPr id="155" name="field cell 147">
            <a:extLst>
              <a:ext uri="{FF2B5EF4-FFF2-40B4-BE49-F238E27FC236}">
                <a16:creationId xmlns:a16="http://schemas.microsoft.com/office/drawing/2014/main" id="{7E5B5FF0-0626-447E-AC47-4AB76F5EDDDB}"/>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E1F1F4"/>
          </a:solidFill>
          <a:ln w="0">
            <a:noFill/>
          </a:ln>
        </p:spPr>
        <p:txBody>
          <a:bodyPr/>
          <a:lstStyle/>
          <a:p>
            <a:endParaRPr lang="en-US"/>
          </a:p>
        </p:txBody>
      </p:sp>
      <p:sp>
        <p:nvSpPr>
          <p:cNvPr id="156" name="field cell 148">
            <a:extLst>
              <a:ext uri="{FF2B5EF4-FFF2-40B4-BE49-F238E27FC236}">
                <a16:creationId xmlns:a16="http://schemas.microsoft.com/office/drawing/2014/main" id="{4DA8E813-A6AB-427B-BA6E-432727DF7947}"/>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C1E3E6"/>
          </a:solidFill>
          <a:ln w="0">
            <a:noFill/>
          </a:ln>
        </p:spPr>
        <p:txBody>
          <a:bodyPr/>
          <a:lstStyle/>
          <a:p>
            <a:endParaRPr lang="en-US"/>
          </a:p>
        </p:txBody>
      </p:sp>
      <p:sp>
        <p:nvSpPr>
          <p:cNvPr id="157" name="field cell 149">
            <a:extLst>
              <a:ext uri="{FF2B5EF4-FFF2-40B4-BE49-F238E27FC236}">
                <a16:creationId xmlns:a16="http://schemas.microsoft.com/office/drawing/2014/main" id="{C626C27E-BCC4-4A59-AAB3-9305C299DE5F}"/>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AEDBDE"/>
          </a:solidFill>
          <a:ln w="0">
            <a:noFill/>
          </a:ln>
        </p:spPr>
        <p:txBody>
          <a:bodyPr/>
          <a:lstStyle/>
          <a:p>
            <a:endParaRPr lang="en-US"/>
          </a:p>
        </p:txBody>
      </p:sp>
      <p:sp>
        <p:nvSpPr>
          <p:cNvPr id="158" name="field cell 150">
            <a:extLst>
              <a:ext uri="{FF2B5EF4-FFF2-40B4-BE49-F238E27FC236}">
                <a16:creationId xmlns:a16="http://schemas.microsoft.com/office/drawing/2014/main" id="{566DD9DF-B647-4163-8649-2073F9A432A5}"/>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C9E7EA"/>
          </a:solidFill>
          <a:ln w="0">
            <a:noFill/>
          </a:ln>
        </p:spPr>
        <p:txBody>
          <a:bodyPr/>
          <a:lstStyle/>
          <a:p>
            <a:endParaRPr lang="en-US"/>
          </a:p>
        </p:txBody>
      </p:sp>
      <p:sp>
        <p:nvSpPr>
          <p:cNvPr id="159" name="field cell 151">
            <a:extLst>
              <a:ext uri="{FF2B5EF4-FFF2-40B4-BE49-F238E27FC236}">
                <a16:creationId xmlns:a16="http://schemas.microsoft.com/office/drawing/2014/main" id="{49E00735-7C94-43C6-B5FC-79F6BA30EE28}"/>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B6DFE2"/>
          </a:solidFill>
          <a:ln w="0">
            <a:noFill/>
          </a:ln>
        </p:spPr>
        <p:txBody>
          <a:bodyPr/>
          <a:lstStyle/>
          <a:p>
            <a:endParaRPr lang="en-US"/>
          </a:p>
        </p:txBody>
      </p:sp>
      <p:sp>
        <p:nvSpPr>
          <p:cNvPr id="160" name="field cell 152">
            <a:extLst>
              <a:ext uri="{FF2B5EF4-FFF2-40B4-BE49-F238E27FC236}">
                <a16:creationId xmlns:a16="http://schemas.microsoft.com/office/drawing/2014/main" id="{A40390BC-31DA-4B95-8BDB-7D21743F9567}"/>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EBF5F8"/>
          </a:solidFill>
          <a:ln w="0">
            <a:noFill/>
          </a:ln>
        </p:spPr>
        <p:txBody>
          <a:bodyPr/>
          <a:lstStyle/>
          <a:p>
            <a:endParaRPr lang="en-US"/>
          </a:p>
        </p:txBody>
      </p:sp>
      <p:sp>
        <p:nvSpPr>
          <p:cNvPr id="161" name="field cell 153">
            <a:extLst>
              <a:ext uri="{FF2B5EF4-FFF2-40B4-BE49-F238E27FC236}">
                <a16:creationId xmlns:a16="http://schemas.microsoft.com/office/drawing/2014/main" id="{AB0B1639-6583-49DC-97AF-5A2D80CE610E}"/>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E8F4F7"/>
          </a:solidFill>
          <a:ln w="0">
            <a:noFill/>
          </a:ln>
        </p:spPr>
        <p:txBody>
          <a:bodyPr/>
          <a:lstStyle/>
          <a:p>
            <a:endParaRPr lang="en-US"/>
          </a:p>
        </p:txBody>
      </p:sp>
      <p:sp>
        <p:nvSpPr>
          <p:cNvPr id="162" name="field cell 154">
            <a:extLst>
              <a:ext uri="{FF2B5EF4-FFF2-40B4-BE49-F238E27FC236}">
                <a16:creationId xmlns:a16="http://schemas.microsoft.com/office/drawing/2014/main" id="{451876EA-B419-4BDA-857E-F019F2EAABB4}"/>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E0F1F4"/>
          </a:solidFill>
          <a:ln w="0">
            <a:noFill/>
          </a:ln>
        </p:spPr>
        <p:txBody>
          <a:bodyPr/>
          <a:lstStyle/>
          <a:p>
            <a:endParaRPr lang="en-US"/>
          </a:p>
        </p:txBody>
      </p:sp>
      <p:sp>
        <p:nvSpPr>
          <p:cNvPr id="163" name="field cell 155">
            <a:extLst>
              <a:ext uri="{FF2B5EF4-FFF2-40B4-BE49-F238E27FC236}">
                <a16:creationId xmlns:a16="http://schemas.microsoft.com/office/drawing/2014/main" id="{12FE9155-EC6E-438A-97D7-63473793A63F}"/>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DBEEF1"/>
          </a:solidFill>
          <a:ln w="0">
            <a:noFill/>
          </a:ln>
        </p:spPr>
        <p:txBody>
          <a:bodyPr/>
          <a:lstStyle/>
          <a:p>
            <a:endParaRPr lang="en-US"/>
          </a:p>
        </p:txBody>
      </p:sp>
      <p:sp>
        <p:nvSpPr>
          <p:cNvPr id="164" name="field cell 156">
            <a:extLst>
              <a:ext uri="{FF2B5EF4-FFF2-40B4-BE49-F238E27FC236}">
                <a16:creationId xmlns:a16="http://schemas.microsoft.com/office/drawing/2014/main" id="{D78C74B9-E64A-4A74-95C0-7F1F3664870C}"/>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90CFD2"/>
          </a:solidFill>
          <a:ln w="0">
            <a:noFill/>
          </a:ln>
        </p:spPr>
        <p:txBody>
          <a:bodyPr/>
          <a:lstStyle/>
          <a:p>
            <a:endParaRPr lang="en-US"/>
          </a:p>
        </p:txBody>
      </p:sp>
      <p:sp>
        <p:nvSpPr>
          <p:cNvPr id="165" name="field cell 157">
            <a:extLst>
              <a:ext uri="{FF2B5EF4-FFF2-40B4-BE49-F238E27FC236}">
                <a16:creationId xmlns:a16="http://schemas.microsoft.com/office/drawing/2014/main" id="{EF4224DA-6F87-4F5B-AFB4-C9D8566BBC5E}"/>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60ADB2"/>
          </a:solidFill>
          <a:ln w="0">
            <a:noFill/>
          </a:ln>
        </p:spPr>
        <p:txBody>
          <a:bodyPr/>
          <a:lstStyle/>
          <a:p>
            <a:endParaRPr lang="en-US"/>
          </a:p>
        </p:txBody>
      </p:sp>
      <p:sp>
        <p:nvSpPr>
          <p:cNvPr id="166" name="field cell 158">
            <a:extLst>
              <a:ext uri="{FF2B5EF4-FFF2-40B4-BE49-F238E27FC236}">
                <a16:creationId xmlns:a16="http://schemas.microsoft.com/office/drawing/2014/main" id="{E58BA9DA-E075-4FFB-9473-6DEF2E1C1F21}"/>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8FCFD2"/>
          </a:solidFill>
          <a:ln w="0">
            <a:noFill/>
          </a:ln>
        </p:spPr>
        <p:txBody>
          <a:bodyPr/>
          <a:lstStyle/>
          <a:p>
            <a:endParaRPr lang="en-US"/>
          </a:p>
        </p:txBody>
      </p:sp>
      <p:sp>
        <p:nvSpPr>
          <p:cNvPr id="167" name="field cell 159">
            <a:extLst>
              <a:ext uri="{FF2B5EF4-FFF2-40B4-BE49-F238E27FC236}">
                <a16:creationId xmlns:a16="http://schemas.microsoft.com/office/drawing/2014/main" id="{1CD24DE3-CB0A-42F5-A5D6-C5773D0B7889}"/>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5FACB1"/>
          </a:solidFill>
          <a:ln w="0">
            <a:noFill/>
          </a:ln>
        </p:spPr>
        <p:txBody>
          <a:bodyPr/>
          <a:lstStyle/>
          <a:p>
            <a:endParaRPr lang="en-US"/>
          </a:p>
        </p:txBody>
      </p:sp>
      <p:sp>
        <p:nvSpPr>
          <p:cNvPr id="168" name="field cell 160">
            <a:extLst>
              <a:ext uri="{FF2B5EF4-FFF2-40B4-BE49-F238E27FC236}">
                <a16:creationId xmlns:a16="http://schemas.microsoft.com/office/drawing/2014/main" id="{B8EF78CD-30BD-459D-9D82-7EFC8BBF4C53}"/>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5EABB0"/>
          </a:solidFill>
          <a:ln w="0">
            <a:noFill/>
          </a:ln>
        </p:spPr>
        <p:txBody>
          <a:bodyPr/>
          <a:lstStyle/>
          <a:p>
            <a:endParaRPr lang="en-US"/>
          </a:p>
        </p:txBody>
      </p:sp>
      <p:sp>
        <p:nvSpPr>
          <p:cNvPr id="169" name="field cell 161">
            <a:extLst>
              <a:ext uri="{FF2B5EF4-FFF2-40B4-BE49-F238E27FC236}">
                <a16:creationId xmlns:a16="http://schemas.microsoft.com/office/drawing/2014/main" id="{9C209B40-0D9A-496A-A84B-759C32932D71}"/>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68B2B7"/>
          </a:solidFill>
          <a:ln w="0">
            <a:noFill/>
          </a:ln>
        </p:spPr>
        <p:txBody>
          <a:bodyPr/>
          <a:lstStyle/>
          <a:p>
            <a:endParaRPr lang="en-US"/>
          </a:p>
        </p:txBody>
      </p:sp>
      <p:sp>
        <p:nvSpPr>
          <p:cNvPr id="170" name="field cell 162">
            <a:extLst>
              <a:ext uri="{FF2B5EF4-FFF2-40B4-BE49-F238E27FC236}">
                <a16:creationId xmlns:a16="http://schemas.microsoft.com/office/drawing/2014/main" id="{8CC9620E-B8B4-4922-8609-64BD7FDD81DF}"/>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62AEB3"/>
          </a:solidFill>
          <a:ln w="0">
            <a:noFill/>
          </a:ln>
        </p:spPr>
        <p:txBody>
          <a:bodyPr/>
          <a:lstStyle/>
          <a:p>
            <a:endParaRPr lang="en-US"/>
          </a:p>
        </p:txBody>
      </p:sp>
      <p:sp>
        <p:nvSpPr>
          <p:cNvPr id="171" name="field cell 163">
            <a:extLst>
              <a:ext uri="{FF2B5EF4-FFF2-40B4-BE49-F238E27FC236}">
                <a16:creationId xmlns:a16="http://schemas.microsoft.com/office/drawing/2014/main" id="{A1520545-0DD8-47FB-A6CF-B17B4614B65E}"/>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469AA0"/>
          </a:solidFill>
          <a:ln w="0">
            <a:noFill/>
          </a:ln>
        </p:spPr>
        <p:txBody>
          <a:bodyPr/>
          <a:lstStyle/>
          <a:p>
            <a:endParaRPr lang="en-US"/>
          </a:p>
        </p:txBody>
      </p:sp>
      <p:sp>
        <p:nvSpPr>
          <p:cNvPr id="172" name="field cell 164">
            <a:extLst>
              <a:ext uri="{FF2B5EF4-FFF2-40B4-BE49-F238E27FC236}">
                <a16:creationId xmlns:a16="http://schemas.microsoft.com/office/drawing/2014/main" id="{AA744BEC-A24D-4BAE-B501-61895E8864B7}"/>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5CA9AF"/>
          </a:solidFill>
          <a:ln w="0">
            <a:noFill/>
          </a:ln>
        </p:spPr>
        <p:txBody>
          <a:bodyPr/>
          <a:lstStyle/>
          <a:p>
            <a:endParaRPr lang="en-US"/>
          </a:p>
        </p:txBody>
      </p:sp>
      <p:sp>
        <p:nvSpPr>
          <p:cNvPr id="173" name="field cell 165">
            <a:extLst>
              <a:ext uri="{FF2B5EF4-FFF2-40B4-BE49-F238E27FC236}">
                <a16:creationId xmlns:a16="http://schemas.microsoft.com/office/drawing/2014/main" id="{1D5A283B-44E1-4C68-BA2B-4293E298C780}"/>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78BEC2"/>
          </a:solidFill>
          <a:ln w="0">
            <a:noFill/>
          </a:ln>
        </p:spPr>
        <p:txBody>
          <a:bodyPr/>
          <a:lstStyle/>
          <a:p>
            <a:endParaRPr lang="en-US"/>
          </a:p>
        </p:txBody>
      </p:sp>
      <p:sp>
        <p:nvSpPr>
          <p:cNvPr id="174" name="field cell 166">
            <a:extLst>
              <a:ext uri="{FF2B5EF4-FFF2-40B4-BE49-F238E27FC236}">
                <a16:creationId xmlns:a16="http://schemas.microsoft.com/office/drawing/2014/main" id="{59EBA8F1-6703-40F3-B616-9EC54887DD56}"/>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80C3C7"/>
          </a:solidFill>
          <a:ln w="0">
            <a:noFill/>
          </a:ln>
        </p:spPr>
        <p:txBody>
          <a:bodyPr/>
          <a:lstStyle/>
          <a:p>
            <a:endParaRPr lang="en-US"/>
          </a:p>
        </p:txBody>
      </p:sp>
      <p:sp>
        <p:nvSpPr>
          <p:cNvPr id="175" name="field cell 167">
            <a:extLst>
              <a:ext uri="{FF2B5EF4-FFF2-40B4-BE49-F238E27FC236}">
                <a16:creationId xmlns:a16="http://schemas.microsoft.com/office/drawing/2014/main" id="{F7C7FEE8-3734-4C81-B9A6-1B94E01243F0}"/>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64AFB4"/>
          </a:solidFill>
          <a:ln w="0">
            <a:noFill/>
          </a:ln>
        </p:spPr>
        <p:txBody>
          <a:bodyPr/>
          <a:lstStyle/>
          <a:p>
            <a:endParaRPr lang="en-US"/>
          </a:p>
        </p:txBody>
      </p:sp>
      <p:sp>
        <p:nvSpPr>
          <p:cNvPr id="176" name="field cell 168">
            <a:extLst>
              <a:ext uri="{FF2B5EF4-FFF2-40B4-BE49-F238E27FC236}">
                <a16:creationId xmlns:a16="http://schemas.microsoft.com/office/drawing/2014/main" id="{0BF6C9BF-850D-4BD8-9A63-E84B51663871}"/>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E7881"/>
          </a:solidFill>
          <a:ln w="0">
            <a:noFill/>
          </a:ln>
        </p:spPr>
        <p:txBody>
          <a:bodyPr/>
          <a:lstStyle/>
          <a:p>
            <a:endParaRPr lang="en-US"/>
          </a:p>
        </p:txBody>
      </p:sp>
      <p:sp>
        <p:nvSpPr>
          <p:cNvPr id="177" name="field cell 169">
            <a:extLst>
              <a:ext uri="{FF2B5EF4-FFF2-40B4-BE49-F238E27FC236}">
                <a16:creationId xmlns:a16="http://schemas.microsoft.com/office/drawing/2014/main" id="{F1251967-D432-4933-A215-B4A634DE18E5}"/>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B5465"/>
          </a:solidFill>
          <a:ln w="0">
            <a:noFill/>
          </a:ln>
        </p:spPr>
        <p:txBody>
          <a:bodyPr/>
          <a:lstStyle/>
          <a:p>
            <a:endParaRPr lang="en-US"/>
          </a:p>
        </p:txBody>
      </p:sp>
      <p:sp>
        <p:nvSpPr>
          <p:cNvPr id="178" name="field cell 170">
            <a:extLst>
              <a:ext uri="{FF2B5EF4-FFF2-40B4-BE49-F238E27FC236}">
                <a16:creationId xmlns:a16="http://schemas.microsoft.com/office/drawing/2014/main" id="{6CCF65FF-4D17-4F7A-8708-61C4ACDC855D}"/>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B4B5E"/>
          </a:solidFill>
          <a:ln w="0">
            <a:noFill/>
          </a:ln>
        </p:spPr>
        <p:txBody>
          <a:bodyPr/>
          <a:lstStyle/>
          <a:p>
            <a:endParaRPr lang="en-US"/>
          </a:p>
        </p:txBody>
      </p:sp>
      <p:sp>
        <p:nvSpPr>
          <p:cNvPr id="179" name="field cell 171">
            <a:extLst>
              <a:ext uri="{FF2B5EF4-FFF2-40B4-BE49-F238E27FC236}">
                <a16:creationId xmlns:a16="http://schemas.microsoft.com/office/drawing/2014/main" id="{B26B68C4-DB4A-418A-A517-75D0D53593AB}"/>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D707B"/>
          </a:solidFill>
          <a:ln w="0">
            <a:noFill/>
          </a:ln>
        </p:spPr>
        <p:txBody>
          <a:bodyPr/>
          <a:lstStyle/>
          <a:p>
            <a:endParaRPr lang="en-US"/>
          </a:p>
        </p:txBody>
      </p:sp>
      <p:sp>
        <p:nvSpPr>
          <p:cNvPr id="180" name="field cell 172">
            <a:extLst>
              <a:ext uri="{FF2B5EF4-FFF2-40B4-BE49-F238E27FC236}">
                <a16:creationId xmlns:a16="http://schemas.microsoft.com/office/drawing/2014/main" id="{C72EEE95-5FA4-4660-B9E1-53EED20DE6C8}"/>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EDF6F9"/>
          </a:solidFill>
          <a:ln w="0">
            <a:noFill/>
          </a:ln>
        </p:spPr>
        <p:txBody>
          <a:bodyPr/>
          <a:lstStyle/>
          <a:p>
            <a:endParaRPr lang="en-US"/>
          </a:p>
        </p:txBody>
      </p:sp>
      <p:sp>
        <p:nvSpPr>
          <p:cNvPr id="181" name="field cell 173">
            <a:extLst>
              <a:ext uri="{FF2B5EF4-FFF2-40B4-BE49-F238E27FC236}">
                <a16:creationId xmlns:a16="http://schemas.microsoft.com/office/drawing/2014/main" id="{06E81E7E-786A-4515-AFEF-FEAA4F612DF1}"/>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EBF5F8"/>
          </a:solidFill>
          <a:ln w="0">
            <a:noFill/>
          </a:ln>
        </p:spPr>
        <p:txBody>
          <a:bodyPr/>
          <a:lstStyle/>
          <a:p>
            <a:endParaRPr lang="en-US"/>
          </a:p>
        </p:txBody>
      </p:sp>
      <p:sp>
        <p:nvSpPr>
          <p:cNvPr id="182" name="field cell 174">
            <a:extLst>
              <a:ext uri="{FF2B5EF4-FFF2-40B4-BE49-F238E27FC236}">
                <a16:creationId xmlns:a16="http://schemas.microsoft.com/office/drawing/2014/main" id="{2785E37B-109F-4730-A694-76B825221B4D}"/>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E5F3F6"/>
          </a:solidFill>
          <a:ln w="0">
            <a:noFill/>
          </a:ln>
        </p:spPr>
        <p:txBody>
          <a:bodyPr/>
          <a:lstStyle/>
          <a:p>
            <a:endParaRPr lang="en-US"/>
          </a:p>
        </p:txBody>
      </p:sp>
      <p:sp>
        <p:nvSpPr>
          <p:cNvPr id="183" name="field cell 175">
            <a:extLst>
              <a:ext uri="{FF2B5EF4-FFF2-40B4-BE49-F238E27FC236}">
                <a16:creationId xmlns:a16="http://schemas.microsoft.com/office/drawing/2014/main" id="{FE25154A-535A-44F7-9A2A-B0C5AD0AC4C4}"/>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E5F3F6"/>
          </a:solidFill>
          <a:ln w="0">
            <a:noFill/>
          </a:ln>
        </p:spPr>
        <p:txBody>
          <a:bodyPr/>
          <a:lstStyle/>
          <a:p>
            <a:endParaRPr lang="en-US"/>
          </a:p>
        </p:txBody>
      </p:sp>
      <p:sp>
        <p:nvSpPr>
          <p:cNvPr id="184" name="field cell 176">
            <a:extLst>
              <a:ext uri="{FF2B5EF4-FFF2-40B4-BE49-F238E27FC236}">
                <a16:creationId xmlns:a16="http://schemas.microsoft.com/office/drawing/2014/main" id="{70AD4B53-18D8-428D-A04F-E6FA85995341}"/>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185" name="field cell 177">
            <a:extLst>
              <a:ext uri="{FF2B5EF4-FFF2-40B4-BE49-F238E27FC236}">
                <a16:creationId xmlns:a16="http://schemas.microsoft.com/office/drawing/2014/main" id="{1B68450D-5597-4481-90F7-E101511E594C}"/>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86" name="field cell 178">
            <a:extLst>
              <a:ext uri="{FF2B5EF4-FFF2-40B4-BE49-F238E27FC236}">
                <a16:creationId xmlns:a16="http://schemas.microsoft.com/office/drawing/2014/main" id="{5EF4B048-1231-4037-A3A4-5886A10748AA}"/>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ECF5F8"/>
          </a:solidFill>
          <a:ln w="0">
            <a:noFill/>
          </a:ln>
        </p:spPr>
        <p:txBody>
          <a:bodyPr/>
          <a:lstStyle/>
          <a:p>
            <a:endParaRPr lang="en-US"/>
          </a:p>
        </p:txBody>
      </p:sp>
      <p:sp>
        <p:nvSpPr>
          <p:cNvPr id="187" name="field cell 179">
            <a:extLst>
              <a:ext uri="{FF2B5EF4-FFF2-40B4-BE49-F238E27FC236}">
                <a16:creationId xmlns:a16="http://schemas.microsoft.com/office/drawing/2014/main" id="{455DA476-752E-449A-87FC-7947C2AE41CF}"/>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EAF5F8"/>
          </a:solidFill>
          <a:ln w="0">
            <a:noFill/>
          </a:ln>
        </p:spPr>
        <p:txBody>
          <a:bodyPr/>
          <a:lstStyle/>
          <a:p>
            <a:endParaRPr lang="en-US"/>
          </a:p>
        </p:txBody>
      </p:sp>
      <p:sp>
        <p:nvSpPr>
          <p:cNvPr id="188" name="field cell 180">
            <a:extLst>
              <a:ext uri="{FF2B5EF4-FFF2-40B4-BE49-F238E27FC236}">
                <a16:creationId xmlns:a16="http://schemas.microsoft.com/office/drawing/2014/main" id="{35285927-536E-417A-BE07-C99A05AC0460}"/>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4056"/>
          </a:solidFill>
          <a:ln w="0">
            <a:noFill/>
          </a:ln>
        </p:spPr>
        <p:txBody>
          <a:bodyPr/>
          <a:lstStyle/>
          <a:p>
            <a:endParaRPr lang="en-US"/>
          </a:p>
        </p:txBody>
      </p:sp>
      <p:sp>
        <p:nvSpPr>
          <p:cNvPr id="189" name="field cell 181">
            <a:extLst>
              <a:ext uri="{FF2B5EF4-FFF2-40B4-BE49-F238E27FC236}">
                <a16:creationId xmlns:a16="http://schemas.microsoft.com/office/drawing/2014/main" id="{D9BCACFF-83EB-4917-B7B9-3D393DC6E831}"/>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90" name="field cell 182">
            <a:extLst>
              <a:ext uri="{FF2B5EF4-FFF2-40B4-BE49-F238E27FC236}">
                <a16:creationId xmlns:a16="http://schemas.microsoft.com/office/drawing/2014/main" id="{07FD213C-F6E5-495F-9745-B6AB37B3DE45}"/>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E7680"/>
          </a:solidFill>
          <a:ln w="0">
            <a:noFill/>
          </a:ln>
        </p:spPr>
        <p:txBody>
          <a:bodyPr/>
          <a:lstStyle/>
          <a:p>
            <a:endParaRPr lang="en-US"/>
          </a:p>
        </p:txBody>
      </p:sp>
      <p:sp>
        <p:nvSpPr>
          <p:cNvPr id="191" name="field cell 183">
            <a:extLst>
              <a:ext uri="{FF2B5EF4-FFF2-40B4-BE49-F238E27FC236}">
                <a16:creationId xmlns:a16="http://schemas.microsoft.com/office/drawing/2014/main" id="{D12B34D8-11F5-48C9-A7E8-60FC476208D7}"/>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D6A77"/>
          </a:solidFill>
          <a:ln w="0">
            <a:noFill/>
          </a:ln>
        </p:spPr>
        <p:txBody>
          <a:bodyPr/>
          <a:lstStyle/>
          <a:p>
            <a:endParaRPr lang="en-US"/>
          </a:p>
        </p:txBody>
      </p:sp>
      <p:sp>
        <p:nvSpPr>
          <p:cNvPr id="192" name="field cell 184">
            <a:extLst>
              <a:ext uri="{FF2B5EF4-FFF2-40B4-BE49-F238E27FC236}">
                <a16:creationId xmlns:a16="http://schemas.microsoft.com/office/drawing/2014/main" id="{3798B1FB-EA5F-490C-880F-DD6772C39807}"/>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B465B"/>
          </a:solidFill>
          <a:ln w="0">
            <a:noFill/>
          </a:ln>
        </p:spPr>
        <p:txBody>
          <a:bodyPr/>
          <a:lstStyle/>
          <a:p>
            <a:endParaRPr lang="en-US"/>
          </a:p>
        </p:txBody>
      </p:sp>
      <p:sp>
        <p:nvSpPr>
          <p:cNvPr id="193" name="field cell 185">
            <a:extLst>
              <a:ext uri="{FF2B5EF4-FFF2-40B4-BE49-F238E27FC236}">
                <a16:creationId xmlns:a16="http://schemas.microsoft.com/office/drawing/2014/main" id="{D2CB3DC0-2B76-4B61-B979-D65FDE4E541C}"/>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C5E6E"/>
          </a:solidFill>
          <a:ln w="0">
            <a:noFill/>
          </a:ln>
        </p:spPr>
        <p:txBody>
          <a:bodyPr/>
          <a:lstStyle/>
          <a:p>
            <a:endParaRPr lang="en-US"/>
          </a:p>
        </p:txBody>
      </p:sp>
      <p:sp>
        <p:nvSpPr>
          <p:cNvPr id="194" name="field cell 186">
            <a:extLst>
              <a:ext uri="{FF2B5EF4-FFF2-40B4-BE49-F238E27FC236}">
                <a16:creationId xmlns:a16="http://schemas.microsoft.com/office/drawing/2014/main" id="{DAFF8436-25A0-4EBC-8EB5-D8FBBD63484F}"/>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E7982"/>
          </a:solidFill>
          <a:ln w="0">
            <a:noFill/>
          </a:ln>
        </p:spPr>
        <p:txBody>
          <a:bodyPr/>
          <a:lstStyle/>
          <a:p>
            <a:endParaRPr lang="en-US"/>
          </a:p>
        </p:txBody>
      </p:sp>
      <p:sp>
        <p:nvSpPr>
          <p:cNvPr id="195" name="field cell 187">
            <a:extLst>
              <a:ext uri="{FF2B5EF4-FFF2-40B4-BE49-F238E27FC236}">
                <a16:creationId xmlns:a16="http://schemas.microsoft.com/office/drawing/2014/main" id="{DE9CAA29-5A04-45C7-874A-9493A73300A5}"/>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D737D"/>
          </a:solidFill>
          <a:ln w="0">
            <a:noFill/>
          </a:ln>
        </p:spPr>
        <p:txBody>
          <a:bodyPr/>
          <a:lstStyle/>
          <a:p>
            <a:endParaRPr lang="en-US"/>
          </a:p>
        </p:txBody>
      </p:sp>
      <p:sp>
        <p:nvSpPr>
          <p:cNvPr id="196" name="field cell 188">
            <a:extLst>
              <a:ext uri="{FF2B5EF4-FFF2-40B4-BE49-F238E27FC236}">
                <a16:creationId xmlns:a16="http://schemas.microsoft.com/office/drawing/2014/main" id="{1730B29D-111A-49B7-8B0B-532B440524F4}"/>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7" name="field cell 189">
            <a:extLst>
              <a:ext uri="{FF2B5EF4-FFF2-40B4-BE49-F238E27FC236}">
                <a16:creationId xmlns:a16="http://schemas.microsoft.com/office/drawing/2014/main" id="{BC5B12D7-FB4E-4BC4-9452-855486C0D041}"/>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8" name="field cell 190">
            <a:extLst>
              <a:ext uri="{FF2B5EF4-FFF2-40B4-BE49-F238E27FC236}">
                <a16:creationId xmlns:a16="http://schemas.microsoft.com/office/drawing/2014/main" id="{31B9A3B1-8FF9-42EE-AE20-3104D193339A}"/>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9" name="field cell 191">
            <a:extLst>
              <a:ext uri="{FF2B5EF4-FFF2-40B4-BE49-F238E27FC236}">
                <a16:creationId xmlns:a16="http://schemas.microsoft.com/office/drawing/2014/main" id="{A3F5181B-EDDE-475E-80A6-3EA020564750}"/>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200" name="field cell 192">
            <a:extLst>
              <a:ext uri="{FF2B5EF4-FFF2-40B4-BE49-F238E27FC236}">
                <a16:creationId xmlns:a16="http://schemas.microsoft.com/office/drawing/2014/main" id="{83DF867C-2FAD-4164-8DEA-D79E0EBB992F}"/>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C5A6A"/>
          </a:solidFill>
          <a:ln w="0">
            <a:noFill/>
          </a:ln>
        </p:spPr>
        <p:txBody>
          <a:bodyPr/>
          <a:lstStyle/>
          <a:p>
            <a:endParaRPr lang="en-US"/>
          </a:p>
        </p:txBody>
      </p:sp>
      <p:sp>
        <p:nvSpPr>
          <p:cNvPr id="201" name="field cell 193">
            <a:extLst>
              <a:ext uri="{FF2B5EF4-FFF2-40B4-BE49-F238E27FC236}">
                <a16:creationId xmlns:a16="http://schemas.microsoft.com/office/drawing/2014/main" id="{B7F4B8E4-0D42-4C12-B4EE-A7BD98B16E39}"/>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E54"/>
          </a:solidFill>
          <a:ln w="0">
            <a:noFill/>
          </a:ln>
        </p:spPr>
        <p:txBody>
          <a:bodyPr/>
          <a:lstStyle/>
          <a:p>
            <a:endParaRPr lang="en-US"/>
          </a:p>
        </p:txBody>
      </p:sp>
      <p:sp>
        <p:nvSpPr>
          <p:cNvPr id="202" name="field cell 194">
            <a:extLst>
              <a:ext uri="{FF2B5EF4-FFF2-40B4-BE49-F238E27FC236}">
                <a16:creationId xmlns:a16="http://schemas.microsoft.com/office/drawing/2014/main" id="{57270D14-3366-4F17-94F6-27A78033A4CB}"/>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C5C6C"/>
          </a:solidFill>
          <a:ln w="0">
            <a:noFill/>
          </a:ln>
        </p:spPr>
        <p:txBody>
          <a:bodyPr/>
          <a:lstStyle/>
          <a:p>
            <a:endParaRPr lang="en-US"/>
          </a:p>
        </p:txBody>
      </p:sp>
      <p:sp>
        <p:nvSpPr>
          <p:cNvPr id="203" name="field cell 195">
            <a:extLst>
              <a:ext uri="{FF2B5EF4-FFF2-40B4-BE49-F238E27FC236}">
                <a16:creationId xmlns:a16="http://schemas.microsoft.com/office/drawing/2014/main" id="{4FFBDD74-7465-4F78-9594-BFCCCD323682}"/>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204" name="triangle">
            <a:extLst>
              <a:ext uri="{FF2B5EF4-FFF2-40B4-BE49-F238E27FC236}">
                <a16:creationId xmlns:a16="http://schemas.microsoft.com/office/drawing/2014/main" id="{4F27D07C-E0C9-44DF-A729-E80C832C6E8C}"/>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5" name="point">
            <a:extLst>
              <a:ext uri="{FF2B5EF4-FFF2-40B4-BE49-F238E27FC236}">
                <a16:creationId xmlns:a16="http://schemas.microsoft.com/office/drawing/2014/main" id="{575CAD19-7F64-43D1-951D-F380F3B0CF4C}"/>
              </a:ext>
            </a:extLst>
          </p:cNvPr>
          <p:cNvSpPr>
            <a:spLocks noGrp="1"/>
          </p:cNvSpPr>
          <p:nvPr/>
        </p:nvSpPr>
        <p:spPr>
          <a:xfrm>
            <a:off x="2456868" y="4514602"/>
            <a:ext cx="152400" cy="152400"/>
          </a:xfrm>
          <a:prstGeom prst="ellipse">
            <a:avLst/>
          </a:prstGeom>
          <a:solidFill>
            <a:srgbClr val="D74E72"/>
          </a:solidFill>
          <a:ln w="19050">
            <a:solidFill>
              <a:srgbClr val="F8FAFC"/>
            </a:solidFill>
          </a:ln>
        </p:spPr>
        <p:txBody>
          <a:bodyPr/>
          <a:lstStyle/>
          <a:p>
            <a:endParaRPr lang="en-US"/>
          </a:p>
        </p:txBody>
      </p:sp>
      <p:sp>
        <p:nvSpPr>
          <p:cNvPr id="206" name="line">
            <a:extLst>
              <a:ext uri="{FF2B5EF4-FFF2-40B4-BE49-F238E27FC236}">
                <a16:creationId xmlns:a16="http://schemas.microsoft.com/office/drawing/2014/main" id="{3A4F8C2C-6E13-4C37-9122-E0E0A90EF623}"/>
              </a:ext>
            </a:extLst>
          </p:cNvPr>
          <p:cNvSpPr>
            <a:spLocks noGrp="1"/>
          </p:cNvSpPr>
          <p:nvPr/>
        </p:nvSpPr>
        <p:spPr>
          <a:xfrm>
            <a:off x="1246188" y="5591175"/>
            <a:ext cx="4699000" cy="4763"/>
          </a:xfrm>
          <a:custGeom>
            <a:avLst/>
            <a:gdLst/>
            <a:ahLst/>
            <a:cxnLst/>
            <a:rect l="0" t="0" r="0" b="0"/>
            <a:pathLst>
              <a:path w="4699000" h="4763">
                <a:moveTo>
                  <a:pt x="0" y="0"/>
                </a:moveTo>
                <a:lnTo>
                  <a:pt x="4699000" y="0"/>
                </a:lnTo>
              </a:path>
            </a:pathLst>
          </a:custGeom>
          <a:noFill/>
          <a:ln w="47625">
            <a:solidFill>
              <a:srgbClr val="7952A4"/>
            </a:solidFill>
          </a:ln>
        </p:spPr>
        <p:txBody>
          <a:bodyPr/>
          <a:lstStyle/>
          <a:p>
            <a:endParaRPr lang="en-US"/>
          </a:p>
        </p:txBody>
      </p:sp>
      <p:sp>
        <p:nvSpPr>
          <p:cNvPr id="207" name="line">
            <a:extLst>
              <a:ext uri="{FF2B5EF4-FFF2-40B4-BE49-F238E27FC236}">
                <a16:creationId xmlns:a16="http://schemas.microsoft.com/office/drawing/2014/main" id="{4107D368-51FE-422B-9504-AB2452EE1138}"/>
              </a:ext>
            </a:extLst>
          </p:cNvPr>
          <p:cNvSpPr>
            <a:spLocks noGrp="1"/>
          </p:cNvSpPr>
          <p:nvPr/>
        </p:nvSpPr>
        <p:spPr>
          <a:xfrm>
            <a:off x="1246188" y="2066925"/>
            <a:ext cx="4699000" cy="3524250"/>
          </a:xfrm>
          <a:custGeom>
            <a:avLst/>
            <a:gdLst/>
            <a:ahLst/>
            <a:cxnLst/>
            <a:rect l="0" t="0" r="0" b="0"/>
            <a:pathLst>
              <a:path w="4699000" h="3524250">
                <a:moveTo>
                  <a:pt x="4699000" y="3524250"/>
                </a:moveTo>
                <a:lnTo>
                  <a:pt x="0" y="0"/>
                </a:lnTo>
              </a:path>
            </a:pathLst>
          </a:custGeom>
          <a:noFill/>
          <a:ln w="47625">
            <a:solidFill>
              <a:srgbClr val="7952A4"/>
            </a:solidFill>
          </a:ln>
        </p:spPr>
        <p:txBody>
          <a:bodyPr/>
          <a:lstStyle/>
          <a:p>
            <a:endParaRPr lang="en-US"/>
          </a:p>
        </p:txBody>
      </p:sp>
      <p:sp>
        <p:nvSpPr>
          <p:cNvPr id="208" name="line">
            <a:extLst>
              <a:ext uri="{FF2B5EF4-FFF2-40B4-BE49-F238E27FC236}">
                <a16:creationId xmlns:a16="http://schemas.microsoft.com/office/drawing/2014/main" id="{3CD54F3C-08C7-4CCC-B437-719811DFFD4B}"/>
              </a:ext>
            </a:extLst>
          </p:cNvPr>
          <p:cNvSpPr>
            <a:spLocks noGrp="1"/>
          </p:cNvSpPr>
          <p:nvPr/>
        </p:nvSpPr>
        <p:spPr>
          <a:xfrm>
            <a:off x="1246188" y="2066925"/>
            <a:ext cx="4763" cy="3524250"/>
          </a:xfrm>
          <a:custGeom>
            <a:avLst/>
            <a:gdLst/>
            <a:ahLst/>
            <a:cxnLst/>
            <a:rect l="0" t="0" r="0" b="0"/>
            <a:pathLst>
              <a:path w="4763" h="3524250">
                <a:moveTo>
                  <a:pt x="0" y="0"/>
                </a:moveTo>
                <a:lnTo>
                  <a:pt x="0" y="3524250"/>
                </a:lnTo>
              </a:path>
            </a:pathLst>
          </a:custGeom>
          <a:noFill/>
          <a:ln w="47625">
            <a:solidFill>
              <a:srgbClr val="7952A4"/>
            </a:solidFill>
          </a:ln>
        </p:spPr>
        <p:txBody>
          <a:bodyPr/>
          <a:lstStyle/>
          <a:p>
            <a:endParaRPr lang="en-US"/>
          </a:p>
        </p:txBody>
      </p:sp>
      <p:sp>
        <p:nvSpPr>
          <p:cNvPr id="209" name="text">
            <a:extLst>
              <a:ext uri="{FF2B5EF4-FFF2-40B4-BE49-F238E27FC236}">
                <a16:creationId xmlns:a16="http://schemas.microsoft.com/office/drawing/2014/main" id="{7910CFCA-25C7-4F73-9FCB-1FA3E49B0072}"/>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Infinite wall: ψ = 0 on the boundary</a:t>
            </a:r>
          </a:p>
        </p:txBody>
      </p:sp>
      <p:sp>
        <p:nvSpPr>
          <p:cNvPr id="210" name="visible explanation">
            <a:extLst>
              <a:ext uri="{FF2B5EF4-FFF2-40B4-BE49-F238E27FC236}">
                <a16:creationId xmlns:a16="http://schemas.microsoft.com/office/drawing/2014/main" id="{86D0F126-B6C3-4910-8EA3-885F51146987}"/>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wavefunction vanishes at the impenetrable boundary.</a:t>
            </a:r>
          </a:p>
        </p:txBody>
      </p:sp>
      <p:sp>
        <p:nvSpPr>
          <p:cNvPr id="211" name="governing equation">
            <a:extLst>
              <a:ext uri="{FF2B5EF4-FFF2-40B4-BE49-F238E27FC236}">
                <a16:creationId xmlns:a16="http://schemas.microsoft.com/office/drawing/2014/main" id="{C96AAC04-68D2-48C6-8EAA-13B9C84EE1DF}"/>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m:t>
                  </m:r>
                  <m:r>
                    <m:rPr>
                      <m:sty m:val="p"/>
                    </m:rPr>
                    <a:rPr lang="en-US" sz="2200" b="0">
                      <a:solidFill>
                        <a:srgbClr val="116B70"/>
                      </a:solidFill>
                      <a:latin typeface="Cambria Math"/>
                    </a:rPr>
                    <m:t xml:space="preserve">Δ</m:t>
                  </m:r>
                  <m:sSub>
                    <m:e>
                      <m:r>
                        <a:rPr lang="en-US" sz="2200" b="0">
                          <a:solidFill>
                            <a:srgbClr val="116B70"/>
                          </a:solidFill>
                          <a:latin typeface="Cambria Math"/>
                        </a:rPr>
                        <m:t xml:space="preserve">ψ</m:t>
                      </m:r>
                    </m:e>
                    <m:sub>
                      <m:r>
                        <a:rPr lang="en-US" sz="2200" b="0">
                          <a:solidFill>
                            <a:srgbClr val="116B70"/>
                          </a:solidFill>
                          <a:latin typeface="Cambria Math"/>
                        </a:rPr>
                        <m:t xml:space="preserve">j</m:t>
                      </m:r>
                    </m:sub>
                  </m:sSub>
                  <m:r>
                    <a:rPr lang="en-US" sz="2200" b="0">
                      <a:solidFill>
                        <a:srgbClr val="116B70"/>
                      </a:solidFill>
                      <a:latin typeface="Cambria Math"/>
                    </a:rPr>
                    <m:t xml:space="preserve">=</m:t>
                  </m:r>
                  <m:sSub>
                    <m:e>
                      <m:r>
                        <a:rPr lang="en-US" sz="2200" b="0">
                          <a:solidFill>
                            <a:srgbClr val="116B70"/>
                          </a:solidFill>
                          <a:latin typeface="Cambria Math"/>
                        </a:rPr>
                        <m:t xml:space="preserve">λ</m:t>
                      </m:r>
                    </m:e>
                    <m:sub>
                      <m:r>
                        <a:rPr lang="en-US" sz="2200" b="0">
                          <a:solidFill>
                            <a:srgbClr val="116B70"/>
                          </a:solidFill>
                          <a:latin typeface="Cambria Math"/>
                        </a:rPr>
                        <m:t xml:space="preserve">j</m:t>
                      </m:r>
                    </m:sub>
                  </m:sSub>
                  <m:sSub>
                    <m:e>
                      <m:r>
                        <a:rPr lang="en-US" sz="2200" b="0">
                          <a:solidFill>
                            <a:srgbClr val="116B70"/>
                          </a:solidFill>
                          <a:latin typeface="Cambria Math"/>
                        </a:rPr>
                        <m:t xml:space="preserve">ψ</m:t>
                      </m:r>
                    </m:e>
                    <m:sub>
                      <m:r>
                        <a:rPr lang="en-US" sz="2200" b="0">
                          <a:solidFill>
                            <a:srgbClr val="116B70"/>
                          </a:solidFill>
                          <a:latin typeface="Cambria Math"/>
                        </a:rPr>
                        <m:t xml:space="preserve">j</m:t>
                      </m:r>
                    </m:sub>
                  </m:sSub>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ψ</m:t>
                      </m:r>
                    </m:e>
                    <m:sub>
                      <m:r>
                        <a:rPr lang="en-US" sz="2200" b="0">
                          <a:solidFill>
                            <a:srgbClr val="116B70"/>
                          </a:solidFill>
                          <a:latin typeface="Cambria Math"/>
                        </a:rPr>
                        <m:t xml:space="preserve">j</m:t>
                      </m:r>
                    </m:sub>
                  </m:sSub>
                  <m:r>
                    <a:rPr lang="en-US" sz="2200" b="0">
                      <a:solidFill>
                        <a:srgbClr val="116B70"/>
                      </a:solidFill>
                      <a:latin typeface="Cambria Math"/>
                    </a:rPr>
                    <m:t xml:space="preserve">=0</m:t>
                  </m:r>
                  <m:r>
                    <m:rPr>
                      <m:nor/>
                    </m:rPr>
                    <a:rPr lang="en-US" sz="2200" b="0">
                      <a:solidFill>
                        <a:srgbClr val="116B70"/>
                      </a:solidFill>
                      <a:latin typeface="Cambria Math"/>
                    </a:rPr>
                    <m:t xml:space="preserve"> on </m:t>
                  </m:r>
                  <m:r>
                    <m:rPr>
                      <m:sty m:val="p"/>
                    </m:rPr>
                    <a:rPr lang="en-US" sz="2200" b="0">
                      <a:solidFill>
                        <a:srgbClr val="116B70"/>
                      </a:solidFill>
                      <a:latin typeface="Cambria Math"/>
                    </a:rPr>
                    <m:t xml:space="preserve">∂</m:t>
                  </m:r>
                  <m:r>
                    <a:rPr lang="en-US" sz="2200" b="0">
                      <a:solidFill>
                        <a:srgbClr val="116B70"/>
                      </a:solidFill>
                      <a:latin typeface="Cambria Math"/>
                    </a:rPr>
                    <m:t xml:space="preserve">T</m:t>
                  </m:r>
                </m:oMath>
              </m:oMathPara>
            </a14:m>
            <a:endParaRPr lang="en-US" sz="2200"/>
          </a:p>
        </p:txBody>
      </p:sp>
      <p:sp>
        <p:nvSpPr>
          <p:cNvPr id="212" name="student question">
            <a:extLst>
              <a:ext uri="{FF2B5EF4-FFF2-40B4-BE49-F238E27FC236}">
                <a16:creationId xmlns:a16="http://schemas.microsoft.com/office/drawing/2014/main" id="{9C9E05F5-76DD-4B39-A58B-DFF25F3E18A1}"/>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changing the particle mass move the ground-state expectation in this ideal well?</a:t>
            </a:r>
          </a:p>
        </p:txBody>
      </p:sp>
      <p:sp>
        <p:nvSpPr>
          <p:cNvPr id="213" name="text">
            <a:extLst>
              <a:ext uri="{FF2B5EF4-FFF2-40B4-BE49-F238E27FC236}">
                <a16:creationId xmlns:a16="http://schemas.microsoft.com/office/drawing/2014/main" id="{967679D2-9274-48DC-8B49-247E0CFFEE4D}"/>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4" name="text">
            <a:extLst>
              <a:ext uri="{FF2B5EF4-FFF2-40B4-BE49-F238E27FC236}">
                <a16:creationId xmlns:a16="http://schemas.microsoft.com/office/drawing/2014/main" id="{174392F7-5F07-4726-AD89-D0BBCC0480DB}"/>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47</a:t>
            </a:r>
          </a:p>
        </p:txBody>
      </p:sp>
    </p:spTree>
    <p:extLst>
      <p:ext uri="{BB962C8B-B14F-4D97-AF65-F5344CB8AC3E}">
        <p14:creationId xmlns:p14="http://schemas.microsoft.com/office/powerpoint/2010/main" val="13884277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211"/>
                                        </p:tgtEl>
                                        <p:attrNameLst>
                                          <p:attrName>style.visibility</p:attrName>
                                        </p:attrNameLst>
                                      </p:cBhvr>
                                      <p:to>
                                        <p:strVal val="visible"/>
                                      </p:to>
                                    </p:set>
                                    <p:animEffect transition="in" filter="fade">
                                      <p:cBhvr additive="base">
                                        <p:cTn id="7" dur="600" fill="hold"/>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7" name="text">
            <a:extLst>
              <a:ext uri="{FF2B5EF4-FFF2-40B4-BE49-F238E27FC236}">
                <a16:creationId xmlns:a16="http://schemas.microsoft.com/office/drawing/2014/main" id="{BAB4BC58-B848-4DFC-AF8B-7FF17289F0CD}"/>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6261646A-E292-4C50-8049-D771D747F930}"/>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ground state minimizes gradient energy</a:t>
            </a:r>
          </a:p>
        </p:txBody>
      </p:sp>
      <p:sp>
        <p:nvSpPr>
          <p:cNvPr id="3" name="line">
            <a:extLst>
              <a:ext uri="{FF2B5EF4-FFF2-40B4-BE49-F238E27FC236}">
                <a16:creationId xmlns:a16="http://schemas.microsoft.com/office/drawing/2014/main" id="{9C5B5F50-7238-4AE2-A950-87FA6F415393}"/>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4EB6DE7B-5731-4B06-BB60-8E0FFBCC6D3F}"/>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47A78F08-FA4E-4152-98C1-55BFB8089F65}"/>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43FC6E90-66DE-4252-A099-BBF183EAB85E}"/>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26447B44-E7EC-4E54-A35B-8234D90A6128}"/>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9" name="text">
            <a:extLst>
              <a:ext uri="{FF2B5EF4-FFF2-40B4-BE49-F238E27FC236}">
                <a16:creationId xmlns:a16="http://schemas.microsoft.com/office/drawing/2014/main" id="{77044FE4-1694-4387-ACDD-CCEE6BF3F099}"/>
              </a:ext>
            </a:extLst>
          </p:cNvPr>
          <p:cNvSpPr>
            <a:spLocks noGrp="1"/>
          </p:cNvSpPr>
          <p:nvPr/>
        </p:nvSpPr>
        <p:spPr>
          <a:xfrm>
            <a:off x="2381250" y="1952625"/>
            <a:ext cx="4333875" cy="40005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dirty="0">
                <a:solidFill>
                  <a:srgbClr val="116B70"/>
                </a:solidFill>
                <a:latin typeface="Arial"/>
                <a:ea typeface="Arial"/>
                <a:cs typeface="Arial"/>
              </a:rPr>
              <a:t>Minimize gradient energy</a:t>
            </a:r>
          </a:p>
        </p:txBody>
      </p:sp>
      <p:sp>
        <p:nvSpPr>
          <p:cNvPr id="11" name="text">
            <a:extLst>
              <a:ext uri="{FF2B5EF4-FFF2-40B4-BE49-F238E27FC236}">
                <a16:creationId xmlns:a16="http://schemas.microsoft.com/office/drawing/2014/main" id="{8847D373-11EE-44C1-8A16-763C7C694DE9}"/>
              </a:ext>
            </a:extLst>
          </p:cNvPr>
          <p:cNvSpPr>
            <a:spLocks noGrp="1"/>
          </p:cNvSpPr>
          <p:nvPr/>
        </p:nvSpPr>
        <p:spPr>
          <a:xfrm>
            <a:off x="2857500" y="2571750"/>
            <a:ext cx="3857625" cy="47625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dirty="0">
                <a:solidFill>
                  <a:srgbClr val="116B70"/>
                </a:solidFill>
                <a:latin typeface="Arial"/>
                <a:ea typeface="Arial"/>
                <a:cs typeface="Arial"/>
              </a:rPr>
              <a:t>Unit total probability</a:t>
            </a:r>
          </a:p>
        </p:txBody>
      </p:sp>
      <p:sp>
        <p:nvSpPr>
          <p:cNvPr id="12" name="visible explanation">
            <a:extLst>
              <a:ext uri="{FF2B5EF4-FFF2-40B4-BE49-F238E27FC236}">
                <a16:creationId xmlns:a16="http://schemas.microsoft.com/office/drawing/2014/main" id="{58178F1B-5EA9-4194-9DEC-556AAB6EFBC8}"/>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Confinement chooses the smoothest allowed normalized wave.</a:t>
            </a:r>
          </a:p>
        </p:txBody>
      </p:sp>
      <p:sp>
        <p:nvSpPr>
          <p:cNvPr id="13" name="governing equation">
            <a:extLst>
              <a:ext uri="{FF2B5EF4-FFF2-40B4-BE49-F238E27FC236}">
                <a16:creationId xmlns:a16="http://schemas.microsoft.com/office/drawing/2014/main" id="{6CDBBF0B-CC5C-414C-B8CF-56759BFA7650}"/>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000"/>
              <a:spcAft>
                <a:spcPts val="1000"/>
              </a:spcAft>
            </a:pPr>
            <a14:m xmlns:a14="http://schemas.microsoft.com/office/drawing/2010/main">
              <m:oMathPara xmlns:m="http://schemas.openxmlformats.org/officeDocument/2006/math">
                <m:oMathParaPr>
                  <m:jc m:val="left"/>
                </m:oMathParaPr>
                <m:oMath>
                  <m:sSub>
                    <m:e>
                      <m:r>
                        <a:rPr lang="en-US" sz="2000" b="0">
                          <a:solidFill>
                            <a:srgbClr val="116B70"/>
                          </a:solidFill>
                          <a:latin typeface="Cambria Math"/>
                        </a:rPr>
                        <m:t xml:space="preserve">λ</m:t>
                      </m:r>
                    </m:e>
                    <m:sub>
                      <m:r>
                        <a:rPr lang="en-US" sz="2000" b="0">
                          <a:solidFill>
                            <a:srgbClr val="116B70"/>
                          </a:solidFill>
                          <a:latin typeface="Cambria Math"/>
                        </a:rPr>
                        <m:t xml:space="preserve">0</m:t>
                      </m:r>
                    </m:sub>
                  </m:sSub>
                  <m:r>
                    <a:rPr lang="en-US" sz="2000" b="0">
                      <a:solidFill>
                        <a:srgbClr val="116B70"/>
                      </a:solidFill>
                      <a:latin typeface="Cambria Math"/>
                    </a:rPr>
                    <m:t xml:space="preserve">=</m:t>
                  </m:r>
                  <m:limLow>
                    <m:e>
                      <m:r>
                        <m:rPr>
                          <m:sty m:val="p"/>
                        </m:rPr>
                        <a:rPr lang="en-US" sz="2000" b="0">
                          <a:solidFill>
                            <a:srgbClr val="116B70"/>
                          </a:solidFill>
                          <a:latin typeface="Cambria Math"/>
                        </a:rPr>
                        <m:t xml:space="preserve">min</m:t>
                      </m:r>
                      <m:r>
                        <a:rPr lang="en-US" sz="2000" b="0">
                          <a:solidFill>
                            <a:srgbClr val="116B70"/>
                          </a:solidFill>
                          <a:latin typeface="Cambria Math"/>
                        </a:rPr>
                        <m:t xml:space="preserve">⁡</m:t>
                      </m:r>
                    </m:e>
                    <m:lim>
                      <m:r>
                        <a:rPr lang="en-US" sz="2000" b="0">
                          <a:solidFill>
                            <a:srgbClr val="116B70"/>
                          </a:solidFill>
                          <a:latin typeface="Cambria Math"/>
                        </a:rPr>
                        <m:t xml:space="preserve">ψ∈</m:t>
                      </m:r>
                      <m:sSubSup>
                        <m:e>
                          <m:r>
                            <a:rPr lang="en-US" sz="2000" b="0">
                              <a:solidFill>
                                <a:srgbClr val="116B70"/>
                              </a:solidFill>
                              <a:latin typeface="Cambria Math"/>
                            </a:rPr>
                            <m:t xml:space="preserve">H</m:t>
                          </m:r>
                        </m:e>
                        <m:sub>
                          <m:r>
                            <a:rPr lang="en-US" sz="2000" b="0">
                              <a:solidFill>
                                <a:srgbClr val="116B70"/>
                              </a:solidFill>
                              <a:latin typeface="Cambria Math"/>
                            </a:rPr>
                            <m:t xml:space="preserve">0</m:t>
                          </m:r>
                        </m:sub>
                        <m:sup>
                          <m:r>
                            <a:rPr lang="en-US" sz="2000" b="0">
                              <a:solidFill>
                                <a:srgbClr val="116B70"/>
                              </a:solidFill>
                              <a:latin typeface="Cambria Math"/>
                            </a:rPr>
                            <m:t xml:space="preserve">1</m:t>
                          </m:r>
                        </m:sup>
                      </m:sSubSup>
                      <m:r>
                        <a:rPr lang="en-US" sz="2000" b="0">
                          <a:solidFill>
                            <a:srgbClr val="116B70"/>
                          </a:solidFill>
                          <a:latin typeface="Cambria Math"/>
                        </a:rPr>
                        <m:t xml:space="preserve">(T),</m:t>
                      </m:r>
                      <m:r>
                        <m:rPr>
                          <m:nor/>
                        </m:rPr>
                        <a:rPr lang="en-US" sz="2000" b="0">
                          <a:solidFill>
                            <a:srgbClr val="116B70"/>
                          </a:solidFill>
                          <a:latin typeface="Cambria Math"/>
                        </a:rPr>
                        <m:t xml:space="preserve"> </m:t>
                      </m:r>
                      <m:r>
                        <a:rPr lang="en-US" sz="2000" b="0">
                          <a:solidFill>
                            <a:srgbClr val="116B70"/>
                          </a:solidFill>
                          <a:latin typeface="Cambria Math"/>
                        </a:rPr>
                        <m:t xml:space="preserve">ψ</m:t>
                      </m:r>
                      <m:r>
                        <m:rPr>
                          <m:sty m:val="p"/>
                        </m:rPr>
                        <a:rPr lang="en-US" sz="2000" b="0">
                          <a:solidFill>
                            <a:srgbClr val="116B70"/>
                          </a:solidFill>
                          <a:latin typeface="Cambria Math"/>
                        </a:rPr>
                        <m:t xml:space="preserve">≠</m:t>
                      </m:r>
                      <m:r>
                        <a:rPr lang="en-US" sz="2000" b="0">
                          <a:solidFill>
                            <a:srgbClr val="116B70"/>
                          </a:solidFill>
                          <a:latin typeface="Cambria Math"/>
                        </a:rPr>
                        <m:t xml:space="preserve">0</m:t>
                      </m:r>
                    </m:lim>
                  </m:limLow>
                  <m:f>
                    <m:fPr>
                      <m:type m:val="bar"/>
                    </m:fPr>
                    <m:num>
                      <m:nary>
                        <m:naryPr>
                          <m:chr m:val="∫"/>
                          <m:limLoc m:val="subSup"/>
                          <m:grow m:val="1"/>
                          <m:subHide m:val="off"/>
                          <m:supHide m:val="on"/>
                        </m:naryPr>
                        <m:sub>
                          <m:r>
                            <a:rPr lang="en-US" sz="2000" b="0">
                              <a:solidFill>
                                <a:srgbClr val="116B70"/>
                              </a:solidFill>
                              <a:latin typeface="Cambria Math"/>
                            </a:rPr>
                            <m:t xml:space="preserve">T</m:t>
                          </m:r>
                        </m:sub>
                        <m:sup/>
                        <m:e>
                          <m:r>
                            <m:rPr>
                              <m:sty m:val="p"/>
                            </m:rPr>
                            <a:rPr lang="en-US" sz="2000" b="0">
                              <a:solidFill>
                                <a:srgbClr val="116B70"/>
                              </a:solidFill>
                              <a:latin typeface="Cambria Math"/>
                            </a:rPr>
                            <m:t xml:space="preserve">∣∇</m:t>
                          </m:r>
                          <m:r>
                            <a:rPr lang="en-US" sz="2000" b="0">
                              <a:solidFill>
                                <a:srgbClr val="116B70"/>
                              </a:solidFill>
                              <a:latin typeface="Cambria Math"/>
                            </a:rPr>
                            <m:t xml:space="preserve">ψ</m:t>
                          </m:r>
                        </m:e>
                      </m:nary>
                      <m:sSup>
                        <m:e>
                          <m:r>
                            <m:rPr>
                              <m:sty m:val="p"/>
                            </m:rPr>
                            <a:rPr lang="en-US" sz="2000" b="0">
                              <a:solidFill>
                                <a:srgbClr val="116B70"/>
                              </a:solidFill>
                              <a:latin typeface="Cambria Math"/>
                            </a:rPr>
                            <m:t xml:space="preserve">∣</m:t>
                          </m:r>
                        </m:e>
                        <m:sup>
                          <m:r>
                            <a:rPr lang="en-US" sz="2000" b="0">
                              <a:solidFill>
                                <a:srgbClr val="116B70"/>
                              </a:solidFill>
                              <a:latin typeface="Cambria Math"/>
                            </a:rPr>
                            <m:t xml:space="preserve">2</m:t>
                          </m:r>
                        </m:sup>
                      </m:sSup>
                      <m:r>
                        <m:rPr>
                          <m:nor/>
                        </m:rPr>
                        <a:rPr lang="en-US" sz="2000" b="0">
                          <a:solidFill>
                            <a:srgbClr val="116B70"/>
                          </a:solidFill>
                          <a:latin typeface="Cambria Math"/>
                        </a:rPr>
                        <m:t xml:space="preserve"> </m:t>
                      </m:r>
                      <m:r>
                        <m:rPr>
                          <m:sty m:val="p"/>
                        </m:rPr>
                        <a:rPr lang="en-US" sz="2000" b="0">
                          <a:solidFill>
                            <a:srgbClr val="116B70"/>
                          </a:solidFill>
                          <a:latin typeface="Cambria Math"/>
                        </a:rPr>
                        <m:t xml:space="preserve">d</m:t>
                      </m:r>
                      <m:r>
                        <a:rPr lang="en-US" sz="2000" b="0">
                          <a:solidFill>
                            <a:srgbClr val="116B70"/>
                          </a:solidFill>
                          <a:latin typeface="Cambria Math"/>
                        </a:rPr>
                        <m:t xml:space="preserve">A</m:t>
                      </m:r>
                    </m:num>
                    <m:den>
                      <m:nary>
                        <m:naryPr>
                          <m:chr m:val="∫"/>
                          <m:limLoc m:val="subSup"/>
                          <m:grow m:val="1"/>
                          <m:subHide m:val="off"/>
                          <m:supHide m:val="on"/>
                        </m:naryPr>
                        <m:sub>
                          <m:r>
                            <a:rPr lang="en-US" sz="2000" b="0">
                              <a:solidFill>
                                <a:srgbClr val="116B70"/>
                              </a:solidFill>
                              <a:latin typeface="Cambria Math"/>
                            </a:rPr>
                            <m:t xml:space="preserve">T</m:t>
                          </m:r>
                        </m:sub>
                        <m:sup/>
                        <m:e>
                          <m:r>
                            <m:rPr>
                              <m:sty m:val="p"/>
                            </m:rPr>
                            <a:rPr lang="en-US" sz="2000" b="0">
                              <a:solidFill>
                                <a:srgbClr val="116B70"/>
                              </a:solidFill>
                              <a:latin typeface="Cambria Math"/>
                            </a:rPr>
                            <m:t xml:space="preserve">∣</m:t>
                          </m:r>
                          <m:r>
                            <a:rPr lang="en-US" sz="2000" b="0">
                              <a:solidFill>
                                <a:srgbClr val="116B70"/>
                              </a:solidFill>
                              <a:latin typeface="Cambria Math"/>
                            </a:rPr>
                            <m:t xml:space="preserve">ψ</m:t>
                          </m:r>
                        </m:e>
                      </m:nary>
                      <m:sSup>
                        <m:e>
                          <m:r>
                            <m:rPr>
                              <m:sty m:val="p"/>
                            </m:rPr>
                            <a:rPr lang="en-US" sz="2000" b="0">
                              <a:solidFill>
                                <a:srgbClr val="116B70"/>
                              </a:solidFill>
                              <a:latin typeface="Cambria Math"/>
                            </a:rPr>
                            <m:t xml:space="preserve">∣</m:t>
                          </m:r>
                        </m:e>
                        <m:sup>
                          <m:r>
                            <a:rPr lang="en-US" sz="2000" b="0">
                              <a:solidFill>
                                <a:srgbClr val="116B70"/>
                              </a:solidFill>
                              <a:latin typeface="Cambria Math"/>
                            </a:rPr>
                            <m:t xml:space="preserve">2</m:t>
                          </m:r>
                        </m:sup>
                      </m:sSup>
                      <m:r>
                        <m:rPr>
                          <m:nor/>
                        </m:rPr>
                        <a:rPr lang="en-US" sz="2000" b="0">
                          <a:solidFill>
                            <a:srgbClr val="116B70"/>
                          </a:solidFill>
                          <a:latin typeface="Cambria Math"/>
                        </a:rPr>
                        <m:t xml:space="preserve"> </m:t>
                      </m:r>
                      <m:r>
                        <m:rPr>
                          <m:sty m:val="p"/>
                        </m:rPr>
                        <a:rPr lang="en-US" sz="2000" b="0">
                          <a:solidFill>
                            <a:srgbClr val="116B70"/>
                          </a:solidFill>
                          <a:latin typeface="Cambria Math"/>
                        </a:rPr>
                        <m:t xml:space="preserve">d</m:t>
                      </m:r>
                      <m:r>
                        <a:rPr lang="en-US" sz="2000" b="0">
                          <a:solidFill>
                            <a:srgbClr val="116B70"/>
                          </a:solidFill>
                          <a:latin typeface="Cambria Math"/>
                        </a:rPr>
                        <m:t xml:space="preserve">A</m:t>
                      </m:r>
                    </m:den>
                  </m:f>
                </m:oMath>
              </m:oMathPara>
            </a14:m>
            <a:endParaRPr lang="en-US" sz="2000"/>
          </a:p>
        </p:txBody>
      </p:sp>
      <p:sp>
        <p:nvSpPr>
          <p:cNvPr id="14" name="student question">
            <a:extLst>
              <a:ext uri="{FF2B5EF4-FFF2-40B4-BE49-F238E27FC236}">
                <a16:creationId xmlns:a16="http://schemas.microsoft.com/office/drawing/2014/main" id="{95D3AA45-DBE9-4CE4-8F89-074A15DEBC74}"/>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is normalization necessary in the minimization?</a:t>
            </a:r>
          </a:p>
        </p:txBody>
      </p:sp>
      <p:sp>
        <p:nvSpPr>
          <p:cNvPr id="15" name="text">
            <a:extLst>
              <a:ext uri="{FF2B5EF4-FFF2-40B4-BE49-F238E27FC236}">
                <a16:creationId xmlns:a16="http://schemas.microsoft.com/office/drawing/2014/main" id="{97619528-FFEA-462C-B240-6119317B97D1}"/>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6" name="text">
            <a:extLst>
              <a:ext uri="{FF2B5EF4-FFF2-40B4-BE49-F238E27FC236}">
                <a16:creationId xmlns:a16="http://schemas.microsoft.com/office/drawing/2014/main" id="{45319B08-F31C-43E1-9E1E-2B1AEDE2FB4D}"/>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48</a:t>
            </a:r>
          </a:p>
        </p:txBody>
      </p:sp>
    </p:spTree>
    <p:extLst>
      <p:ext uri="{BB962C8B-B14F-4D97-AF65-F5344CB8AC3E}">
        <p14:creationId xmlns:p14="http://schemas.microsoft.com/office/powerpoint/2010/main" val="63292544"/>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31" name="text">
            <a:extLst>
              <a:ext uri="{FF2B5EF4-FFF2-40B4-BE49-F238E27FC236}">
                <a16:creationId xmlns:a16="http://schemas.microsoft.com/office/drawing/2014/main" id="{EC2E40C1-CA91-4DFB-8F58-9B59C584727F}"/>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34E9E58A-CCDE-48AA-AAA9-0EC30551DD99}"/>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Q</a:t>
            </a:r>
            <a:r>
              <a:rPr sz="2442" b="1" baseline="-20000">
                <a:solidFill>
                  <a:srgbClr val="13283C"/>
                </a:solidFill>
                <a:latin typeface="Arial"/>
                <a:ea typeface="Arial"/>
                <a:cs typeface="Arial"/>
              </a:rPr>
              <a:t>0m</a:t>
            </a:r>
            <a:r>
              <a:rPr sz="3300" b="1">
                <a:solidFill>
                  <a:srgbClr val="13283C"/>
                </a:solidFill>
                <a:latin typeface="Arial"/>
                <a:ea typeface="Arial"/>
                <a:cs typeface="Arial"/>
              </a:rPr>
              <a:t> and </a:t>
            </a:r>
            <a:r>
              <a:rPr sz="3300" b="1">
                <a:solidFill>
                  <a:srgbClr val="13283C"/>
                </a:solidFill>
                <a:latin typeface="Arial"/>
                <a:ea typeface="Arial"/>
                <a:cs typeface="Arial"/>
              </a:rPr>
              <a:t>Q</a:t>
            </a:r>
            <a:r>
              <a:rPr sz="2442" b="1" baseline="-20000">
                <a:solidFill>
                  <a:srgbClr val="13283C"/>
                </a:solidFill>
                <a:latin typeface="Arial"/>
                <a:ea typeface="Arial"/>
                <a:cs typeface="Arial"/>
              </a:rPr>
              <a:t>0</a:t>
            </a:r>
          </a:p>
        </p:txBody>
      </p:sp>
      <p:sp>
        <p:nvSpPr>
          <p:cNvPr id="3" name="line">
            <a:extLst>
              <a:ext uri="{FF2B5EF4-FFF2-40B4-BE49-F238E27FC236}">
                <a16:creationId xmlns:a16="http://schemas.microsoft.com/office/drawing/2014/main" id="{54F074A6-81E3-49DC-99DA-D38D495F81A4}"/>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BD293013-8F90-4F44-8067-93755FDF8E0E}"/>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C5364D4D-CA71-43B0-AC2E-76156599864F}"/>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07EFF230-C5E3-44B5-9E3B-76C6AD43490D}"/>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851CF7D9-D6DB-4588-A38A-F0C1BCD86335}"/>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Q0m">
            <a:extLst>
              <a:ext uri="{FF2B5EF4-FFF2-40B4-BE49-F238E27FC236}">
                <a16:creationId xmlns:a16="http://schemas.microsoft.com/office/drawing/2014/main" id="{8B88A843-3E9D-4C98-B0E9-B5DF25D95D68}"/>
              </a:ext>
            </a:extLst>
          </p:cNvPr>
          <p:cNvSpPr>
            <a:spLocks noGrp="1"/>
          </p:cNvSpPr>
          <p:nvPr/>
        </p:nvSpPr>
        <p:spPr>
          <a:xfrm>
            <a:off x="2456868" y="4514602"/>
            <a:ext cx="152400" cy="152400"/>
          </a:xfrm>
          <a:prstGeom prst="ellipse">
            <a:avLst/>
          </a:prstGeom>
          <a:solidFill>
            <a:srgbClr val="D74E72"/>
          </a:solidFill>
          <a:ln w="19050">
            <a:solidFill>
              <a:srgbClr val="F8FAFC"/>
            </a:solidFill>
          </a:ln>
        </p:spPr>
        <p:txBody>
          <a:bodyPr/>
          <a:lstStyle/>
          <a:p>
            <a:endParaRPr lang="en-US"/>
          </a:p>
        </p:txBody>
      </p:sp>
      <p:sp>
        <p:nvSpPr>
          <p:cNvPr id="9" name="point">
            <a:extLst>
              <a:ext uri="{FF2B5EF4-FFF2-40B4-BE49-F238E27FC236}">
                <a16:creationId xmlns:a16="http://schemas.microsoft.com/office/drawing/2014/main" id="{0C0DE4D9-3F6F-417A-B4B5-92D4B882C6A6}"/>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CD619895-FA58-4CF0-B8F9-25499811C229}"/>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Q</a:t>
            </a:r>
            <a:r>
              <a:rPr sz="1166" b="0" baseline="-20000">
                <a:solidFill>
                  <a:srgbClr val="D74E72"/>
                </a:solidFill>
                <a:latin typeface="Arial"/>
                <a:ea typeface="Arial"/>
                <a:cs typeface="Arial"/>
              </a:rPr>
              <a:t>0m</a:t>
            </a:r>
          </a:p>
        </p:txBody>
      </p:sp>
      <p:sp>
        <p:nvSpPr>
          <p:cNvPr id="11" name="Q0">
            <a:extLst>
              <a:ext uri="{FF2B5EF4-FFF2-40B4-BE49-F238E27FC236}">
                <a16:creationId xmlns:a16="http://schemas.microsoft.com/office/drawing/2014/main" id="{AC0F110F-9668-431C-A32C-65C724337D04}"/>
              </a:ext>
            </a:extLst>
          </p:cNvPr>
          <p:cNvSpPr>
            <a:spLocks noGrp="1"/>
          </p:cNvSpPr>
          <p:nvPr/>
        </p:nvSpPr>
        <p:spPr>
          <a:xfrm>
            <a:off x="2493415" y="4509877"/>
            <a:ext cx="152400" cy="152400"/>
          </a:xfrm>
          <a:prstGeom prst="ellipse">
            <a:avLst/>
          </a:prstGeom>
          <a:solidFill>
            <a:srgbClr val="116B70"/>
          </a:solidFill>
          <a:ln w="19050">
            <a:solidFill>
              <a:srgbClr val="F8FAFC"/>
            </a:solidFill>
          </a:ln>
        </p:spPr>
        <p:txBody>
          <a:bodyPr/>
          <a:lstStyle/>
          <a:p>
            <a:endParaRPr lang="en-US"/>
          </a:p>
        </p:txBody>
      </p:sp>
      <p:sp>
        <p:nvSpPr>
          <p:cNvPr id="12" name="point">
            <a:extLst>
              <a:ext uri="{FF2B5EF4-FFF2-40B4-BE49-F238E27FC236}">
                <a16:creationId xmlns:a16="http://schemas.microsoft.com/office/drawing/2014/main" id="{4D86A145-FA82-412C-AAAF-D09FAC790CB3}"/>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D2B9E480-DDE8-46F9-B1E9-F274E58DA9DA}"/>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Q</a:t>
            </a:r>
            <a:r>
              <a:rPr sz="1166" b="0" baseline="-20000">
                <a:solidFill>
                  <a:srgbClr val="116B70"/>
                </a:solidFill>
                <a:latin typeface="Arial"/>
                <a:ea typeface="Arial"/>
                <a:cs typeface="Arial"/>
              </a:rPr>
              <a:t>0</a:t>
            </a:r>
          </a:p>
        </p:txBody>
      </p:sp>
      <p:sp>
        <p:nvSpPr>
          <p:cNvPr id="14" name="X2">
            <a:extLst>
              <a:ext uri="{FF2B5EF4-FFF2-40B4-BE49-F238E27FC236}">
                <a16:creationId xmlns:a16="http://schemas.microsoft.com/office/drawing/2014/main" id="{B583E7C3-F6E6-4B00-97CC-6171B6930A1A}"/>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161F91E8-A145-402B-AC53-FDD5135809D2}"/>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94828063-4DFD-4380-B09A-67B8EDFFE00E}"/>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17" name="geometry">
            <a:extLst>
              <a:ext uri="{FF2B5EF4-FFF2-40B4-BE49-F238E27FC236}">
                <a16:creationId xmlns:a16="http://schemas.microsoft.com/office/drawing/2014/main" id="{C2E531B4-9452-48E8-8192-355C2290FC32}"/>
              </a:ext>
            </a:extLst>
          </p:cNvPr>
          <p:cNvSpPr>
            <a:spLocks noGrp="1"/>
          </p:cNvSpPr>
          <p:nvPr/>
        </p:nvSpPr>
        <p:spPr>
          <a:xfrm>
            <a:off x="3810000" y="2190750"/>
            <a:ext cx="2714625" cy="1762125"/>
          </a:xfrm>
          <a:custGeom>
            <a:avLst/>
            <a:gdLst/>
            <a:ahLst/>
            <a:cxnLst/>
            <a:rect l="0" t="0" r="0" b="0"/>
            <a:pathLst>
              <a:path w="2714625" h="1762125">
                <a:moveTo>
                  <a:pt x="0" y="0"/>
                </a:moveTo>
                <a:lnTo>
                  <a:pt x="2714625" y="0"/>
                </a:lnTo>
                <a:lnTo>
                  <a:pt x="2714625" y="1762125"/>
                </a:lnTo>
                <a:lnTo>
                  <a:pt x="0" y="1762125"/>
                </a:lnTo>
                <a:close/>
              </a:path>
            </a:pathLst>
          </a:custGeom>
          <a:solidFill>
            <a:srgbClr val="FFFFFF"/>
          </a:solidFill>
          <a:ln w="9525">
            <a:solidFill>
              <a:srgbClr val="C8D8E1"/>
            </a:solidFill>
          </a:ln>
        </p:spPr>
        <p:txBody>
          <a:bodyPr/>
          <a:lstStyle/>
          <a:p>
            <a:endParaRPr lang="en-US"/>
          </a:p>
        </p:txBody>
      </p:sp>
      <p:sp>
        <p:nvSpPr>
          <p:cNvPr id="18" name="text">
            <a:extLst>
              <a:ext uri="{FF2B5EF4-FFF2-40B4-BE49-F238E27FC236}">
                <a16:creationId xmlns:a16="http://schemas.microsoft.com/office/drawing/2014/main" id="{76810613-1551-460B-B3FB-1E56940736D1}"/>
              </a:ext>
            </a:extLst>
          </p:cNvPr>
          <p:cNvSpPr>
            <a:spLocks noGrp="1"/>
          </p:cNvSpPr>
          <p:nvPr/>
        </p:nvSpPr>
        <p:spPr>
          <a:xfrm>
            <a:off x="3924300" y="2266950"/>
            <a:ext cx="2476500" cy="285750"/>
          </a:xfrm>
          <a:prstGeom prst="rect">
            <a:avLst/>
          </a:prstGeom>
          <a:noFill/>
          <a:ln w="0">
            <a:noFill/>
          </a:ln>
        </p:spPr>
        <p:txBody>
          <a:bodyPr anchor="ctr">
            <a:noAutofit/>
          </a:bodyPr>
          <a:lstStyle/>
          <a:p>
            <a:pPr>
              <a:defRPr sz="1575" b="1">
                <a:solidFill>
                  <a:srgbClr val="52677B"/>
                </a:solidFill>
                <a:latin typeface="Arial"/>
                <a:ea typeface="Arial"/>
                <a:cs typeface="Arial"/>
              </a:defRPr>
            </a:pPr>
            <a:r>
              <a:rPr sz="1575" b="1">
                <a:solidFill>
                  <a:srgbClr val="52677B"/>
                </a:solidFill>
                <a:latin typeface="Arial"/>
                <a:ea typeface="Arial"/>
                <a:cs typeface="Arial"/>
              </a:rPr>
              <a:t>Local coordinate zoom</a:t>
            </a:r>
          </a:p>
        </p:txBody>
      </p:sp>
      <p:sp>
        <p:nvSpPr>
          <p:cNvPr id="19" name="line">
            <a:extLst>
              <a:ext uri="{FF2B5EF4-FFF2-40B4-BE49-F238E27FC236}">
                <a16:creationId xmlns:a16="http://schemas.microsoft.com/office/drawing/2014/main" id="{99DAD3E2-68CD-4B7C-A449-D74293FAE073}"/>
              </a:ext>
            </a:extLst>
          </p:cNvPr>
          <p:cNvSpPr>
            <a:spLocks noGrp="1"/>
          </p:cNvSpPr>
          <p:nvPr/>
        </p:nvSpPr>
        <p:spPr>
          <a:xfrm>
            <a:off x="4143375" y="3686175"/>
            <a:ext cx="2047875" cy="4763"/>
          </a:xfrm>
          <a:custGeom>
            <a:avLst/>
            <a:gdLst/>
            <a:ahLst/>
            <a:cxnLst/>
            <a:rect l="0" t="0" r="0" b="0"/>
            <a:pathLst>
              <a:path w="2047875" h="4763">
                <a:moveTo>
                  <a:pt x="0" y="0"/>
                </a:moveTo>
                <a:lnTo>
                  <a:pt x="2047875" y="0"/>
                </a:lnTo>
              </a:path>
            </a:pathLst>
          </a:custGeom>
          <a:noFill/>
          <a:ln w="9525">
            <a:solidFill>
              <a:srgbClr val="52677B"/>
            </a:solidFill>
          </a:ln>
        </p:spPr>
        <p:txBody>
          <a:bodyPr/>
          <a:lstStyle/>
          <a:p>
            <a:endParaRPr lang="en-US"/>
          </a:p>
        </p:txBody>
      </p:sp>
      <p:sp>
        <p:nvSpPr>
          <p:cNvPr id="20" name="line">
            <a:extLst>
              <a:ext uri="{FF2B5EF4-FFF2-40B4-BE49-F238E27FC236}">
                <a16:creationId xmlns:a16="http://schemas.microsoft.com/office/drawing/2014/main" id="{551CF5AF-D0ED-4E8C-B5D0-B82F1C81E379}"/>
              </a:ext>
            </a:extLst>
          </p:cNvPr>
          <p:cNvSpPr>
            <a:spLocks noGrp="1"/>
          </p:cNvSpPr>
          <p:nvPr/>
        </p:nvSpPr>
        <p:spPr>
          <a:xfrm>
            <a:off x="4143375" y="2667000"/>
            <a:ext cx="4763" cy="1019175"/>
          </a:xfrm>
          <a:custGeom>
            <a:avLst/>
            <a:gdLst/>
            <a:ahLst/>
            <a:cxnLst/>
            <a:rect l="0" t="0" r="0" b="0"/>
            <a:pathLst>
              <a:path w="4763" h="1019175">
                <a:moveTo>
                  <a:pt x="0" y="1019175"/>
                </a:moveTo>
                <a:lnTo>
                  <a:pt x="0" y="0"/>
                </a:lnTo>
              </a:path>
            </a:pathLst>
          </a:custGeom>
          <a:noFill/>
          <a:ln w="9525">
            <a:solidFill>
              <a:srgbClr val="52677B"/>
            </a:solidFill>
          </a:ln>
        </p:spPr>
        <p:txBody>
          <a:bodyPr/>
          <a:lstStyle/>
          <a:p>
            <a:endParaRPr lang="en-US"/>
          </a:p>
        </p:txBody>
      </p:sp>
      <p:sp>
        <p:nvSpPr>
          <p:cNvPr id="21" name="point">
            <a:extLst>
              <a:ext uri="{FF2B5EF4-FFF2-40B4-BE49-F238E27FC236}">
                <a16:creationId xmlns:a16="http://schemas.microsoft.com/office/drawing/2014/main" id="{7FAF7A93-68B8-44A4-8C99-5C667A01B06D}"/>
              </a:ext>
            </a:extLst>
          </p:cNvPr>
          <p:cNvSpPr>
            <a:spLocks noGrp="1"/>
          </p:cNvSpPr>
          <p:nvPr/>
        </p:nvSpPr>
        <p:spPr>
          <a:xfrm>
            <a:off x="4705694" y="3215696"/>
            <a:ext cx="152400" cy="152400"/>
          </a:xfrm>
          <a:prstGeom prst="ellipse">
            <a:avLst/>
          </a:prstGeom>
          <a:solidFill>
            <a:srgbClr val="D74E72"/>
          </a:solidFill>
          <a:ln w="19050">
            <a:solidFill>
              <a:srgbClr val="F8FAFC"/>
            </a:solidFill>
          </a:ln>
        </p:spPr>
        <p:txBody>
          <a:bodyPr/>
          <a:lstStyle/>
          <a:p>
            <a:endParaRPr lang="en-US"/>
          </a:p>
        </p:txBody>
      </p:sp>
      <p:sp>
        <p:nvSpPr>
          <p:cNvPr id="22" name="text">
            <a:extLst>
              <a:ext uri="{FF2B5EF4-FFF2-40B4-BE49-F238E27FC236}">
                <a16:creationId xmlns:a16="http://schemas.microsoft.com/office/drawing/2014/main" id="{3E6AA947-F126-48DE-9557-D7E6F55B32E0}"/>
              </a:ext>
            </a:extLst>
          </p:cNvPr>
          <p:cNvSpPr>
            <a:spLocks noGrp="1"/>
          </p:cNvSpPr>
          <p:nvPr/>
        </p:nvSpPr>
        <p:spPr>
          <a:xfrm>
            <a:off x="4591394" y="3425246"/>
            <a:ext cx="714375" cy="285750"/>
          </a:xfrm>
          <a:prstGeom prst="rect">
            <a:avLst/>
          </a:prstGeom>
          <a:noFill/>
          <a:ln w="0">
            <a:noFill/>
          </a:ln>
        </p:spPr>
        <p:txBody>
          <a:bodyPr anchor="ctr">
            <a:noAutofit/>
          </a:bodyPr>
          <a:lstStyle/>
          <a:p>
            <a:pPr>
              <a:defRPr sz="1800" b="1">
                <a:solidFill>
                  <a:srgbClr val="D74E72"/>
                </a:solidFill>
                <a:latin typeface="Arial"/>
                <a:ea typeface="Arial"/>
                <a:cs typeface="Arial"/>
              </a:defRPr>
            </a:pPr>
            <a:r>
              <a:rPr sz="1800" b="1">
                <a:solidFill>
                  <a:srgbClr val="D74E72"/>
                </a:solidFill>
                <a:latin typeface="Arial"/>
                <a:ea typeface="Arial"/>
                <a:cs typeface="Arial"/>
              </a:rPr>
              <a:t>Q</a:t>
            </a:r>
            <a:r>
              <a:rPr sz="1332" b="1" baseline="-20000">
                <a:solidFill>
                  <a:srgbClr val="D74E72"/>
                </a:solidFill>
                <a:latin typeface="Arial"/>
                <a:ea typeface="Arial"/>
                <a:cs typeface="Arial"/>
              </a:rPr>
              <a:t>0m</a:t>
            </a:r>
          </a:p>
        </p:txBody>
      </p:sp>
      <p:sp>
        <p:nvSpPr>
          <p:cNvPr id="23" name="point">
            <a:extLst>
              <a:ext uri="{FF2B5EF4-FFF2-40B4-BE49-F238E27FC236}">
                <a16:creationId xmlns:a16="http://schemas.microsoft.com/office/drawing/2014/main" id="{430F138E-D016-4AE5-A381-26478E08CD2F}"/>
              </a:ext>
            </a:extLst>
          </p:cNvPr>
          <p:cNvSpPr>
            <a:spLocks noGrp="1"/>
          </p:cNvSpPr>
          <p:nvPr/>
        </p:nvSpPr>
        <p:spPr>
          <a:xfrm>
            <a:off x="5427991" y="3129492"/>
            <a:ext cx="152400" cy="152400"/>
          </a:xfrm>
          <a:prstGeom prst="ellipse">
            <a:avLst/>
          </a:prstGeom>
          <a:solidFill>
            <a:srgbClr val="116B70"/>
          </a:solidFill>
          <a:ln w="19050">
            <a:solidFill>
              <a:srgbClr val="F8FAFC"/>
            </a:solidFill>
          </a:ln>
        </p:spPr>
        <p:txBody>
          <a:bodyPr/>
          <a:lstStyle/>
          <a:p>
            <a:endParaRPr lang="en-US"/>
          </a:p>
        </p:txBody>
      </p:sp>
      <p:sp>
        <p:nvSpPr>
          <p:cNvPr id="24" name="text">
            <a:extLst>
              <a:ext uri="{FF2B5EF4-FFF2-40B4-BE49-F238E27FC236}">
                <a16:creationId xmlns:a16="http://schemas.microsoft.com/office/drawing/2014/main" id="{9BE6ACCD-BDCA-4CF9-A0E4-378CC686764A}"/>
              </a:ext>
            </a:extLst>
          </p:cNvPr>
          <p:cNvSpPr>
            <a:spLocks noGrp="1"/>
          </p:cNvSpPr>
          <p:nvPr/>
        </p:nvSpPr>
        <p:spPr>
          <a:xfrm>
            <a:off x="5313691" y="2843742"/>
            <a:ext cx="714375" cy="285750"/>
          </a:xfrm>
          <a:prstGeom prst="rect">
            <a:avLst/>
          </a:prstGeom>
          <a:noFill/>
          <a:ln w="0">
            <a:noFill/>
          </a:ln>
        </p:spPr>
        <p:txBody>
          <a:bodyPr anchor="ctr">
            <a:noAutofit/>
          </a:bodyPr>
          <a:lstStyle/>
          <a:p>
            <a:pPr>
              <a:defRPr sz="1800" b="1">
                <a:solidFill>
                  <a:srgbClr val="116B70"/>
                </a:solidFill>
                <a:latin typeface="Arial"/>
                <a:ea typeface="Arial"/>
                <a:cs typeface="Arial"/>
              </a:defRPr>
            </a:pPr>
            <a:r>
              <a:rPr sz="1800" b="1">
                <a:solidFill>
                  <a:srgbClr val="116B70"/>
                </a:solidFill>
                <a:latin typeface="Arial"/>
                <a:ea typeface="Arial"/>
                <a:cs typeface="Arial"/>
              </a:rPr>
              <a:t>Q</a:t>
            </a:r>
            <a:r>
              <a:rPr sz="1332" b="1" baseline="-20000">
                <a:solidFill>
                  <a:srgbClr val="116B70"/>
                </a:solidFill>
                <a:latin typeface="Arial"/>
                <a:ea typeface="Arial"/>
                <a:cs typeface="Arial"/>
              </a:rPr>
              <a:t>0</a:t>
            </a:r>
          </a:p>
        </p:txBody>
      </p:sp>
      <p:sp>
        <p:nvSpPr>
          <p:cNvPr id="25" name="text">
            <a:extLst>
              <a:ext uri="{FF2B5EF4-FFF2-40B4-BE49-F238E27FC236}">
                <a16:creationId xmlns:a16="http://schemas.microsoft.com/office/drawing/2014/main" id="{C2EB4A30-57C8-4C25-8D36-FB7A09BD1DF5}"/>
              </a:ext>
            </a:extLst>
          </p:cNvPr>
          <p:cNvSpPr>
            <a:spLocks noGrp="1"/>
          </p:cNvSpPr>
          <p:nvPr/>
        </p:nvSpPr>
        <p:spPr>
          <a:xfrm>
            <a:off x="3933825" y="3981450"/>
            <a:ext cx="2505075" cy="247650"/>
          </a:xfrm>
          <a:prstGeom prst="rect">
            <a:avLst/>
          </a:prstGeom>
          <a:noFill/>
          <a:ln w="0">
            <a:noFill/>
          </a:ln>
        </p:spPr>
        <p:txBody>
          <a:bodyPr anchor="ctr">
            <a:noAutofit/>
          </a:bodyPr>
          <a:lstStyle/>
          <a:p>
            <a:pPr>
              <a:defRPr sz="1275" b="0">
                <a:solidFill>
                  <a:srgbClr val="52677B"/>
                </a:solidFill>
                <a:latin typeface="Arial"/>
                <a:ea typeface="Arial"/>
                <a:cs typeface="Arial"/>
              </a:defRPr>
            </a:pPr>
            <a:r>
              <a:rPr sz="1275" b="0">
                <a:solidFill>
                  <a:srgbClr val="52677B"/>
                </a:solidFill>
                <a:latin typeface="Arial"/>
                <a:ea typeface="Arial"/>
                <a:cs typeface="Arial"/>
              </a:rPr>
              <a:t>x: 1.07–1.15 · y: .98–1.02</a:t>
            </a:r>
          </a:p>
        </p:txBody>
      </p:sp>
      <p:sp>
        <p:nvSpPr>
          <p:cNvPr id="26" name="visible explanation">
            <a:extLst>
              <a:ext uri="{FF2B5EF4-FFF2-40B4-BE49-F238E27FC236}">
                <a16:creationId xmlns:a16="http://schemas.microsoft.com/office/drawing/2014/main" id="{FF491EB5-CE70-4D57-9EFC-FB27F13739D1}"/>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most probable point and the probability mean generally differ.</a:t>
            </a:r>
          </a:p>
        </p:txBody>
      </p:sp>
      <p:sp>
        <p:nvSpPr>
          <p:cNvPr id="27" name="governing equation">
            <a:extLst>
              <a:ext uri="{FF2B5EF4-FFF2-40B4-BE49-F238E27FC236}">
                <a16:creationId xmlns:a16="http://schemas.microsoft.com/office/drawing/2014/main" id="{FFD5742C-D2C2-4E23-B3BC-29E12CD5A763}"/>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Q</m:t>
                      </m:r>
                    </m:e>
                    <m:sub>
                      <m:r>
                        <a:rPr lang="en-US" sz="2200" b="0">
                          <a:solidFill>
                            <a:srgbClr val="116B70"/>
                          </a:solidFill>
                          <a:latin typeface="Cambria Math"/>
                        </a:rPr>
                        <m:t xml:space="preserve">0m</m:t>
                      </m:r>
                    </m:sub>
                  </m:sSub>
                  <m:r>
                    <a:rPr lang="en-US" sz="2200" b="0">
                      <a:solidFill>
                        <a:srgbClr val="116B70"/>
                      </a:solidFill>
                      <a:latin typeface="Cambria Math"/>
                    </a:rPr>
                    <m:t xml:space="preserve">=</m:t>
                  </m:r>
                  <m:limLow>
                    <m:e>
                      <m:r>
                        <m:rPr>
                          <m:sty m:val="p"/>
                        </m:rPr>
                        <a:rPr lang="en-US" sz="2200" b="0">
                          <a:solidFill>
                            <a:srgbClr val="116B70"/>
                          </a:solidFill>
                          <a:latin typeface="Cambria Math"/>
                        </a:rPr>
                        <m:t xml:space="preserve">arg max</m:t>
                      </m:r>
                      <m:r>
                        <a:rPr lang="en-US" sz="2200" b="0">
                          <a:solidFill>
                            <a:srgbClr val="116B70"/>
                          </a:solidFill>
                          <a:latin typeface="Cambria Math"/>
                        </a:rPr>
                        <m:t xml:space="preserve">⁡</m:t>
                      </m:r>
                    </m:e>
                    <m:lim>
                      <m:r>
                        <a:rPr lang="en-US" sz="2200" b="0">
                          <a:solidFill>
                            <a:srgbClr val="116B70"/>
                          </a:solidFill>
                          <a:latin typeface="Cambria Math"/>
                        </a:rPr>
                        <m:t xml:space="preserve">p∈T</m:t>
                      </m:r>
                    </m:lim>
                  </m:limLow>
                  <m:sSub>
                    <m:e>
                      <m:r>
                        <a:rPr lang="en-US" sz="2200" b="0">
                          <a:solidFill>
                            <a:srgbClr val="116B70"/>
                          </a:solidFill>
                          <a:latin typeface="Cambria Math"/>
                        </a:rPr>
                        <m:t xml:space="preserve">ψ</m:t>
                      </m:r>
                    </m:e>
                    <m:sub>
                      <m:r>
                        <a:rPr lang="en-US" sz="2200" b="0">
                          <a:solidFill>
                            <a:srgbClr val="116B70"/>
                          </a:solidFill>
                          <a:latin typeface="Cambria Math"/>
                        </a:rPr>
                        <m:t xml:space="preserve">0</m:t>
                      </m:r>
                    </m:sub>
                  </m:sSub>
                  <m:r>
                    <a:rPr lang="en-US" sz="2200" b="0">
                      <a:solidFill>
                        <a:srgbClr val="116B70"/>
                      </a:solidFill>
                      <a:latin typeface="Cambria Math"/>
                    </a:rPr>
                    <m:t xml:space="preserve">(p)</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Q</m:t>
                      </m:r>
                    </m:e>
                    <m:sub>
                      <m:r>
                        <a:rPr lang="en-US" sz="2200" b="0">
                          <a:solidFill>
                            <a:srgbClr val="116B70"/>
                          </a:solidFill>
                          <a:latin typeface="Cambria Math"/>
                        </a:rPr>
                        <m:t xml:space="preserve">0</m:t>
                      </m:r>
                    </m:sub>
                  </m:sSub>
                  <m:r>
                    <a:rPr lang="en-US" sz="2200" b="0">
                      <a:solidFill>
                        <a:srgbClr val="116B70"/>
                      </a:solidFill>
                      <a:latin typeface="Cambria Math"/>
                    </a:rPr>
                    <m:t xml:space="preserve">=</m:t>
                  </m:r>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p</m:t>
                      </m:r>
                      <m:r>
                        <m:rPr>
                          <m:sty m:val="p"/>
                        </m:rPr>
                        <a:rPr lang="en-US" sz="2200" b="0">
                          <a:solidFill>
                            <a:srgbClr val="116B70"/>
                          </a:solidFill>
                          <a:latin typeface="Cambria Math"/>
                        </a:rPr>
                        <m:t xml:space="preserve">∣</m:t>
                      </m:r>
                    </m:e>
                  </m:nary>
                  <m:sSub>
                    <m:e>
                      <m:r>
                        <a:rPr lang="en-US" sz="2200" b="0">
                          <a:solidFill>
                            <a:srgbClr val="116B70"/>
                          </a:solidFill>
                          <a:latin typeface="Cambria Math"/>
                        </a:rPr>
                        <m:t xml:space="preserve">ψ</m:t>
                      </m:r>
                    </m:e>
                    <m:sub>
                      <m:r>
                        <a:rPr lang="en-US" sz="2200" b="0">
                          <a:solidFill>
                            <a:srgbClr val="116B70"/>
                          </a:solidFill>
                          <a:latin typeface="Cambria Math"/>
                        </a:rPr>
                        <m:t xml:space="preserve">0</m:t>
                      </m:r>
                    </m:sub>
                  </m:sSub>
                  <m:sSup>
                    <m:e>
                      <m:r>
                        <m:rPr>
                          <m:sty m:val="p"/>
                        </m:rPr>
                        <a:rPr lang="en-US" sz="2200" b="0">
                          <a:solidFill>
                            <a:srgbClr val="116B70"/>
                          </a:solidFill>
                          <a:latin typeface="Cambria Math"/>
                        </a:rPr>
                        <m:t xml:space="preserve">∣</m:t>
                      </m:r>
                    </m:e>
                    <m:sup>
                      <m:r>
                        <a:rPr lang="en-US" sz="2200" b="0">
                          <a:solidFill>
                            <a:srgbClr val="116B70"/>
                          </a:solidFill>
                          <a:latin typeface="Cambria Math"/>
                        </a:rPr>
                        <m:t xml:space="preserve">2</m:t>
                      </m:r>
                    </m:sup>
                  </m:sSup>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oMath>
              </m:oMathPara>
            </a14:m>
            <a:endParaRPr lang="en-US" sz="2200"/>
          </a:p>
        </p:txBody>
      </p:sp>
      <p:sp>
        <p:nvSpPr>
          <p:cNvPr id="28" name="student question">
            <a:extLst>
              <a:ext uri="{FF2B5EF4-FFF2-40B4-BE49-F238E27FC236}">
                <a16:creationId xmlns:a16="http://schemas.microsoft.com/office/drawing/2014/main" id="{1BF8BE2C-6069-4BF9-875F-A6957D53EF8A}"/>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Could a wavefunction have its expectation on a nodal line?</a:t>
            </a:r>
          </a:p>
        </p:txBody>
      </p:sp>
      <p:sp>
        <p:nvSpPr>
          <p:cNvPr id="29" name="text">
            <a:extLst>
              <a:ext uri="{FF2B5EF4-FFF2-40B4-BE49-F238E27FC236}">
                <a16:creationId xmlns:a16="http://schemas.microsoft.com/office/drawing/2014/main" id="{0E0D2A19-DE5C-4D55-9B66-79562384B4FC}"/>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30" name="text">
            <a:extLst>
              <a:ext uri="{FF2B5EF4-FFF2-40B4-BE49-F238E27FC236}">
                <a16:creationId xmlns:a16="http://schemas.microsoft.com/office/drawing/2014/main" id="{2CDB28DB-9E05-44C6-B52E-2D377849141C}"/>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49</a:t>
            </a:r>
          </a:p>
        </p:txBody>
      </p:sp>
    </p:spTree>
    <p:extLst>
      <p:ext uri="{BB962C8B-B14F-4D97-AF65-F5344CB8AC3E}">
        <p14:creationId xmlns:p14="http://schemas.microsoft.com/office/powerpoint/2010/main" val="220420024"/>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606" name="text">
            <a:extLst>
              <a:ext uri="{FF2B5EF4-FFF2-40B4-BE49-F238E27FC236}">
                <a16:creationId xmlns:a16="http://schemas.microsoft.com/office/drawing/2014/main" id="{C73AC2AA-7C5E-4865-9D5F-3D977D2CC6A6}"/>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8880EC8E-FBB7-4D34-941A-6AFC1C248C13}"/>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first energy states</a:t>
            </a:r>
          </a:p>
        </p:txBody>
      </p:sp>
      <p:sp>
        <p:nvSpPr>
          <p:cNvPr id="3" name="line">
            <a:extLst>
              <a:ext uri="{FF2B5EF4-FFF2-40B4-BE49-F238E27FC236}">
                <a16:creationId xmlns:a16="http://schemas.microsoft.com/office/drawing/2014/main" id="{A8018C68-3661-497E-8968-076BE9ECB2C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61B38003-78D0-4525-AEF3-4EF2916FC15E}"/>
              </a:ext>
            </a:extLst>
          </p:cNvPr>
          <p:cNvSpPr>
            <a:spLocks noGrp="1"/>
          </p:cNvSpPr>
          <p:nvPr/>
        </p:nvSpPr>
        <p:spPr>
          <a:xfrm>
            <a:off x="1993446" y="4084694"/>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5" name="field cell 1">
            <a:extLst>
              <a:ext uri="{FF2B5EF4-FFF2-40B4-BE49-F238E27FC236}">
                <a16:creationId xmlns:a16="http://schemas.microsoft.com/office/drawing/2014/main" id="{CDA66197-7284-4681-91F0-94D948560579}"/>
              </a:ext>
            </a:extLst>
          </p:cNvPr>
          <p:cNvSpPr>
            <a:spLocks noGrp="1"/>
          </p:cNvSpPr>
          <p:nvPr/>
        </p:nvSpPr>
        <p:spPr>
          <a:xfrm>
            <a:off x="1330098" y="3587183"/>
            <a:ext cx="132670" cy="99502"/>
          </a:xfrm>
          <a:custGeom>
            <a:avLst/>
            <a:gdLst/>
            <a:ahLst/>
            <a:cxnLst/>
            <a:rect l="0" t="0" r="0" b="0"/>
            <a:pathLst>
              <a:path w="132670" h="99502">
                <a:moveTo>
                  <a:pt x="132670" y="99502"/>
                </a:moveTo>
                <a:lnTo>
                  <a:pt x="0" y="0"/>
                </a:lnTo>
                <a:lnTo>
                  <a:pt x="0" y="99502"/>
                </a:lnTo>
                <a:close/>
              </a:path>
            </a:pathLst>
          </a:custGeom>
          <a:solidFill>
            <a:srgbClr val="E9F4F7"/>
          </a:solidFill>
          <a:ln w="0">
            <a:noFill/>
          </a:ln>
        </p:spPr>
        <p:txBody>
          <a:bodyPr/>
          <a:lstStyle/>
          <a:p>
            <a:endParaRPr lang="en-US"/>
          </a:p>
        </p:txBody>
      </p:sp>
      <p:sp>
        <p:nvSpPr>
          <p:cNvPr id="6" name="field cell 2">
            <a:extLst>
              <a:ext uri="{FF2B5EF4-FFF2-40B4-BE49-F238E27FC236}">
                <a16:creationId xmlns:a16="http://schemas.microsoft.com/office/drawing/2014/main" id="{DEFC4822-0C48-4977-82F7-223DCDFD6716}"/>
              </a:ext>
            </a:extLst>
          </p:cNvPr>
          <p:cNvSpPr>
            <a:spLocks noGrp="1"/>
          </p:cNvSpPr>
          <p:nvPr/>
        </p:nvSpPr>
        <p:spPr>
          <a:xfrm>
            <a:off x="1462768" y="3686685"/>
            <a:ext cx="132670" cy="99502"/>
          </a:xfrm>
          <a:custGeom>
            <a:avLst/>
            <a:gdLst/>
            <a:ahLst/>
            <a:cxnLst/>
            <a:rect l="0" t="0" r="0" b="0"/>
            <a:pathLst>
              <a:path w="132670" h="99502">
                <a:moveTo>
                  <a:pt x="0" y="0"/>
                </a:moveTo>
                <a:lnTo>
                  <a:pt x="0" y="99502"/>
                </a:lnTo>
                <a:lnTo>
                  <a:pt x="132670" y="99502"/>
                </a:lnTo>
                <a:close/>
              </a:path>
            </a:pathLst>
          </a:custGeom>
          <a:solidFill>
            <a:srgbClr val="EAF5F8"/>
          </a:solidFill>
          <a:ln w="0">
            <a:noFill/>
          </a:ln>
        </p:spPr>
        <p:txBody>
          <a:bodyPr/>
          <a:lstStyle/>
          <a:p>
            <a:endParaRPr lang="en-US"/>
          </a:p>
        </p:txBody>
      </p:sp>
      <p:sp>
        <p:nvSpPr>
          <p:cNvPr id="7" name="field cell 3">
            <a:extLst>
              <a:ext uri="{FF2B5EF4-FFF2-40B4-BE49-F238E27FC236}">
                <a16:creationId xmlns:a16="http://schemas.microsoft.com/office/drawing/2014/main" id="{648ED95C-6250-4ECF-9D94-F731744573EF}"/>
              </a:ext>
            </a:extLst>
          </p:cNvPr>
          <p:cNvSpPr>
            <a:spLocks noGrp="1"/>
          </p:cNvSpPr>
          <p:nvPr/>
        </p:nvSpPr>
        <p:spPr>
          <a:xfrm>
            <a:off x="799420" y="3189174"/>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8" name="field cell 4">
            <a:extLst>
              <a:ext uri="{FF2B5EF4-FFF2-40B4-BE49-F238E27FC236}">
                <a16:creationId xmlns:a16="http://schemas.microsoft.com/office/drawing/2014/main" id="{D28E6604-81B5-48F0-A584-9A88FF82677A}"/>
              </a:ext>
            </a:extLst>
          </p:cNvPr>
          <p:cNvSpPr>
            <a:spLocks noGrp="1"/>
          </p:cNvSpPr>
          <p:nvPr/>
        </p:nvSpPr>
        <p:spPr>
          <a:xfrm>
            <a:off x="1728107" y="3885690"/>
            <a:ext cx="132670" cy="99502"/>
          </a:xfrm>
          <a:custGeom>
            <a:avLst/>
            <a:gdLst/>
            <a:ahLst/>
            <a:cxnLst/>
            <a:rect l="0" t="0" r="0" b="0"/>
            <a:pathLst>
              <a:path w="132670" h="99502">
                <a:moveTo>
                  <a:pt x="132670" y="99502"/>
                </a:moveTo>
                <a:lnTo>
                  <a:pt x="0" y="0"/>
                </a:lnTo>
                <a:lnTo>
                  <a:pt x="0" y="99502"/>
                </a:lnTo>
                <a:close/>
              </a:path>
            </a:pathLst>
          </a:custGeom>
          <a:solidFill>
            <a:srgbClr val="ECF6F9"/>
          </a:solidFill>
          <a:ln w="0">
            <a:noFill/>
          </a:ln>
        </p:spPr>
        <p:txBody>
          <a:bodyPr/>
          <a:lstStyle/>
          <a:p>
            <a:endParaRPr lang="en-US"/>
          </a:p>
        </p:txBody>
      </p:sp>
      <p:sp>
        <p:nvSpPr>
          <p:cNvPr id="9" name="field cell 5">
            <a:extLst>
              <a:ext uri="{FF2B5EF4-FFF2-40B4-BE49-F238E27FC236}">
                <a16:creationId xmlns:a16="http://schemas.microsoft.com/office/drawing/2014/main" id="{27CBDC2D-84A1-4029-8413-7C57BB6A49BA}"/>
              </a:ext>
            </a:extLst>
          </p:cNvPr>
          <p:cNvSpPr>
            <a:spLocks noGrp="1"/>
          </p:cNvSpPr>
          <p:nvPr/>
        </p:nvSpPr>
        <p:spPr>
          <a:xfrm>
            <a:off x="2258786" y="4283699"/>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10" name="field cell 6">
            <a:extLst>
              <a:ext uri="{FF2B5EF4-FFF2-40B4-BE49-F238E27FC236}">
                <a16:creationId xmlns:a16="http://schemas.microsoft.com/office/drawing/2014/main" id="{0BB3C819-677B-4C52-A1D0-284F25F7A9A7}"/>
              </a:ext>
            </a:extLst>
          </p:cNvPr>
          <p:cNvSpPr>
            <a:spLocks noGrp="1"/>
          </p:cNvSpPr>
          <p:nvPr/>
        </p:nvSpPr>
        <p:spPr>
          <a:xfrm>
            <a:off x="2391455" y="4383201"/>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11" name="field cell 7">
            <a:extLst>
              <a:ext uri="{FF2B5EF4-FFF2-40B4-BE49-F238E27FC236}">
                <a16:creationId xmlns:a16="http://schemas.microsoft.com/office/drawing/2014/main" id="{B830130D-2047-4247-873A-4EC591FE0DB0}"/>
              </a:ext>
            </a:extLst>
          </p:cNvPr>
          <p:cNvSpPr>
            <a:spLocks noGrp="1"/>
          </p:cNvSpPr>
          <p:nvPr/>
        </p:nvSpPr>
        <p:spPr>
          <a:xfrm>
            <a:off x="1064759" y="3388179"/>
            <a:ext cx="132670" cy="99502"/>
          </a:xfrm>
          <a:custGeom>
            <a:avLst/>
            <a:gdLst/>
            <a:ahLst/>
            <a:cxnLst/>
            <a:rect l="0" t="0" r="0" b="0"/>
            <a:pathLst>
              <a:path w="132670" h="99502">
                <a:moveTo>
                  <a:pt x="0" y="99502"/>
                </a:moveTo>
                <a:lnTo>
                  <a:pt x="132670" y="99502"/>
                </a:lnTo>
                <a:lnTo>
                  <a:pt x="0" y="0"/>
                </a:lnTo>
                <a:close/>
              </a:path>
            </a:pathLst>
          </a:custGeom>
          <a:solidFill>
            <a:srgbClr val="ECF6F9"/>
          </a:solidFill>
          <a:ln w="0">
            <a:noFill/>
          </a:ln>
        </p:spPr>
        <p:txBody>
          <a:bodyPr/>
          <a:lstStyle/>
          <a:p>
            <a:endParaRPr lang="en-US"/>
          </a:p>
        </p:txBody>
      </p:sp>
      <p:sp>
        <p:nvSpPr>
          <p:cNvPr id="12" name="field cell 8">
            <a:extLst>
              <a:ext uri="{FF2B5EF4-FFF2-40B4-BE49-F238E27FC236}">
                <a16:creationId xmlns:a16="http://schemas.microsoft.com/office/drawing/2014/main" id="{BFBBEE2A-434D-4D9A-8605-D5FCC3E55951}"/>
              </a:ext>
            </a:extLst>
          </p:cNvPr>
          <p:cNvSpPr>
            <a:spLocks noGrp="1"/>
          </p:cNvSpPr>
          <p:nvPr/>
        </p:nvSpPr>
        <p:spPr>
          <a:xfrm>
            <a:off x="1197429" y="3487681"/>
            <a:ext cx="132670" cy="99502"/>
          </a:xfrm>
          <a:custGeom>
            <a:avLst/>
            <a:gdLst/>
            <a:ahLst/>
            <a:cxnLst/>
            <a:rect l="0" t="0" r="0" b="0"/>
            <a:pathLst>
              <a:path w="132670" h="99502">
                <a:moveTo>
                  <a:pt x="0" y="0"/>
                </a:moveTo>
                <a:lnTo>
                  <a:pt x="0" y="99502"/>
                </a:lnTo>
                <a:lnTo>
                  <a:pt x="132670" y="99502"/>
                </a:lnTo>
                <a:close/>
              </a:path>
            </a:pathLst>
          </a:custGeom>
          <a:solidFill>
            <a:srgbClr val="EBF5F8"/>
          </a:solidFill>
          <a:ln w="0">
            <a:noFill/>
          </a:ln>
        </p:spPr>
        <p:txBody>
          <a:bodyPr/>
          <a:lstStyle/>
          <a:p>
            <a:endParaRPr lang="en-US"/>
          </a:p>
        </p:txBody>
      </p:sp>
      <p:sp>
        <p:nvSpPr>
          <p:cNvPr id="13" name="field cell 9">
            <a:extLst>
              <a:ext uri="{FF2B5EF4-FFF2-40B4-BE49-F238E27FC236}">
                <a16:creationId xmlns:a16="http://schemas.microsoft.com/office/drawing/2014/main" id="{500F547B-93B0-4786-8C99-558C8F2B5CC5}"/>
              </a:ext>
            </a:extLst>
          </p:cNvPr>
          <p:cNvSpPr>
            <a:spLocks noGrp="1"/>
          </p:cNvSpPr>
          <p:nvPr/>
        </p:nvSpPr>
        <p:spPr>
          <a:xfrm>
            <a:off x="666750" y="3089672"/>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14" name="field cell 10">
            <a:extLst>
              <a:ext uri="{FF2B5EF4-FFF2-40B4-BE49-F238E27FC236}">
                <a16:creationId xmlns:a16="http://schemas.microsoft.com/office/drawing/2014/main" id="{4A9CC4D8-8E7D-47D4-9501-093074376C9C}"/>
              </a:ext>
            </a:extLst>
          </p:cNvPr>
          <p:cNvSpPr>
            <a:spLocks noGrp="1"/>
          </p:cNvSpPr>
          <p:nvPr/>
        </p:nvSpPr>
        <p:spPr>
          <a:xfrm>
            <a:off x="932089" y="3288676"/>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15" name="field cell 11">
            <a:extLst>
              <a:ext uri="{FF2B5EF4-FFF2-40B4-BE49-F238E27FC236}">
                <a16:creationId xmlns:a16="http://schemas.microsoft.com/office/drawing/2014/main" id="{CCC8803E-5270-46F7-9B17-16F3AAF4440A}"/>
              </a:ext>
            </a:extLst>
          </p:cNvPr>
          <p:cNvSpPr>
            <a:spLocks noGrp="1"/>
          </p:cNvSpPr>
          <p:nvPr/>
        </p:nvSpPr>
        <p:spPr>
          <a:xfrm>
            <a:off x="1595438" y="3786188"/>
            <a:ext cx="132670" cy="99502"/>
          </a:xfrm>
          <a:custGeom>
            <a:avLst/>
            <a:gdLst/>
            <a:ahLst/>
            <a:cxnLst/>
            <a:rect l="0" t="0" r="0" b="0"/>
            <a:pathLst>
              <a:path w="132670" h="99502">
                <a:moveTo>
                  <a:pt x="0" y="99502"/>
                </a:moveTo>
                <a:lnTo>
                  <a:pt x="132670" y="99502"/>
                </a:lnTo>
                <a:lnTo>
                  <a:pt x="0" y="0"/>
                </a:lnTo>
                <a:close/>
              </a:path>
            </a:pathLst>
          </a:custGeom>
          <a:solidFill>
            <a:srgbClr val="EBF5F8"/>
          </a:solidFill>
          <a:ln w="0">
            <a:noFill/>
          </a:ln>
        </p:spPr>
        <p:txBody>
          <a:bodyPr/>
          <a:lstStyle/>
          <a:p>
            <a:endParaRPr lang="en-US"/>
          </a:p>
        </p:txBody>
      </p:sp>
      <p:sp>
        <p:nvSpPr>
          <p:cNvPr id="16" name="field cell 12">
            <a:extLst>
              <a:ext uri="{FF2B5EF4-FFF2-40B4-BE49-F238E27FC236}">
                <a16:creationId xmlns:a16="http://schemas.microsoft.com/office/drawing/2014/main" id="{2809D061-F611-408A-8770-CA01FA9C8383}"/>
              </a:ext>
            </a:extLst>
          </p:cNvPr>
          <p:cNvSpPr>
            <a:spLocks noGrp="1"/>
          </p:cNvSpPr>
          <p:nvPr/>
        </p:nvSpPr>
        <p:spPr>
          <a:xfrm>
            <a:off x="1860777" y="3985192"/>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17" name="field cell 13">
            <a:extLst>
              <a:ext uri="{FF2B5EF4-FFF2-40B4-BE49-F238E27FC236}">
                <a16:creationId xmlns:a16="http://schemas.microsoft.com/office/drawing/2014/main" id="{3FB33CA3-2D0D-4AB3-979B-BE61553CDE6C}"/>
              </a:ext>
            </a:extLst>
          </p:cNvPr>
          <p:cNvSpPr>
            <a:spLocks noGrp="1"/>
          </p:cNvSpPr>
          <p:nvPr/>
        </p:nvSpPr>
        <p:spPr>
          <a:xfrm>
            <a:off x="2126116" y="4184196"/>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18" name="field cell 14">
            <a:extLst>
              <a:ext uri="{FF2B5EF4-FFF2-40B4-BE49-F238E27FC236}">
                <a16:creationId xmlns:a16="http://schemas.microsoft.com/office/drawing/2014/main" id="{4343FFD4-DC7D-4BE8-ACAA-8259EB60A6FE}"/>
              </a:ext>
            </a:extLst>
          </p:cNvPr>
          <p:cNvSpPr>
            <a:spLocks noGrp="1"/>
          </p:cNvSpPr>
          <p:nvPr/>
        </p:nvSpPr>
        <p:spPr>
          <a:xfrm>
            <a:off x="666750" y="4383201"/>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19" name="field cell 15">
            <a:extLst>
              <a:ext uri="{FF2B5EF4-FFF2-40B4-BE49-F238E27FC236}">
                <a16:creationId xmlns:a16="http://schemas.microsoft.com/office/drawing/2014/main" id="{24BABECF-7B57-424F-A9E5-5D8B0FC8F2AA}"/>
              </a:ext>
            </a:extLst>
          </p:cNvPr>
          <p:cNvSpPr>
            <a:spLocks noGrp="1"/>
          </p:cNvSpPr>
          <p:nvPr/>
        </p:nvSpPr>
        <p:spPr>
          <a:xfrm>
            <a:off x="666750" y="4383201"/>
            <a:ext cx="132670" cy="99502"/>
          </a:xfrm>
          <a:custGeom>
            <a:avLst/>
            <a:gdLst/>
            <a:ahLst/>
            <a:cxnLst/>
            <a:rect l="0" t="0" r="0" b="0"/>
            <a:pathLst>
              <a:path w="132670" h="99502">
                <a:moveTo>
                  <a:pt x="0" y="0"/>
                </a:moveTo>
                <a:lnTo>
                  <a:pt x="132670" y="99502"/>
                </a:lnTo>
                <a:lnTo>
                  <a:pt x="132670" y="0"/>
                </a:lnTo>
                <a:close/>
              </a:path>
            </a:pathLst>
          </a:custGeom>
          <a:solidFill>
            <a:srgbClr val="ECF6F9"/>
          </a:solidFill>
          <a:ln w="0">
            <a:noFill/>
          </a:ln>
        </p:spPr>
        <p:txBody>
          <a:bodyPr/>
          <a:lstStyle/>
          <a:p>
            <a:endParaRPr lang="en-US"/>
          </a:p>
        </p:txBody>
      </p:sp>
      <p:sp>
        <p:nvSpPr>
          <p:cNvPr id="20" name="field cell 16">
            <a:extLst>
              <a:ext uri="{FF2B5EF4-FFF2-40B4-BE49-F238E27FC236}">
                <a16:creationId xmlns:a16="http://schemas.microsoft.com/office/drawing/2014/main" id="{A86C49EA-5715-4B26-91A8-C812751A55E2}"/>
              </a:ext>
            </a:extLst>
          </p:cNvPr>
          <p:cNvSpPr>
            <a:spLocks noGrp="1"/>
          </p:cNvSpPr>
          <p:nvPr/>
        </p:nvSpPr>
        <p:spPr>
          <a:xfrm>
            <a:off x="799420" y="4383201"/>
            <a:ext cx="132670" cy="99502"/>
          </a:xfrm>
          <a:custGeom>
            <a:avLst/>
            <a:gdLst/>
            <a:ahLst/>
            <a:cxnLst/>
            <a:rect l="0" t="0" r="0" b="0"/>
            <a:pathLst>
              <a:path w="132670" h="99502">
                <a:moveTo>
                  <a:pt x="132670" y="0"/>
                </a:moveTo>
                <a:lnTo>
                  <a:pt x="0" y="99502"/>
                </a:lnTo>
                <a:lnTo>
                  <a:pt x="132670" y="99502"/>
                </a:lnTo>
                <a:close/>
              </a:path>
            </a:pathLst>
          </a:custGeom>
          <a:solidFill>
            <a:srgbClr val="EBF5F8"/>
          </a:solidFill>
          <a:ln w="0">
            <a:noFill/>
          </a:ln>
        </p:spPr>
        <p:txBody>
          <a:bodyPr/>
          <a:lstStyle/>
          <a:p>
            <a:endParaRPr lang="en-US"/>
          </a:p>
        </p:txBody>
      </p:sp>
      <p:sp>
        <p:nvSpPr>
          <p:cNvPr id="21" name="field cell 17">
            <a:extLst>
              <a:ext uri="{FF2B5EF4-FFF2-40B4-BE49-F238E27FC236}">
                <a16:creationId xmlns:a16="http://schemas.microsoft.com/office/drawing/2014/main" id="{23F72403-F4AD-40D7-8DF7-9EB6EE3FA653}"/>
              </a:ext>
            </a:extLst>
          </p:cNvPr>
          <p:cNvSpPr>
            <a:spLocks noGrp="1"/>
          </p:cNvSpPr>
          <p:nvPr/>
        </p:nvSpPr>
        <p:spPr>
          <a:xfrm>
            <a:off x="799420" y="4383201"/>
            <a:ext cx="132670" cy="99502"/>
          </a:xfrm>
          <a:custGeom>
            <a:avLst/>
            <a:gdLst/>
            <a:ahLst/>
            <a:cxnLst/>
            <a:rect l="0" t="0" r="0" b="0"/>
            <a:pathLst>
              <a:path w="132670" h="99502">
                <a:moveTo>
                  <a:pt x="0" y="99502"/>
                </a:moveTo>
                <a:lnTo>
                  <a:pt x="132670" y="0"/>
                </a:lnTo>
                <a:lnTo>
                  <a:pt x="0" y="0"/>
                </a:lnTo>
                <a:close/>
              </a:path>
            </a:pathLst>
          </a:custGeom>
          <a:solidFill>
            <a:srgbClr val="E9F4F7"/>
          </a:solidFill>
          <a:ln w="0">
            <a:noFill/>
          </a:ln>
        </p:spPr>
        <p:txBody>
          <a:bodyPr/>
          <a:lstStyle/>
          <a:p>
            <a:endParaRPr lang="en-US"/>
          </a:p>
        </p:txBody>
      </p:sp>
      <p:sp>
        <p:nvSpPr>
          <p:cNvPr id="22" name="field cell 18">
            <a:extLst>
              <a:ext uri="{FF2B5EF4-FFF2-40B4-BE49-F238E27FC236}">
                <a16:creationId xmlns:a16="http://schemas.microsoft.com/office/drawing/2014/main" id="{7FDD601F-A598-4F50-BE3D-3DC22F305C31}"/>
              </a:ext>
            </a:extLst>
          </p:cNvPr>
          <p:cNvSpPr>
            <a:spLocks noGrp="1"/>
          </p:cNvSpPr>
          <p:nvPr/>
        </p:nvSpPr>
        <p:spPr>
          <a:xfrm>
            <a:off x="1330098" y="3686685"/>
            <a:ext cx="132670" cy="99502"/>
          </a:xfrm>
          <a:custGeom>
            <a:avLst/>
            <a:gdLst/>
            <a:ahLst/>
            <a:cxnLst/>
            <a:rect l="0" t="0" r="0" b="0"/>
            <a:pathLst>
              <a:path w="132670" h="99502">
                <a:moveTo>
                  <a:pt x="132670" y="99502"/>
                </a:moveTo>
                <a:lnTo>
                  <a:pt x="132670" y="0"/>
                </a:lnTo>
                <a:lnTo>
                  <a:pt x="0" y="0"/>
                </a:lnTo>
                <a:close/>
              </a:path>
            </a:pathLst>
          </a:custGeom>
          <a:solidFill>
            <a:srgbClr val="E1F1F4"/>
          </a:solidFill>
          <a:ln w="0">
            <a:noFill/>
          </a:ln>
        </p:spPr>
        <p:txBody>
          <a:bodyPr/>
          <a:lstStyle/>
          <a:p>
            <a:endParaRPr lang="en-US"/>
          </a:p>
        </p:txBody>
      </p:sp>
      <p:sp>
        <p:nvSpPr>
          <p:cNvPr id="23" name="field cell 19">
            <a:extLst>
              <a:ext uri="{FF2B5EF4-FFF2-40B4-BE49-F238E27FC236}">
                <a16:creationId xmlns:a16="http://schemas.microsoft.com/office/drawing/2014/main" id="{D984C917-1FBD-4960-A14C-7E39828A177F}"/>
              </a:ext>
            </a:extLst>
          </p:cNvPr>
          <p:cNvSpPr>
            <a:spLocks noGrp="1"/>
          </p:cNvSpPr>
          <p:nvPr/>
        </p:nvSpPr>
        <p:spPr>
          <a:xfrm>
            <a:off x="1330098" y="3686685"/>
            <a:ext cx="132670" cy="99502"/>
          </a:xfrm>
          <a:custGeom>
            <a:avLst/>
            <a:gdLst/>
            <a:ahLst/>
            <a:cxnLst/>
            <a:rect l="0" t="0" r="0" b="0"/>
            <a:pathLst>
              <a:path w="132670" h="99502">
                <a:moveTo>
                  <a:pt x="0" y="99502"/>
                </a:moveTo>
                <a:lnTo>
                  <a:pt x="132670" y="99502"/>
                </a:lnTo>
                <a:lnTo>
                  <a:pt x="0" y="0"/>
                </a:lnTo>
                <a:close/>
              </a:path>
            </a:pathLst>
          </a:custGeom>
          <a:solidFill>
            <a:srgbClr val="BEE2E5"/>
          </a:solidFill>
          <a:ln w="0">
            <a:noFill/>
          </a:ln>
        </p:spPr>
        <p:txBody>
          <a:bodyPr/>
          <a:lstStyle/>
          <a:p>
            <a:endParaRPr lang="en-US"/>
          </a:p>
        </p:txBody>
      </p:sp>
      <p:sp>
        <p:nvSpPr>
          <p:cNvPr id="24" name="field cell 20">
            <a:extLst>
              <a:ext uri="{FF2B5EF4-FFF2-40B4-BE49-F238E27FC236}">
                <a16:creationId xmlns:a16="http://schemas.microsoft.com/office/drawing/2014/main" id="{D45174F0-4814-49D6-A206-B51540666D7F}"/>
              </a:ext>
            </a:extLst>
          </p:cNvPr>
          <p:cNvSpPr>
            <a:spLocks noGrp="1"/>
          </p:cNvSpPr>
          <p:nvPr/>
        </p:nvSpPr>
        <p:spPr>
          <a:xfrm>
            <a:off x="666750" y="3587183"/>
            <a:ext cx="132670" cy="99502"/>
          </a:xfrm>
          <a:custGeom>
            <a:avLst/>
            <a:gdLst/>
            <a:ahLst/>
            <a:cxnLst/>
            <a:rect l="0" t="0" r="0" b="0"/>
            <a:pathLst>
              <a:path w="132670" h="99502">
                <a:moveTo>
                  <a:pt x="0" y="0"/>
                </a:moveTo>
                <a:lnTo>
                  <a:pt x="0" y="99502"/>
                </a:lnTo>
                <a:lnTo>
                  <a:pt x="132670" y="0"/>
                </a:lnTo>
                <a:close/>
              </a:path>
            </a:pathLst>
          </a:custGeom>
          <a:solidFill>
            <a:srgbClr val="EBF5F8"/>
          </a:solidFill>
          <a:ln w="0">
            <a:noFill/>
          </a:ln>
        </p:spPr>
        <p:txBody>
          <a:bodyPr/>
          <a:lstStyle/>
          <a:p>
            <a:endParaRPr lang="en-US"/>
          </a:p>
        </p:txBody>
      </p:sp>
      <p:sp>
        <p:nvSpPr>
          <p:cNvPr id="25" name="field cell 21">
            <a:extLst>
              <a:ext uri="{FF2B5EF4-FFF2-40B4-BE49-F238E27FC236}">
                <a16:creationId xmlns:a16="http://schemas.microsoft.com/office/drawing/2014/main" id="{A74E3E60-4E0C-49C5-9694-5345C59CA38B}"/>
              </a:ext>
            </a:extLst>
          </p:cNvPr>
          <p:cNvSpPr>
            <a:spLocks noGrp="1"/>
          </p:cNvSpPr>
          <p:nvPr/>
        </p:nvSpPr>
        <p:spPr>
          <a:xfrm>
            <a:off x="666750" y="3587183"/>
            <a:ext cx="132670" cy="99502"/>
          </a:xfrm>
          <a:custGeom>
            <a:avLst/>
            <a:gdLst/>
            <a:ahLst/>
            <a:cxnLst/>
            <a:rect l="0" t="0" r="0" b="0"/>
            <a:pathLst>
              <a:path w="132670" h="99502">
                <a:moveTo>
                  <a:pt x="0" y="99502"/>
                </a:moveTo>
                <a:lnTo>
                  <a:pt x="132670" y="99502"/>
                </a:lnTo>
                <a:lnTo>
                  <a:pt x="132670" y="0"/>
                </a:lnTo>
                <a:close/>
              </a:path>
            </a:pathLst>
          </a:custGeom>
          <a:solidFill>
            <a:srgbClr val="E2F2F5"/>
          </a:solidFill>
          <a:ln w="0">
            <a:noFill/>
          </a:ln>
        </p:spPr>
        <p:txBody>
          <a:bodyPr/>
          <a:lstStyle/>
          <a:p>
            <a:endParaRPr lang="en-US"/>
          </a:p>
        </p:txBody>
      </p:sp>
      <p:sp>
        <p:nvSpPr>
          <p:cNvPr id="26" name="field cell 22">
            <a:extLst>
              <a:ext uri="{FF2B5EF4-FFF2-40B4-BE49-F238E27FC236}">
                <a16:creationId xmlns:a16="http://schemas.microsoft.com/office/drawing/2014/main" id="{031BB650-2C5B-4ACB-B85D-7DAF6B2DC03D}"/>
              </a:ext>
            </a:extLst>
          </p:cNvPr>
          <p:cNvSpPr>
            <a:spLocks noGrp="1"/>
          </p:cNvSpPr>
          <p:nvPr/>
        </p:nvSpPr>
        <p:spPr>
          <a:xfrm>
            <a:off x="666750" y="3288676"/>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27" name="field cell 23">
            <a:extLst>
              <a:ext uri="{FF2B5EF4-FFF2-40B4-BE49-F238E27FC236}">
                <a16:creationId xmlns:a16="http://schemas.microsoft.com/office/drawing/2014/main" id="{52A31691-143F-4FB1-8AF9-7EA6F5513EE9}"/>
              </a:ext>
            </a:extLst>
          </p:cNvPr>
          <p:cNvSpPr>
            <a:spLocks noGrp="1"/>
          </p:cNvSpPr>
          <p:nvPr/>
        </p:nvSpPr>
        <p:spPr>
          <a:xfrm>
            <a:off x="666750" y="3288676"/>
            <a:ext cx="132670" cy="99502"/>
          </a:xfrm>
          <a:custGeom>
            <a:avLst/>
            <a:gdLst/>
            <a:ahLst/>
            <a:cxnLst/>
            <a:rect l="0" t="0" r="0" b="0"/>
            <a:pathLst>
              <a:path w="132670" h="99502">
                <a:moveTo>
                  <a:pt x="0" y="0"/>
                </a:moveTo>
                <a:lnTo>
                  <a:pt x="132670" y="99502"/>
                </a:lnTo>
                <a:lnTo>
                  <a:pt x="132670" y="0"/>
                </a:lnTo>
                <a:close/>
              </a:path>
            </a:pathLst>
          </a:custGeom>
          <a:solidFill>
            <a:srgbClr val="EDF6F9"/>
          </a:solidFill>
          <a:ln w="0">
            <a:noFill/>
          </a:ln>
        </p:spPr>
        <p:txBody>
          <a:bodyPr/>
          <a:lstStyle/>
          <a:p>
            <a:endParaRPr lang="en-US"/>
          </a:p>
        </p:txBody>
      </p:sp>
      <p:sp>
        <p:nvSpPr>
          <p:cNvPr id="28" name="field cell 24">
            <a:extLst>
              <a:ext uri="{FF2B5EF4-FFF2-40B4-BE49-F238E27FC236}">
                <a16:creationId xmlns:a16="http://schemas.microsoft.com/office/drawing/2014/main" id="{5CECCE3C-7429-451A-A7E2-F2A44C85942E}"/>
              </a:ext>
            </a:extLst>
          </p:cNvPr>
          <p:cNvSpPr>
            <a:spLocks noGrp="1"/>
          </p:cNvSpPr>
          <p:nvPr/>
        </p:nvSpPr>
        <p:spPr>
          <a:xfrm>
            <a:off x="666750" y="3388179"/>
            <a:ext cx="132670" cy="99502"/>
          </a:xfrm>
          <a:custGeom>
            <a:avLst/>
            <a:gdLst/>
            <a:ahLst/>
            <a:cxnLst/>
            <a:rect l="0" t="0" r="0" b="0"/>
            <a:pathLst>
              <a:path w="132670" h="99502">
                <a:moveTo>
                  <a:pt x="0" y="99502"/>
                </a:moveTo>
                <a:lnTo>
                  <a:pt x="132670" y="0"/>
                </a:lnTo>
                <a:lnTo>
                  <a:pt x="0" y="0"/>
                </a:lnTo>
                <a:close/>
              </a:path>
            </a:pathLst>
          </a:custGeom>
          <a:solidFill>
            <a:srgbClr val="EDF6F9"/>
          </a:solidFill>
          <a:ln w="0">
            <a:noFill/>
          </a:ln>
        </p:spPr>
        <p:txBody>
          <a:bodyPr/>
          <a:lstStyle/>
          <a:p>
            <a:endParaRPr lang="en-US"/>
          </a:p>
        </p:txBody>
      </p:sp>
      <p:sp>
        <p:nvSpPr>
          <p:cNvPr id="29" name="field cell 25">
            <a:extLst>
              <a:ext uri="{FF2B5EF4-FFF2-40B4-BE49-F238E27FC236}">
                <a16:creationId xmlns:a16="http://schemas.microsoft.com/office/drawing/2014/main" id="{C51901CF-080B-4215-92AE-6EDF77E7FCEE}"/>
              </a:ext>
            </a:extLst>
          </p:cNvPr>
          <p:cNvSpPr>
            <a:spLocks noGrp="1"/>
          </p:cNvSpPr>
          <p:nvPr/>
        </p:nvSpPr>
        <p:spPr>
          <a:xfrm>
            <a:off x="666750" y="3388179"/>
            <a:ext cx="132670" cy="99502"/>
          </a:xfrm>
          <a:custGeom>
            <a:avLst/>
            <a:gdLst/>
            <a:ahLst/>
            <a:cxnLst/>
            <a:rect l="0" t="0" r="0" b="0"/>
            <a:pathLst>
              <a:path w="132670" h="99502">
                <a:moveTo>
                  <a:pt x="132670" y="0"/>
                </a:moveTo>
                <a:lnTo>
                  <a:pt x="0" y="99502"/>
                </a:lnTo>
                <a:lnTo>
                  <a:pt x="132670" y="99502"/>
                </a:lnTo>
                <a:close/>
              </a:path>
            </a:pathLst>
          </a:custGeom>
          <a:solidFill>
            <a:srgbClr val="EBF5F8"/>
          </a:solidFill>
          <a:ln w="0">
            <a:noFill/>
          </a:ln>
        </p:spPr>
        <p:txBody>
          <a:bodyPr/>
          <a:lstStyle/>
          <a:p>
            <a:endParaRPr lang="en-US"/>
          </a:p>
        </p:txBody>
      </p:sp>
      <p:sp>
        <p:nvSpPr>
          <p:cNvPr id="30" name="field cell 26">
            <a:extLst>
              <a:ext uri="{FF2B5EF4-FFF2-40B4-BE49-F238E27FC236}">
                <a16:creationId xmlns:a16="http://schemas.microsoft.com/office/drawing/2014/main" id="{F9CFA422-EBBE-4FC7-86EB-D6D1FF42E518}"/>
              </a:ext>
            </a:extLst>
          </p:cNvPr>
          <p:cNvSpPr>
            <a:spLocks noGrp="1"/>
          </p:cNvSpPr>
          <p:nvPr/>
        </p:nvSpPr>
        <p:spPr>
          <a:xfrm>
            <a:off x="666750" y="3487681"/>
            <a:ext cx="132670" cy="99502"/>
          </a:xfrm>
          <a:custGeom>
            <a:avLst/>
            <a:gdLst/>
            <a:ahLst/>
            <a:cxnLst/>
            <a:rect l="0" t="0" r="0" b="0"/>
            <a:pathLst>
              <a:path w="132670" h="99502">
                <a:moveTo>
                  <a:pt x="0" y="0"/>
                </a:moveTo>
                <a:lnTo>
                  <a:pt x="0" y="99502"/>
                </a:lnTo>
                <a:lnTo>
                  <a:pt x="132670" y="99502"/>
                </a:lnTo>
                <a:close/>
              </a:path>
            </a:pathLst>
          </a:custGeom>
          <a:solidFill>
            <a:srgbClr val="ECF5F8"/>
          </a:solidFill>
          <a:ln w="0">
            <a:noFill/>
          </a:ln>
        </p:spPr>
        <p:txBody>
          <a:bodyPr/>
          <a:lstStyle/>
          <a:p>
            <a:endParaRPr lang="en-US"/>
          </a:p>
        </p:txBody>
      </p:sp>
      <p:sp>
        <p:nvSpPr>
          <p:cNvPr id="31" name="field cell 27">
            <a:extLst>
              <a:ext uri="{FF2B5EF4-FFF2-40B4-BE49-F238E27FC236}">
                <a16:creationId xmlns:a16="http://schemas.microsoft.com/office/drawing/2014/main" id="{BE4B6052-2016-43F9-AE1A-4941860E02FF}"/>
              </a:ext>
            </a:extLst>
          </p:cNvPr>
          <p:cNvSpPr>
            <a:spLocks noGrp="1"/>
          </p:cNvSpPr>
          <p:nvPr/>
        </p:nvSpPr>
        <p:spPr>
          <a:xfrm>
            <a:off x="666750" y="3487681"/>
            <a:ext cx="132670" cy="99502"/>
          </a:xfrm>
          <a:custGeom>
            <a:avLst/>
            <a:gdLst/>
            <a:ahLst/>
            <a:cxnLst/>
            <a:rect l="0" t="0" r="0" b="0"/>
            <a:pathLst>
              <a:path w="132670" h="99502">
                <a:moveTo>
                  <a:pt x="132670" y="0"/>
                </a:moveTo>
                <a:lnTo>
                  <a:pt x="0" y="0"/>
                </a:lnTo>
                <a:lnTo>
                  <a:pt x="132670" y="99502"/>
                </a:lnTo>
                <a:close/>
              </a:path>
            </a:pathLst>
          </a:custGeom>
          <a:solidFill>
            <a:srgbClr val="E9F4F7"/>
          </a:solidFill>
          <a:ln w="0">
            <a:noFill/>
          </a:ln>
        </p:spPr>
        <p:txBody>
          <a:bodyPr/>
          <a:lstStyle/>
          <a:p>
            <a:endParaRPr lang="en-US"/>
          </a:p>
        </p:txBody>
      </p:sp>
      <p:sp>
        <p:nvSpPr>
          <p:cNvPr id="32" name="field cell 28">
            <a:extLst>
              <a:ext uri="{FF2B5EF4-FFF2-40B4-BE49-F238E27FC236}">
                <a16:creationId xmlns:a16="http://schemas.microsoft.com/office/drawing/2014/main" id="{0267B210-BD3D-4C7E-BDF5-87F1A894CE62}"/>
              </a:ext>
            </a:extLst>
          </p:cNvPr>
          <p:cNvSpPr>
            <a:spLocks noGrp="1"/>
          </p:cNvSpPr>
          <p:nvPr/>
        </p:nvSpPr>
        <p:spPr>
          <a:xfrm>
            <a:off x="799420" y="3587183"/>
            <a:ext cx="132670" cy="99502"/>
          </a:xfrm>
          <a:custGeom>
            <a:avLst/>
            <a:gdLst/>
            <a:ahLst/>
            <a:cxnLst/>
            <a:rect l="0" t="0" r="0" b="0"/>
            <a:pathLst>
              <a:path w="132670" h="99502">
                <a:moveTo>
                  <a:pt x="0" y="99502"/>
                </a:moveTo>
                <a:lnTo>
                  <a:pt x="132670" y="0"/>
                </a:lnTo>
                <a:lnTo>
                  <a:pt x="0" y="0"/>
                </a:lnTo>
                <a:close/>
              </a:path>
            </a:pathLst>
          </a:custGeom>
          <a:solidFill>
            <a:srgbClr val="D0EAED"/>
          </a:solidFill>
          <a:ln w="0">
            <a:noFill/>
          </a:ln>
        </p:spPr>
        <p:txBody>
          <a:bodyPr/>
          <a:lstStyle/>
          <a:p>
            <a:endParaRPr lang="en-US"/>
          </a:p>
        </p:txBody>
      </p:sp>
      <p:sp>
        <p:nvSpPr>
          <p:cNvPr id="33" name="field cell 29">
            <a:extLst>
              <a:ext uri="{FF2B5EF4-FFF2-40B4-BE49-F238E27FC236}">
                <a16:creationId xmlns:a16="http://schemas.microsoft.com/office/drawing/2014/main" id="{E3093BCA-BB09-4822-AB24-8F59B65194F6}"/>
              </a:ext>
            </a:extLst>
          </p:cNvPr>
          <p:cNvSpPr>
            <a:spLocks noGrp="1"/>
          </p:cNvSpPr>
          <p:nvPr/>
        </p:nvSpPr>
        <p:spPr>
          <a:xfrm>
            <a:off x="799420" y="3587183"/>
            <a:ext cx="132670" cy="99502"/>
          </a:xfrm>
          <a:custGeom>
            <a:avLst/>
            <a:gdLst/>
            <a:ahLst/>
            <a:cxnLst/>
            <a:rect l="0" t="0" r="0" b="0"/>
            <a:pathLst>
              <a:path w="132670" h="99502">
                <a:moveTo>
                  <a:pt x="132670" y="99502"/>
                </a:moveTo>
                <a:lnTo>
                  <a:pt x="132670" y="0"/>
                </a:lnTo>
                <a:lnTo>
                  <a:pt x="0" y="99502"/>
                </a:lnTo>
                <a:close/>
              </a:path>
            </a:pathLst>
          </a:custGeom>
          <a:solidFill>
            <a:srgbClr val="BAE1E4"/>
          </a:solidFill>
          <a:ln w="0">
            <a:noFill/>
          </a:ln>
        </p:spPr>
        <p:txBody>
          <a:bodyPr/>
          <a:lstStyle/>
          <a:p>
            <a:endParaRPr lang="en-US"/>
          </a:p>
        </p:txBody>
      </p:sp>
      <p:sp>
        <p:nvSpPr>
          <p:cNvPr id="34" name="field cell 30">
            <a:extLst>
              <a:ext uri="{FF2B5EF4-FFF2-40B4-BE49-F238E27FC236}">
                <a16:creationId xmlns:a16="http://schemas.microsoft.com/office/drawing/2014/main" id="{DC85FC55-A661-4FA9-9FA9-4C7A8567B2E8}"/>
              </a:ext>
            </a:extLst>
          </p:cNvPr>
          <p:cNvSpPr>
            <a:spLocks noGrp="1"/>
          </p:cNvSpPr>
          <p:nvPr/>
        </p:nvSpPr>
        <p:spPr>
          <a:xfrm>
            <a:off x="666750" y="3686685"/>
            <a:ext cx="132670" cy="99502"/>
          </a:xfrm>
          <a:custGeom>
            <a:avLst/>
            <a:gdLst/>
            <a:ahLst/>
            <a:cxnLst/>
            <a:rect l="0" t="0" r="0" b="0"/>
            <a:pathLst>
              <a:path w="132670" h="99502">
                <a:moveTo>
                  <a:pt x="132670" y="99502"/>
                </a:moveTo>
                <a:lnTo>
                  <a:pt x="0" y="0"/>
                </a:lnTo>
                <a:lnTo>
                  <a:pt x="0" y="99502"/>
                </a:lnTo>
                <a:close/>
              </a:path>
            </a:pathLst>
          </a:custGeom>
          <a:solidFill>
            <a:srgbClr val="E9F4F7"/>
          </a:solidFill>
          <a:ln w="0">
            <a:noFill/>
          </a:ln>
        </p:spPr>
        <p:txBody>
          <a:bodyPr/>
          <a:lstStyle/>
          <a:p>
            <a:endParaRPr lang="en-US"/>
          </a:p>
        </p:txBody>
      </p:sp>
      <p:sp>
        <p:nvSpPr>
          <p:cNvPr id="35" name="field cell 31">
            <a:extLst>
              <a:ext uri="{FF2B5EF4-FFF2-40B4-BE49-F238E27FC236}">
                <a16:creationId xmlns:a16="http://schemas.microsoft.com/office/drawing/2014/main" id="{9F288E65-7707-4B8E-8DC7-944FA12F9AA6}"/>
              </a:ext>
            </a:extLst>
          </p:cNvPr>
          <p:cNvSpPr>
            <a:spLocks noGrp="1"/>
          </p:cNvSpPr>
          <p:nvPr/>
        </p:nvSpPr>
        <p:spPr>
          <a:xfrm>
            <a:off x="666750" y="3686685"/>
            <a:ext cx="132670" cy="99502"/>
          </a:xfrm>
          <a:custGeom>
            <a:avLst/>
            <a:gdLst/>
            <a:ahLst/>
            <a:cxnLst/>
            <a:rect l="0" t="0" r="0" b="0"/>
            <a:pathLst>
              <a:path w="132670" h="99502">
                <a:moveTo>
                  <a:pt x="0" y="0"/>
                </a:moveTo>
                <a:lnTo>
                  <a:pt x="132670" y="99502"/>
                </a:lnTo>
                <a:lnTo>
                  <a:pt x="132670" y="0"/>
                </a:lnTo>
                <a:close/>
              </a:path>
            </a:pathLst>
          </a:custGeom>
          <a:solidFill>
            <a:srgbClr val="DEF0F3"/>
          </a:solidFill>
          <a:ln w="0">
            <a:noFill/>
          </a:ln>
        </p:spPr>
        <p:txBody>
          <a:bodyPr/>
          <a:lstStyle/>
          <a:p>
            <a:endParaRPr lang="en-US"/>
          </a:p>
        </p:txBody>
      </p:sp>
      <p:sp>
        <p:nvSpPr>
          <p:cNvPr id="36" name="field cell 32">
            <a:extLst>
              <a:ext uri="{FF2B5EF4-FFF2-40B4-BE49-F238E27FC236}">
                <a16:creationId xmlns:a16="http://schemas.microsoft.com/office/drawing/2014/main" id="{1684AA87-4A8C-414C-9FB8-728D29BC960F}"/>
              </a:ext>
            </a:extLst>
          </p:cNvPr>
          <p:cNvSpPr>
            <a:spLocks noGrp="1"/>
          </p:cNvSpPr>
          <p:nvPr/>
        </p:nvSpPr>
        <p:spPr>
          <a:xfrm>
            <a:off x="799420" y="3686685"/>
            <a:ext cx="132670" cy="99502"/>
          </a:xfrm>
          <a:custGeom>
            <a:avLst/>
            <a:gdLst/>
            <a:ahLst/>
            <a:cxnLst/>
            <a:rect l="0" t="0" r="0" b="0"/>
            <a:pathLst>
              <a:path w="132670" h="99502">
                <a:moveTo>
                  <a:pt x="0" y="99502"/>
                </a:moveTo>
                <a:lnTo>
                  <a:pt x="132670" y="0"/>
                </a:lnTo>
                <a:lnTo>
                  <a:pt x="0" y="0"/>
                </a:lnTo>
                <a:close/>
              </a:path>
            </a:pathLst>
          </a:custGeom>
          <a:solidFill>
            <a:srgbClr val="B9E0E3"/>
          </a:solidFill>
          <a:ln w="0">
            <a:noFill/>
          </a:ln>
        </p:spPr>
        <p:txBody>
          <a:bodyPr/>
          <a:lstStyle/>
          <a:p>
            <a:endParaRPr lang="en-US"/>
          </a:p>
        </p:txBody>
      </p:sp>
      <p:sp>
        <p:nvSpPr>
          <p:cNvPr id="37" name="field cell 33">
            <a:extLst>
              <a:ext uri="{FF2B5EF4-FFF2-40B4-BE49-F238E27FC236}">
                <a16:creationId xmlns:a16="http://schemas.microsoft.com/office/drawing/2014/main" id="{B12A1D90-9731-4E17-B0C3-AA25F402D00D}"/>
              </a:ext>
            </a:extLst>
          </p:cNvPr>
          <p:cNvSpPr>
            <a:spLocks noGrp="1"/>
          </p:cNvSpPr>
          <p:nvPr/>
        </p:nvSpPr>
        <p:spPr>
          <a:xfrm>
            <a:off x="799420" y="3686685"/>
            <a:ext cx="132670" cy="99502"/>
          </a:xfrm>
          <a:custGeom>
            <a:avLst/>
            <a:gdLst/>
            <a:ahLst/>
            <a:cxnLst/>
            <a:rect l="0" t="0" r="0" b="0"/>
            <a:pathLst>
              <a:path w="132670" h="99502">
                <a:moveTo>
                  <a:pt x="132670" y="0"/>
                </a:moveTo>
                <a:lnTo>
                  <a:pt x="0" y="99502"/>
                </a:lnTo>
                <a:lnTo>
                  <a:pt x="132670" y="99502"/>
                </a:lnTo>
                <a:close/>
              </a:path>
            </a:pathLst>
          </a:custGeom>
          <a:solidFill>
            <a:srgbClr val="97D2D5"/>
          </a:solidFill>
          <a:ln w="0">
            <a:noFill/>
          </a:ln>
        </p:spPr>
        <p:txBody>
          <a:bodyPr/>
          <a:lstStyle/>
          <a:p>
            <a:endParaRPr lang="en-US"/>
          </a:p>
        </p:txBody>
      </p:sp>
      <p:sp>
        <p:nvSpPr>
          <p:cNvPr id="38" name="field cell 34">
            <a:extLst>
              <a:ext uri="{FF2B5EF4-FFF2-40B4-BE49-F238E27FC236}">
                <a16:creationId xmlns:a16="http://schemas.microsoft.com/office/drawing/2014/main" id="{7022C7F2-D212-4861-9BED-C25D996683BD}"/>
              </a:ext>
            </a:extLst>
          </p:cNvPr>
          <p:cNvSpPr>
            <a:spLocks noGrp="1"/>
          </p:cNvSpPr>
          <p:nvPr/>
        </p:nvSpPr>
        <p:spPr>
          <a:xfrm>
            <a:off x="666750" y="3786188"/>
            <a:ext cx="132670" cy="99502"/>
          </a:xfrm>
          <a:custGeom>
            <a:avLst/>
            <a:gdLst/>
            <a:ahLst/>
            <a:cxnLst/>
            <a:rect l="0" t="0" r="0" b="0"/>
            <a:pathLst>
              <a:path w="132670" h="99502">
                <a:moveTo>
                  <a:pt x="0" y="99502"/>
                </a:moveTo>
                <a:lnTo>
                  <a:pt x="132670" y="0"/>
                </a:lnTo>
                <a:lnTo>
                  <a:pt x="0" y="0"/>
                </a:lnTo>
                <a:close/>
              </a:path>
            </a:pathLst>
          </a:custGeom>
          <a:solidFill>
            <a:srgbClr val="E8F4F7"/>
          </a:solidFill>
          <a:ln w="0">
            <a:noFill/>
          </a:ln>
        </p:spPr>
        <p:txBody>
          <a:bodyPr/>
          <a:lstStyle/>
          <a:p>
            <a:endParaRPr lang="en-US"/>
          </a:p>
        </p:txBody>
      </p:sp>
      <p:sp>
        <p:nvSpPr>
          <p:cNvPr id="39" name="field cell 35">
            <a:extLst>
              <a:ext uri="{FF2B5EF4-FFF2-40B4-BE49-F238E27FC236}">
                <a16:creationId xmlns:a16="http://schemas.microsoft.com/office/drawing/2014/main" id="{B9AF2387-6756-4CC7-A260-0B0C99A86DF4}"/>
              </a:ext>
            </a:extLst>
          </p:cNvPr>
          <p:cNvSpPr>
            <a:spLocks noGrp="1"/>
          </p:cNvSpPr>
          <p:nvPr/>
        </p:nvSpPr>
        <p:spPr>
          <a:xfrm>
            <a:off x="666750" y="3786188"/>
            <a:ext cx="132670" cy="99502"/>
          </a:xfrm>
          <a:custGeom>
            <a:avLst/>
            <a:gdLst/>
            <a:ahLst/>
            <a:cxnLst/>
            <a:rect l="0" t="0" r="0" b="0"/>
            <a:pathLst>
              <a:path w="132670" h="99502">
                <a:moveTo>
                  <a:pt x="132670" y="0"/>
                </a:moveTo>
                <a:lnTo>
                  <a:pt x="0" y="99502"/>
                </a:lnTo>
                <a:lnTo>
                  <a:pt x="132670" y="99502"/>
                </a:lnTo>
                <a:close/>
              </a:path>
            </a:pathLst>
          </a:custGeom>
          <a:solidFill>
            <a:srgbClr val="D6ECEF"/>
          </a:solidFill>
          <a:ln w="0">
            <a:noFill/>
          </a:ln>
        </p:spPr>
        <p:txBody>
          <a:bodyPr/>
          <a:lstStyle/>
          <a:p>
            <a:endParaRPr lang="en-US"/>
          </a:p>
        </p:txBody>
      </p:sp>
      <p:sp>
        <p:nvSpPr>
          <p:cNvPr id="40" name="field cell 36">
            <a:extLst>
              <a:ext uri="{FF2B5EF4-FFF2-40B4-BE49-F238E27FC236}">
                <a16:creationId xmlns:a16="http://schemas.microsoft.com/office/drawing/2014/main" id="{E2CDA096-A686-4209-91BA-5C98D51534C1}"/>
              </a:ext>
            </a:extLst>
          </p:cNvPr>
          <p:cNvSpPr>
            <a:spLocks noGrp="1"/>
          </p:cNvSpPr>
          <p:nvPr/>
        </p:nvSpPr>
        <p:spPr>
          <a:xfrm>
            <a:off x="666750" y="3885690"/>
            <a:ext cx="132670" cy="99502"/>
          </a:xfrm>
          <a:custGeom>
            <a:avLst/>
            <a:gdLst/>
            <a:ahLst/>
            <a:cxnLst/>
            <a:rect l="0" t="0" r="0" b="0"/>
            <a:pathLst>
              <a:path w="132670" h="99502">
                <a:moveTo>
                  <a:pt x="0" y="0"/>
                </a:moveTo>
                <a:lnTo>
                  <a:pt x="0" y="99502"/>
                </a:lnTo>
                <a:lnTo>
                  <a:pt x="132670" y="99502"/>
                </a:lnTo>
                <a:close/>
              </a:path>
            </a:pathLst>
          </a:custGeom>
          <a:solidFill>
            <a:srgbClr val="E6F3F6"/>
          </a:solidFill>
          <a:ln w="0">
            <a:noFill/>
          </a:ln>
        </p:spPr>
        <p:txBody>
          <a:bodyPr/>
          <a:lstStyle/>
          <a:p>
            <a:endParaRPr lang="en-US"/>
          </a:p>
        </p:txBody>
      </p:sp>
      <p:sp>
        <p:nvSpPr>
          <p:cNvPr id="41" name="field cell 37">
            <a:extLst>
              <a:ext uri="{FF2B5EF4-FFF2-40B4-BE49-F238E27FC236}">
                <a16:creationId xmlns:a16="http://schemas.microsoft.com/office/drawing/2014/main" id="{61F9EA06-07E9-44EC-A45D-8D69C9F3DAE6}"/>
              </a:ext>
            </a:extLst>
          </p:cNvPr>
          <p:cNvSpPr>
            <a:spLocks noGrp="1"/>
          </p:cNvSpPr>
          <p:nvPr/>
        </p:nvSpPr>
        <p:spPr>
          <a:xfrm>
            <a:off x="666750" y="3885690"/>
            <a:ext cx="132670" cy="99502"/>
          </a:xfrm>
          <a:custGeom>
            <a:avLst/>
            <a:gdLst/>
            <a:ahLst/>
            <a:cxnLst/>
            <a:rect l="0" t="0" r="0" b="0"/>
            <a:pathLst>
              <a:path w="132670" h="99502">
                <a:moveTo>
                  <a:pt x="132670" y="0"/>
                </a:moveTo>
                <a:lnTo>
                  <a:pt x="0" y="0"/>
                </a:lnTo>
                <a:lnTo>
                  <a:pt x="132670" y="99502"/>
                </a:lnTo>
                <a:close/>
              </a:path>
            </a:pathLst>
          </a:custGeom>
          <a:solidFill>
            <a:srgbClr val="D4EBEE"/>
          </a:solidFill>
          <a:ln w="0">
            <a:noFill/>
          </a:ln>
        </p:spPr>
        <p:txBody>
          <a:bodyPr/>
          <a:lstStyle/>
          <a:p>
            <a:endParaRPr lang="en-US"/>
          </a:p>
        </p:txBody>
      </p:sp>
      <p:sp>
        <p:nvSpPr>
          <p:cNvPr id="42" name="field cell 38">
            <a:extLst>
              <a:ext uri="{FF2B5EF4-FFF2-40B4-BE49-F238E27FC236}">
                <a16:creationId xmlns:a16="http://schemas.microsoft.com/office/drawing/2014/main" id="{FF8E244E-33B7-4019-9B40-5DEFC3842EBE}"/>
              </a:ext>
            </a:extLst>
          </p:cNvPr>
          <p:cNvSpPr>
            <a:spLocks noGrp="1"/>
          </p:cNvSpPr>
          <p:nvPr/>
        </p:nvSpPr>
        <p:spPr>
          <a:xfrm>
            <a:off x="2258786" y="4383201"/>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43" name="field cell 39">
            <a:extLst>
              <a:ext uri="{FF2B5EF4-FFF2-40B4-BE49-F238E27FC236}">
                <a16:creationId xmlns:a16="http://schemas.microsoft.com/office/drawing/2014/main" id="{CA6C4F3A-EC19-4CA6-86A7-34931023BF64}"/>
              </a:ext>
            </a:extLst>
          </p:cNvPr>
          <p:cNvSpPr>
            <a:spLocks noGrp="1"/>
          </p:cNvSpPr>
          <p:nvPr/>
        </p:nvSpPr>
        <p:spPr>
          <a:xfrm>
            <a:off x="2258786" y="4383201"/>
            <a:ext cx="132670" cy="99502"/>
          </a:xfrm>
          <a:custGeom>
            <a:avLst/>
            <a:gdLst/>
            <a:ahLst/>
            <a:cxnLst/>
            <a:rect l="0" t="0" r="0" b="0"/>
            <a:pathLst>
              <a:path w="132670" h="99502">
                <a:moveTo>
                  <a:pt x="132670" y="99502"/>
                </a:moveTo>
                <a:lnTo>
                  <a:pt x="132670" y="0"/>
                </a:lnTo>
                <a:lnTo>
                  <a:pt x="0" y="0"/>
                </a:lnTo>
                <a:close/>
              </a:path>
            </a:pathLst>
          </a:custGeom>
          <a:solidFill>
            <a:srgbClr val="EDF6F9"/>
          </a:solidFill>
          <a:ln w="0">
            <a:noFill/>
          </a:ln>
        </p:spPr>
        <p:txBody>
          <a:bodyPr/>
          <a:lstStyle/>
          <a:p>
            <a:endParaRPr lang="en-US"/>
          </a:p>
        </p:txBody>
      </p:sp>
      <p:sp>
        <p:nvSpPr>
          <p:cNvPr id="44" name="field cell 40">
            <a:extLst>
              <a:ext uri="{FF2B5EF4-FFF2-40B4-BE49-F238E27FC236}">
                <a16:creationId xmlns:a16="http://schemas.microsoft.com/office/drawing/2014/main" id="{1F1376FB-7B75-4E52-BDA7-EF18EF90950E}"/>
              </a:ext>
            </a:extLst>
          </p:cNvPr>
          <p:cNvSpPr>
            <a:spLocks noGrp="1"/>
          </p:cNvSpPr>
          <p:nvPr/>
        </p:nvSpPr>
        <p:spPr>
          <a:xfrm>
            <a:off x="1330098" y="4383201"/>
            <a:ext cx="132670" cy="99502"/>
          </a:xfrm>
          <a:custGeom>
            <a:avLst/>
            <a:gdLst/>
            <a:ahLst/>
            <a:cxnLst/>
            <a:rect l="0" t="0" r="0" b="0"/>
            <a:pathLst>
              <a:path w="132670" h="99502">
                <a:moveTo>
                  <a:pt x="0" y="99502"/>
                </a:moveTo>
                <a:lnTo>
                  <a:pt x="132670" y="99502"/>
                </a:lnTo>
                <a:lnTo>
                  <a:pt x="0" y="0"/>
                </a:lnTo>
                <a:close/>
              </a:path>
            </a:pathLst>
          </a:custGeom>
          <a:solidFill>
            <a:srgbClr val="E9F4F7"/>
          </a:solidFill>
          <a:ln w="0">
            <a:noFill/>
          </a:ln>
        </p:spPr>
        <p:txBody>
          <a:bodyPr/>
          <a:lstStyle/>
          <a:p>
            <a:endParaRPr lang="en-US"/>
          </a:p>
        </p:txBody>
      </p:sp>
      <p:sp>
        <p:nvSpPr>
          <p:cNvPr id="45" name="field cell 41">
            <a:extLst>
              <a:ext uri="{FF2B5EF4-FFF2-40B4-BE49-F238E27FC236}">
                <a16:creationId xmlns:a16="http://schemas.microsoft.com/office/drawing/2014/main" id="{9B32618D-7955-435A-8887-1E659A7B1578}"/>
              </a:ext>
            </a:extLst>
          </p:cNvPr>
          <p:cNvSpPr>
            <a:spLocks noGrp="1"/>
          </p:cNvSpPr>
          <p:nvPr/>
        </p:nvSpPr>
        <p:spPr>
          <a:xfrm>
            <a:off x="1330098" y="4383201"/>
            <a:ext cx="132670" cy="99502"/>
          </a:xfrm>
          <a:custGeom>
            <a:avLst/>
            <a:gdLst/>
            <a:ahLst/>
            <a:cxnLst/>
            <a:rect l="0" t="0" r="0" b="0"/>
            <a:pathLst>
              <a:path w="132670" h="99502">
                <a:moveTo>
                  <a:pt x="132670" y="99502"/>
                </a:moveTo>
                <a:lnTo>
                  <a:pt x="132670" y="0"/>
                </a:lnTo>
                <a:lnTo>
                  <a:pt x="0" y="0"/>
                </a:lnTo>
                <a:close/>
              </a:path>
            </a:pathLst>
          </a:custGeom>
          <a:solidFill>
            <a:srgbClr val="E0F0F3"/>
          </a:solidFill>
          <a:ln w="0">
            <a:noFill/>
          </a:ln>
        </p:spPr>
        <p:txBody>
          <a:bodyPr/>
          <a:lstStyle/>
          <a:p>
            <a:endParaRPr lang="en-US"/>
          </a:p>
        </p:txBody>
      </p:sp>
      <p:sp>
        <p:nvSpPr>
          <p:cNvPr id="46" name="field cell 42">
            <a:extLst>
              <a:ext uri="{FF2B5EF4-FFF2-40B4-BE49-F238E27FC236}">
                <a16:creationId xmlns:a16="http://schemas.microsoft.com/office/drawing/2014/main" id="{C716B117-EE7F-45DB-92B1-1B0188193FDE}"/>
              </a:ext>
            </a:extLst>
          </p:cNvPr>
          <p:cNvSpPr>
            <a:spLocks noGrp="1"/>
          </p:cNvSpPr>
          <p:nvPr/>
        </p:nvSpPr>
        <p:spPr>
          <a:xfrm>
            <a:off x="932089" y="4383201"/>
            <a:ext cx="132670" cy="99502"/>
          </a:xfrm>
          <a:custGeom>
            <a:avLst/>
            <a:gdLst/>
            <a:ahLst/>
            <a:cxnLst/>
            <a:rect l="0" t="0" r="0" b="0"/>
            <a:pathLst>
              <a:path w="132670" h="99502">
                <a:moveTo>
                  <a:pt x="132670" y="99502"/>
                </a:moveTo>
                <a:lnTo>
                  <a:pt x="0" y="0"/>
                </a:lnTo>
                <a:lnTo>
                  <a:pt x="0" y="99502"/>
                </a:lnTo>
                <a:close/>
              </a:path>
            </a:pathLst>
          </a:custGeom>
          <a:solidFill>
            <a:srgbClr val="EAF5F8"/>
          </a:solidFill>
          <a:ln w="0">
            <a:noFill/>
          </a:ln>
        </p:spPr>
        <p:txBody>
          <a:bodyPr/>
          <a:lstStyle/>
          <a:p>
            <a:endParaRPr lang="en-US"/>
          </a:p>
        </p:txBody>
      </p:sp>
      <p:sp>
        <p:nvSpPr>
          <p:cNvPr id="47" name="field cell 43">
            <a:extLst>
              <a:ext uri="{FF2B5EF4-FFF2-40B4-BE49-F238E27FC236}">
                <a16:creationId xmlns:a16="http://schemas.microsoft.com/office/drawing/2014/main" id="{6C38BC10-8CD0-4642-B040-CF2EFC82D6FC}"/>
              </a:ext>
            </a:extLst>
          </p:cNvPr>
          <p:cNvSpPr>
            <a:spLocks noGrp="1"/>
          </p:cNvSpPr>
          <p:nvPr/>
        </p:nvSpPr>
        <p:spPr>
          <a:xfrm>
            <a:off x="932089" y="4383201"/>
            <a:ext cx="132670" cy="99502"/>
          </a:xfrm>
          <a:custGeom>
            <a:avLst/>
            <a:gdLst/>
            <a:ahLst/>
            <a:cxnLst/>
            <a:rect l="0" t="0" r="0" b="0"/>
            <a:pathLst>
              <a:path w="132670" h="99502">
                <a:moveTo>
                  <a:pt x="0" y="0"/>
                </a:moveTo>
                <a:lnTo>
                  <a:pt x="132670" y="99502"/>
                </a:lnTo>
                <a:lnTo>
                  <a:pt x="132670" y="0"/>
                </a:lnTo>
                <a:close/>
              </a:path>
            </a:pathLst>
          </a:custGeom>
          <a:solidFill>
            <a:srgbClr val="E1F1F4"/>
          </a:solidFill>
          <a:ln w="0">
            <a:noFill/>
          </a:ln>
        </p:spPr>
        <p:txBody>
          <a:bodyPr/>
          <a:lstStyle/>
          <a:p>
            <a:endParaRPr lang="en-US"/>
          </a:p>
        </p:txBody>
      </p:sp>
      <p:sp>
        <p:nvSpPr>
          <p:cNvPr id="48" name="field cell 44">
            <a:extLst>
              <a:ext uri="{FF2B5EF4-FFF2-40B4-BE49-F238E27FC236}">
                <a16:creationId xmlns:a16="http://schemas.microsoft.com/office/drawing/2014/main" id="{6BB3C69E-1D75-4FEE-A12A-0A892FA8668A}"/>
              </a:ext>
            </a:extLst>
          </p:cNvPr>
          <p:cNvSpPr>
            <a:spLocks noGrp="1"/>
          </p:cNvSpPr>
          <p:nvPr/>
        </p:nvSpPr>
        <p:spPr>
          <a:xfrm>
            <a:off x="1197429" y="4383201"/>
            <a:ext cx="132670" cy="99502"/>
          </a:xfrm>
          <a:custGeom>
            <a:avLst/>
            <a:gdLst/>
            <a:ahLst/>
            <a:cxnLst/>
            <a:rect l="0" t="0" r="0" b="0"/>
            <a:pathLst>
              <a:path w="132670" h="99502">
                <a:moveTo>
                  <a:pt x="0" y="0"/>
                </a:moveTo>
                <a:lnTo>
                  <a:pt x="0" y="99502"/>
                </a:lnTo>
                <a:lnTo>
                  <a:pt x="132670" y="99502"/>
                </a:lnTo>
                <a:close/>
              </a:path>
            </a:pathLst>
          </a:custGeom>
          <a:solidFill>
            <a:srgbClr val="E9F4F7"/>
          </a:solidFill>
          <a:ln w="0">
            <a:noFill/>
          </a:ln>
        </p:spPr>
        <p:txBody>
          <a:bodyPr/>
          <a:lstStyle/>
          <a:p>
            <a:endParaRPr lang="en-US"/>
          </a:p>
        </p:txBody>
      </p:sp>
      <p:sp>
        <p:nvSpPr>
          <p:cNvPr id="49" name="field cell 45">
            <a:extLst>
              <a:ext uri="{FF2B5EF4-FFF2-40B4-BE49-F238E27FC236}">
                <a16:creationId xmlns:a16="http://schemas.microsoft.com/office/drawing/2014/main" id="{D78C5059-6AFE-44E1-BDEA-02AF09A49F7D}"/>
              </a:ext>
            </a:extLst>
          </p:cNvPr>
          <p:cNvSpPr>
            <a:spLocks noGrp="1"/>
          </p:cNvSpPr>
          <p:nvPr/>
        </p:nvSpPr>
        <p:spPr>
          <a:xfrm>
            <a:off x="1197429" y="4383201"/>
            <a:ext cx="132670" cy="99502"/>
          </a:xfrm>
          <a:custGeom>
            <a:avLst/>
            <a:gdLst/>
            <a:ahLst/>
            <a:cxnLst/>
            <a:rect l="0" t="0" r="0" b="0"/>
            <a:pathLst>
              <a:path w="132670" h="99502">
                <a:moveTo>
                  <a:pt x="0" y="0"/>
                </a:moveTo>
                <a:lnTo>
                  <a:pt x="132670" y="99502"/>
                </a:lnTo>
                <a:lnTo>
                  <a:pt x="132670" y="0"/>
                </a:lnTo>
                <a:close/>
              </a:path>
            </a:pathLst>
          </a:custGeom>
          <a:solidFill>
            <a:srgbClr val="DCEFF2"/>
          </a:solidFill>
          <a:ln w="0">
            <a:noFill/>
          </a:ln>
        </p:spPr>
        <p:txBody>
          <a:bodyPr/>
          <a:lstStyle/>
          <a:p>
            <a:endParaRPr lang="en-US"/>
          </a:p>
        </p:txBody>
      </p:sp>
      <p:sp>
        <p:nvSpPr>
          <p:cNvPr id="50" name="field cell 46">
            <a:extLst>
              <a:ext uri="{FF2B5EF4-FFF2-40B4-BE49-F238E27FC236}">
                <a16:creationId xmlns:a16="http://schemas.microsoft.com/office/drawing/2014/main" id="{2D3BBA65-9CB3-47DA-8947-7AA890B250C5}"/>
              </a:ext>
            </a:extLst>
          </p:cNvPr>
          <p:cNvSpPr>
            <a:spLocks noGrp="1"/>
          </p:cNvSpPr>
          <p:nvPr/>
        </p:nvSpPr>
        <p:spPr>
          <a:xfrm>
            <a:off x="1064759" y="4383201"/>
            <a:ext cx="132670" cy="99502"/>
          </a:xfrm>
          <a:custGeom>
            <a:avLst/>
            <a:gdLst/>
            <a:ahLst/>
            <a:cxnLst/>
            <a:rect l="0" t="0" r="0" b="0"/>
            <a:pathLst>
              <a:path w="132670" h="99502">
                <a:moveTo>
                  <a:pt x="132670" y="0"/>
                </a:moveTo>
                <a:lnTo>
                  <a:pt x="0" y="99502"/>
                </a:lnTo>
                <a:lnTo>
                  <a:pt x="132670" y="99502"/>
                </a:lnTo>
                <a:close/>
              </a:path>
            </a:pathLst>
          </a:custGeom>
          <a:solidFill>
            <a:srgbClr val="E9F4F7"/>
          </a:solidFill>
          <a:ln w="0">
            <a:noFill/>
          </a:ln>
        </p:spPr>
        <p:txBody>
          <a:bodyPr/>
          <a:lstStyle/>
          <a:p>
            <a:endParaRPr lang="en-US"/>
          </a:p>
        </p:txBody>
      </p:sp>
      <p:sp>
        <p:nvSpPr>
          <p:cNvPr id="51" name="field cell 47">
            <a:extLst>
              <a:ext uri="{FF2B5EF4-FFF2-40B4-BE49-F238E27FC236}">
                <a16:creationId xmlns:a16="http://schemas.microsoft.com/office/drawing/2014/main" id="{B2042846-1C1E-4A7D-B797-867BBAA381F1}"/>
              </a:ext>
            </a:extLst>
          </p:cNvPr>
          <p:cNvSpPr>
            <a:spLocks noGrp="1"/>
          </p:cNvSpPr>
          <p:nvPr/>
        </p:nvSpPr>
        <p:spPr>
          <a:xfrm>
            <a:off x="1064759" y="4383201"/>
            <a:ext cx="132670" cy="99502"/>
          </a:xfrm>
          <a:custGeom>
            <a:avLst/>
            <a:gdLst/>
            <a:ahLst/>
            <a:cxnLst/>
            <a:rect l="0" t="0" r="0" b="0"/>
            <a:pathLst>
              <a:path w="132670" h="99502">
                <a:moveTo>
                  <a:pt x="0" y="99502"/>
                </a:moveTo>
                <a:lnTo>
                  <a:pt x="132670" y="0"/>
                </a:lnTo>
                <a:lnTo>
                  <a:pt x="0" y="0"/>
                </a:lnTo>
                <a:close/>
              </a:path>
            </a:pathLst>
          </a:custGeom>
          <a:solidFill>
            <a:srgbClr val="DDEFF2"/>
          </a:solidFill>
          <a:ln w="0">
            <a:noFill/>
          </a:ln>
        </p:spPr>
        <p:txBody>
          <a:bodyPr/>
          <a:lstStyle/>
          <a:p>
            <a:endParaRPr lang="en-US"/>
          </a:p>
        </p:txBody>
      </p:sp>
      <p:sp>
        <p:nvSpPr>
          <p:cNvPr id="52" name="field cell 48">
            <a:extLst>
              <a:ext uri="{FF2B5EF4-FFF2-40B4-BE49-F238E27FC236}">
                <a16:creationId xmlns:a16="http://schemas.microsoft.com/office/drawing/2014/main" id="{BB32FF45-34AF-4F3C-BD80-CB0CACCA0B31}"/>
              </a:ext>
            </a:extLst>
          </p:cNvPr>
          <p:cNvSpPr>
            <a:spLocks noGrp="1"/>
          </p:cNvSpPr>
          <p:nvPr/>
        </p:nvSpPr>
        <p:spPr>
          <a:xfrm>
            <a:off x="1197429" y="3587183"/>
            <a:ext cx="132670" cy="99502"/>
          </a:xfrm>
          <a:custGeom>
            <a:avLst/>
            <a:gdLst/>
            <a:ahLst/>
            <a:cxnLst/>
            <a:rect l="0" t="0" r="0" b="0"/>
            <a:pathLst>
              <a:path w="132670" h="99502">
                <a:moveTo>
                  <a:pt x="0" y="0"/>
                </a:moveTo>
                <a:lnTo>
                  <a:pt x="0" y="99502"/>
                </a:lnTo>
                <a:lnTo>
                  <a:pt x="132670" y="99502"/>
                </a:lnTo>
                <a:close/>
              </a:path>
            </a:pathLst>
          </a:custGeom>
          <a:solidFill>
            <a:srgbClr val="C6E6E9"/>
          </a:solidFill>
          <a:ln w="0">
            <a:noFill/>
          </a:ln>
        </p:spPr>
        <p:txBody>
          <a:bodyPr/>
          <a:lstStyle/>
          <a:p>
            <a:endParaRPr lang="en-US"/>
          </a:p>
        </p:txBody>
      </p:sp>
      <p:sp>
        <p:nvSpPr>
          <p:cNvPr id="53" name="field cell 49">
            <a:extLst>
              <a:ext uri="{FF2B5EF4-FFF2-40B4-BE49-F238E27FC236}">
                <a16:creationId xmlns:a16="http://schemas.microsoft.com/office/drawing/2014/main" id="{993DC0B5-45B3-4FC1-8C1F-56FC097632D5}"/>
              </a:ext>
            </a:extLst>
          </p:cNvPr>
          <p:cNvSpPr>
            <a:spLocks noGrp="1"/>
          </p:cNvSpPr>
          <p:nvPr/>
        </p:nvSpPr>
        <p:spPr>
          <a:xfrm>
            <a:off x="1197429" y="3587183"/>
            <a:ext cx="132670" cy="99502"/>
          </a:xfrm>
          <a:custGeom>
            <a:avLst/>
            <a:gdLst/>
            <a:ahLst/>
            <a:cxnLst/>
            <a:rect l="0" t="0" r="0" b="0"/>
            <a:pathLst>
              <a:path w="132670" h="99502">
                <a:moveTo>
                  <a:pt x="132670" y="0"/>
                </a:moveTo>
                <a:lnTo>
                  <a:pt x="0" y="0"/>
                </a:lnTo>
                <a:lnTo>
                  <a:pt x="132670" y="99502"/>
                </a:lnTo>
                <a:close/>
              </a:path>
            </a:pathLst>
          </a:custGeom>
          <a:solidFill>
            <a:srgbClr val="E2F1F4"/>
          </a:solidFill>
          <a:ln w="0">
            <a:noFill/>
          </a:ln>
        </p:spPr>
        <p:txBody>
          <a:bodyPr/>
          <a:lstStyle/>
          <a:p>
            <a:endParaRPr lang="en-US"/>
          </a:p>
        </p:txBody>
      </p:sp>
      <p:sp>
        <p:nvSpPr>
          <p:cNvPr id="54" name="field cell 50">
            <a:extLst>
              <a:ext uri="{FF2B5EF4-FFF2-40B4-BE49-F238E27FC236}">
                <a16:creationId xmlns:a16="http://schemas.microsoft.com/office/drawing/2014/main" id="{0FF24E41-9175-4AD0-A044-9A31F5FC7D34}"/>
              </a:ext>
            </a:extLst>
          </p:cNvPr>
          <p:cNvSpPr>
            <a:spLocks noGrp="1"/>
          </p:cNvSpPr>
          <p:nvPr/>
        </p:nvSpPr>
        <p:spPr>
          <a:xfrm>
            <a:off x="1064759" y="3487681"/>
            <a:ext cx="132670" cy="99502"/>
          </a:xfrm>
          <a:custGeom>
            <a:avLst/>
            <a:gdLst/>
            <a:ahLst/>
            <a:cxnLst/>
            <a:rect l="0" t="0" r="0" b="0"/>
            <a:pathLst>
              <a:path w="132670" h="99502">
                <a:moveTo>
                  <a:pt x="0" y="0"/>
                </a:moveTo>
                <a:lnTo>
                  <a:pt x="132670" y="99502"/>
                </a:lnTo>
                <a:lnTo>
                  <a:pt x="132670" y="0"/>
                </a:lnTo>
                <a:close/>
              </a:path>
            </a:pathLst>
          </a:custGeom>
          <a:solidFill>
            <a:srgbClr val="E7F3F6"/>
          </a:solidFill>
          <a:ln w="0">
            <a:noFill/>
          </a:ln>
        </p:spPr>
        <p:txBody>
          <a:bodyPr/>
          <a:lstStyle/>
          <a:p>
            <a:endParaRPr lang="en-US"/>
          </a:p>
        </p:txBody>
      </p:sp>
      <p:sp>
        <p:nvSpPr>
          <p:cNvPr id="55" name="field cell 51">
            <a:extLst>
              <a:ext uri="{FF2B5EF4-FFF2-40B4-BE49-F238E27FC236}">
                <a16:creationId xmlns:a16="http://schemas.microsoft.com/office/drawing/2014/main" id="{07D9E342-4957-4085-9785-2C002B20BC6A}"/>
              </a:ext>
            </a:extLst>
          </p:cNvPr>
          <p:cNvSpPr>
            <a:spLocks noGrp="1"/>
          </p:cNvSpPr>
          <p:nvPr/>
        </p:nvSpPr>
        <p:spPr>
          <a:xfrm>
            <a:off x="1064759" y="3487681"/>
            <a:ext cx="132670" cy="99502"/>
          </a:xfrm>
          <a:custGeom>
            <a:avLst/>
            <a:gdLst/>
            <a:ahLst/>
            <a:cxnLst/>
            <a:rect l="0" t="0" r="0" b="0"/>
            <a:pathLst>
              <a:path w="132670" h="99502">
                <a:moveTo>
                  <a:pt x="132670" y="99502"/>
                </a:moveTo>
                <a:lnTo>
                  <a:pt x="0" y="0"/>
                </a:lnTo>
                <a:lnTo>
                  <a:pt x="0" y="99502"/>
                </a:lnTo>
                <a:close/>
              </a:path>
            </a:pathLst>
          </a:custGeom>
          <a:solidFill>
            <a:srgbClr val="D7EDF0"/>
          </a:solidFill>
          <a:ln w="0">
            <a:noFill/>
          </a:ln>
        </p:spPr>
        <p:txBody>
          <a:bodyPr/>
          <a:lstStyle/>
          <a:p>
            <a:endParaRPr lang="en-US"/>
          </a:p>
        </p:txBody>
      </p:sp>
      <p:sp>
        <p:nvSpPr>
          <p:cNvPr id="56" name="field cell 52">
            <a:extLst>
              <a:ext uri="{FF2B5EF4-FFF2-40B4-BE49-F238E27FC236}">
                <a16:creationId xmlns:a16="http://schemas.microsoft.com/office/drawing/2014/main" id="{C16C406E-8FD9-4A6A-A182-C7FD3BDF4921}"/>
              </a:ext>
            </a:extLst>
          </p:cNvPr>
          <p:cNvSpPr>
            <a:spLocks noGrp="1"/>
          </p:cNvSpPr>
          <p:nvPr/>
        </p:nvSpPr>
        <p:spPr>
          <a:xfrm>
            <a:off x="666750" y="3189174"/>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57" name="field cell 53">
            <a:extLst>
              <a:ext uri="{FF2B5EF4-FFF2-40B4-BE49-F238E27FC236}">
                <a16:creationId xmlns:a16="http://schemas.microsoft.com/office/drawing/2014/main" id="{1011ADA1-BA53-48AC-A10A-C31A21151D17}"/>
              </a:ext>
            </a:extLst>
          </p:cNvPr>
          <p:cNvSpPr>
            <a:spLocks noGrp="1"/>
          </p:cNvSpPr>
          <p:nvPr/>
        </p:nvSpPr>
        <p:spPr>
          <a:xfrm>
            <a:off x="666750" y="3189174"/>
            <a:ext cx="132670" cy="99502"/>
          </a:xfrm>
          <a:custGeom>
            <a:avLst/>
            <a:gdLst/>
            <a:ahLst/>
            <a:cxnLst/>
            <a:rect l="0" t="0" r="0" b="0"/>
            <a:pathLst>
              <a:path w="132670" h="99502">
                <a:moveTo>
                  <a:pt x="132670" y="0"/>
                </a:moveTo>
                <a:lnTo>
                  <a:pt x="0" y="0"/>
                </a:lnTo>
                <a:lnTo>
                  <a:pt x="132670" y="99502"/>
                </a:lnTo>
                <a:close/>
              </a:path>
            </a:pathLst>
          </a:custGeom>
          <a:solidFill>
            <a:srgbClr val="EDF6F9"/>
          </a:solidFill>
          <a:ln w="0">
            <a:noFill/>
          </a:ln>
        </p:spPr>
        <p:txBody>
          <a:bodyPr/>
          <a:lstStyle/>
          <a:p>
            <a:endParaRPr lang="en-US"/>
          </a:p>
        </p:txBody>
      </p:sp>
      <p:sp>
        <p:nvSpPr>
          <p:cNvPr id="58" name="field cell 54">
            <a:extLst>
              <a:ext uri="{FF2B5EF4-FFF2-40B4-BE49-F238E27FC236}">
                <a16:creationId xmlns:a16="http://schemas.microsoft.com/office/drawing/2014/main" id="{4B46AF93-54CA-44B8-8C6E-2C86D32EA79F}"/>
              </a:ext>
            </a:extLst>
          </p:cNvPr>
          <p:cNvSpPr>
            <a:spLocks noGrp="1"/>
          </p:cNvSpPr>
          <p:nvPr/>
        </p:nvSpPr>
        <p:spPr>
          <a:xfrm>
            <a:off x="1064759" y="3587183"/>
            <a:ext cx="132670" cy="99502"/>
          </a:xfrm>
          <a:custGeom>
            <a:avLst/>
            <a:gdLst/>
            <a:ahLst/>
            <a:cxnLst/>
            <a:rect l="0" t="0" r="0" b="0"/>
            <a:pathLst>
              <a:path w="132670" h="99502">
                <a:moveTo>
                  <a:pt x="132670" y="0"/>
                </a:moveTo>
                <a:lnTo>
                  <a:pt x="0" y="99502"/>
                </a:lnTo>
                <a:lnTo>
                  <a:pt x="132670" y="99502"/>
                </a:lnTo>
                <a:close/>
              </a:path>
            </a:pathLst>
          </a:custGeom>
          <a:solidFill>
            <a:srgbClr val="AADADD"/>
          </a:solidFill>
          <a:ln w="0">
            <a:noFill/>
          </a:ln>
        </p:spPr>
        <p:txBody>
          <a:bodyPr/>
          <a:lstStyle/>
          <a:p>
            <a:endParaRPr lang="en-US"/>
          </a:p>
        </p:txBody>
      </p:sp>
      <p:sp>
        <p:nvSpPr>
          <p:cNvPr id="59" name="field cell 55">
            <a:extLst>
              <a:ext uri="{FF2B5EF4-FFF2-40B4-BE49-F238E27FC236}">
                <a16:creationId xmlns:a16="http://schemas.microsoft.com/office/drawing/2014/main" id="{1395BD22-E5D7-4F77-92DC-6292C80691B2}"/>
              </a:ext>
            </a:extLst>
          </p:cNvPr>
          <p:cNvSpPr>
            <a:spLocks noGrp="1"/>
          </p:cNvSpPr>
          <p:nvPr/>
        </p:nvSpPr>
        <p:spPr>
          <a:xfrm>
            <a:off x="1064759" y="3587183"/>
            <a:ext cx="132670" cy="99502"/>
          </a:xfrm>
          <a:custGeom>
            <a:avLst/>
            <a:gdLst/>
            <a:ahLst/>
            <a:cxnLst/>
            <a:rect l="0" t="0" r="0" b="0"/>
            <a:pathLst>
              <a:path w="132670" h="99502">
                <a:moveTo>
                  <a:pt x="0" y="99502"/>
                </a:moveTo>
                <a:lnTo>
                  <a:pt x="132670" y="0"/>
                </a:lnTo>
                <a:lnTo>
                  <a:pt x="0" y="0"/>
                </a:lnTo>
                <a:close/>
              </a:path>
            </a:pathLst>
          </a:custGeom>
          <a:solidFill>
            <a:srgbClr val="B6DFE2"/>
          </a:solidFill>
          <a:ln w="0">
            <a:noFill/>
          </a:ln>
        </p:spPr>
        <p:txBody>
          <a:bodyPr/>
          <a:lstStyle/>
          <a:p>
            <a:endParaRPr lang="en-US"/>
          </a:p>
        </p:txBody>
      </p:sp>
      <p:sp>
        <p:nvSpPr>
          <p:cNvPr id="60" name="field cell 56">
            <a:extLst>
              <a:ext uri="{FF2B5EF4-FFF2-40B4-BE49-F238E27FC236}">
                <a16:creationId xmlns:a16="http://schemas.microsoft.com/office/drawing/2014/main" id="{9357FD7D-AE21-4786-AD39-08C6423F3BCC}"/>
              </a:ext>
            </a:extLst>
          </p:cNvPr>
          <p:cNvSpPr>
            <a:spLocks noGrp="1"/>
          </p:cNvSpPr>
          <p:nvPr/>
        </p:nvSpPr>
        <p:spPr>
          <a:xfrm>
            <a:off x="932089" y="3587183"/>
            <a:ext cx="132670" cy="99502"/>
          </a:xfrm>
          <a:custGeom>
            <a:avLst/>
            <a:gdLst/>
            <a:ahLst/>
            <a:cxnLst/>
            <a:rect l="0" t="0" r="0" b="0"/>
            <a:pathLst>
              <a:path w="132670" h="99502">
                <a:moveTo>
                  <a:pt x="132670" y="99502"/>
                </a:moveTo>
                <a:lnTo>
                  <a:pt x="0" y="0"/>
                </a:lnTo>
                <a:lnTo>
                  <a:pt x="0" y="99502"/>
                </a:lnTo>
                <a:close/>
              </a:path>
            </a:pathLst>
          </a:custGeom>
          <a:solidFill>
            <a:srgbClr val="A2D6D9"/>
          </a:solidFill>
          <a:ln w="0">
            <a:noFill/>
          </a:ln>
        </p:spPr>
        <p:txBody>
          <a:bodyPr/>
          <a:lstStyle/>
          <a:p>
            <a:endParaRPr lang="en-US"/>
          </a:p>
        </p:txBody>
      </p:sp>
      <p:sp>
        <p:nvSpPr>
          <p:cNvPr id="61" name="field cell 57">
            <a:extLst>
              <a:ext uri="{FF2B5EF4-FFF2-40B4-BE49-F238E27FC236}">
                <a16:creationId xmlns:a16="http://schemas.microsoft.com/office/drawing/2014/main" id="{1A855A44-0979-4289-8526-54390E9DC507}"/>
              </a:ext>
            </a:extLst>
          </p:cNvPr>
          <p:cNvSpPr>
            <a:spLocks noGrp="1"/>
          </p:cNvSpPr>
          <p:nvPr/>
        </p:nvSpPr>
        <p:spPr>
          <a:xfrm>
            <a:off x="932089" y="3587183"/>
            <a:ext cx="132670" cy="99502"/>
          </a:xfrm>
          <a:custGeom>
            <a:avLst/>
            <a:gdLst/>
            <a:ahLst/>
            <a:cxnLst/>
            <a:rect l="0" t="0" r="0" b="0"/>
            <a:pathLst>
              <a:path w="132670" h="99502">
                <a:moveTo>
                  <a:pt x="0" y="0"/>
                </a:moveTo>
                <a:lnTo>
                  <a:pt x="132670" y="99502"/>
                </a:lnTo>
                <a:lnTo>
                  <a:pt x="132670" y="0"/>
                </a:lnTo>
                <a:close/>
              </a:path>
            </a:pathLst>
          </a:custGeom>
          <a:solidFill>
            <a:srgbClr val="AFDCDF"/>
          </a:solidFill>
          <a:ln w="0">
            <a:noFill/>
          </a:ln>
        </p:spPr>
        <p:txBody>
          <a:bodyPr/>
          <a:lstStyle/>
          <a:p>
            <a:endParaRPr lang="en-US"/>
          </a:p>
        </p:txBody>
      </p:sp>
      <p:sp>
        <p:nvSpPr>
          <p:cNvPr id="62" name="field cell 58">
            <a:extLst>
              <a:ext uri="{FF2B5EF4-FFF2-40B4-BE49-F238E27FC236}">
                <a16:creationId xmlns:a16="http://schemas.microsoft.com/office/drawing/2014/main" id="{62CDDE44-7444-4B62-AD63-444CD64D2F2F}"/>
              </a:ext>
            </a:extLst>
          </p:cNvPr>
          <p:cNvSpPr>
            <a:spLocks noGrp="1"/>
          </p:cNvSpPr>
          <p:nvPr/>
        </p:nvSpPr>
        <p:spPr>
          <a:xfrm>
            <a:off x="799420" y="3288676"/>
            <a:ext cx="132670" cy="99502"/>
          </a:xfrm>
          <a:custGeom>
            <a:avLst/>
            <a:gdLst/>
            <a:ahLst/>
            <a:cxnLst/>
            <a:rect l="0" t="0" r="0" b="0"/>
            <a:pathLst>
              <a:path w="132670" h="99502">
                <a:moveTo>
                  <a:pt x="0" y="99502"/>
                </a:moveTo>
                <a:lnTo>
                  <a:pt x="132670" y="99502"/>
                </a:lnTo>
                <a:lnTo>
                  <a:pt x="0" y="0"/>
                </a:lnTo>
                <a:close/>
              </a:path>
            </a:pathLst>
          </a:custGeom>
          <a:solidFill>
            <a:srgbClr val="ECF6F9"/>
          </a:solidFill>
          <a:ln w="0">
            <a:noFill/>
          </a:ln>
        </p:spPr>
        <p:txBody>
          <a:bodyPr/>
          <a:lstStyle/>
          <a:p>
            <a:endParaRPr lang="en-US"/>
          </a:p>
        </p:txBody>
      </p:sp>
      <p:sp>
        <p:nvSpPr>
          <p:cNvPr id="63" name="field cell 59">
            <a:extLst>
              <a:ext uri="{FF2B5EF4-FFF2-40B4-BE49-F238E27FC236}">
                <a16:creationId xmlns:a16="http://schemas.microsoft.com/office/drawing/2014/main" id="{FA8EC8C0-DC2A-4E13-BD5E-C3C29FD6AAF5}"/>
              </a:ext>
            </a:extLst>
          </p:cNvPr>
          <p:cNvSpPr>
            <a:spLocks noGrp="1"/>
          </p:cNvSpPr>
          <p:nvPr/>
        </p:nvSpPr>
        <p:spPr>
          <a:xfrm>
            <a:off x="799420" y="3288676"/>
            <a:ext cx="132670" cy="99502"/>
          </a:xfrm>
          <a:custGeom>
            <a:avLst/>
            <a:gdLst/>
            <a:ahLst/>
            <a:cxnLst/>
            <a:rect l="0" t="0" r="0" b="0"/>
            <a:pathLst>
              <a:path w="132670" h="99502">
                <a:moveTo>
                  <a:pt x="132670" y="99502"/>
                </a:moveTo>
                <a:lnTo>
                  <a:pt x="132670" y="0"/>
                </a:lnTo>
                <a:lnTo>
                  <a:pt x="0" y="0"/>
                </a:lnTo>
                <a:close/>
              </a:path>
            </a:pathLst>
          </a:custGeom>
          <a:solidFill>
            <a:srgbClr val="EDF6F9"/>
          </a:solidFill>
          <a:ln w="0">
            <a:noFill/>
          </a:ln>
        </p:spPr>
        <p:txBody>
          <a:bodyPr/>
          <a:lstStyle/>
          <a:p>
            <a:endParaRPr lang="en-US"/>
          </a:p>
        </p:txBody>
      </p:sp>
      <p:sp>
        <p:nvSpPr>
          <p:cNvPr id="64" name="field cell 60">
            <a:extLst>
              <a:ext uri="{FF2B5EF4-FFF2-40B4-BE49-F238E27FC236}">
                <a16:creationId xmlns:a16="http://schemas.microsoft.com/office/drawing/2014/main" id="{4EE2C47B-64DD-4B36-99BA-D4B11C5A50F5}"/>
              </a:ext>
            </a:extLst>
          </p:cNvPr>
          <p:cNvSpPr>
            <a:spLocks noGrp="1"/>
          </p:cNvSpPr>
          <p:nvPr/>
        </p:nvSpPr>
        <p:spPr>
          <a:xfrm>
            <a:off x="666750" y="4184196"/>
            <a:ext cx="132670" cy="99502"/>
          </a:xfrm>
          <a:custGeom>
            <a:avLst/>
            <a:gdLst/>
            <a:ahLst/>
            <a:cxnLst/>
            <a:rect l="0" t="0" r="0" b="0"/>
            <a:pathLst>
              <a:path w="132670" h="99502">
                <a:moveTo>
                  <a:pt x="0" y="0"/>
                </a:moveTo>
                <a:lnTo>
                  <a:pt x="0" y="99502"/>
                </a:lnTo>
                <a:lnTo>
                  <a:pt x="132670" y="0"/>
                </a:lnTo>
                <a:close/>
              </a:path>
            </a:pathLst>
          </a:custGeom>
          <a:solidFill>
            <a:srgbClr val="E9F4F7"/>
          </a:solidFill>
          <a:ln w="0">
            <a:noFill/>
          </a:ln>
        </p:spPr>
        <p:txBody>
          <a:bodyPr/>
          <a:lstStyle/>
          <a:p>
            <a:endParaRPr lang="en-US"/>
          </a:p>
        </p:txBody>
      </p:sp>
      <p:sp>
        <p:nvSpPr>
          <p:cNvPr id="65" name="field cell 61">
            <a:extLst>
              <a:ext uri="{FF2B5EF4-FFF2-40B4-BE49-F238E27FC236}">
                <a16:creationId xmlns:a16="http://schemas.microsoft.com/office/drawing/2014/main" id="{F26B50F1-9834-4972-8CCC-928C03E80DBF}"/>
              </a:ext>
            </a:extLst>
          </p:cNvPr>
          <p:cNvSpPr>
            <a:spLocks noGrp="1"/>
          </p:cNvSpPr>
          <p:nvPr/>
        </p:nvSpPr>
        <p:spPr>
          <a:xfrm>
            <a:off x="666750" y="4184196"/>
            <a:ext cx="132670" cy="99502"/>
          </a:xfrm>
          <a:custGeom>
            <a:avLst/>
            <a:gdLst/>
            <a:ahLst/>
            <a:cxnLst/>
            <a:rect l="0" t="0" r="0" b="0"/>
            <a:pathLst>
              <a:path w="132670" h="99502">
                <a:moveTo>
                  <a:pt x="0" y="99502"/>
                </a:moveTo>
                <a:lnTo>
                  <a:pt x="132670" y="99502"/>
                </a:lnTo>
                <a:lnTo>
                  <a:pt x="132670" y="0"/>
                </a:lnTo>
                <a:close/>
              </a:path>
            </a:pathLst>
          </a:custGeom>
          <a:solidFill>
            <a:srgbClr val="E2F1F4"/>
          </a:solidFill>
          <a:ln w="0">
            <a:noFill/>
          </a:ln>
        </p:spPr>
        <p:txBody>
          <a:bodyPr/>
          <a:lstStyle/>
          <a:p>
            <a:endParaRPr lang="en-US"/>
          </a:p>
        </p:txBody>
      </p:sp>
      <p:sp>
        <p:nvSpPr>
          <p:cNvPr id="66" name="field cell 62">
            <a:extLst>
              <a:ext uri="{FF2B5EF4-FFF2-40B4-BE49-F238E27FC236}">
                <a16:creationId xmlns:a16="http://schemas.microsoft.com/office/drawing/2014/main" id="{065268D5-E27E-424F-AA49-9F81BEAAC2CB}"/>
              </a:ext>
            </a:extLst>
          </p:cNvPr>
          <p:cNvSpPr>
            <a:spLocks noGrp="1"/>
          </p:cNvSpPr>
          <p:nvPr/>
        </p:nvSpPr>
        <p:spPr>
          <a:xfrm>
            <a:off x="666750" y="4283699"/>
            <a:ext cx="132670" cy="99502"/>
          </a:xfrm>
          <a:custGeom>
            <a:avLst/>
            <a:gdLst/>
            <a:ahLst/>
            <a:cxnLst/>
            <a:rect l="0" t="0" r="0" b="0"/>
            <a:pathLst>
              <a:path w="132670" h="99502">
                <a:moveTo>
                  <a:pt x="0" y="0"/>
                </a:moveTo>
                <a:lnTo>
                  <a:pt x="0" y="99502"/>
                </a:lnTo>
                <a:lnTo>
                  <a:pt x="132670" y="99502"/>
                </a:lnTo>
                <a:close/>
              </a:path>
            </a:pathLst>
          </a:custGeom>
          <a:solidFill>
            <a:srgbClr val="ECF6F9"/>
          </a:solidFill>
          <a:ln w="0">
            <a:noFill/>
          </a:ln>
        </p:spPr>
        <p:txBody>
          <a:bodyPr/>
          <a:lstStyle/>
          <a:p>
            <a:endParaRPr lang="en-US"/>
          </a:p>
        </p:txBody>
      </p:sp>
      <p:sp>
        <p:nvSpPr>
          <p:cNvPr id="67" name="field cell 63">
            <a:extLst>
              <a:ext uri="{FF2B5EF4-FFF2-40B4-BE49-F238E27FC236}">
                <a16:creationId xmlns:a16="http://schemas.microsoft.com/office/drawing/2014/main" id="{6FE32F7D-77CE-4641-A412-3B812A9BB76A}"/>
              </a:ext>
            </a:extLst>
          </p:cNvPr>
          <p:cNvSpPr>
            <a:spLocks noGrp="1"/>
          </p:cNvSpPr>
          <p:nvPr/>
        </p:nvSpPr>
        <p:spPr>
          <a:xfrm>
            <a:off x="666750" y="4283699"/>
            <a:ext cx="132670" cy="99502"/>
          </a:xfrm>
          <a:custGeom>
            <a:avLst/>
            <a:gdLst/>
            <a:ahLst/>
            <a:cxnLst/>
            <a:rect l="0" t="0" r="0" b="0"/>
            <a:pathLst>
              <a:path w="132670" h="99502">
                <a:moveTo>
                  <a:pt x="132670" y="0"/>
                </a:moveTo>
                <a:lnTo>
                  <a:pt x="0" y="0"/>
                </a:lnTo>
                <a:lnTo>
                  <a:pt x="132670" y="99502"/>
                </a:lnTo>
                <a:close/>
              </a:path>
            </a:pathLst>
          </a:custGeom>
          <a:solidFill>
            <a:srgbClr val="E6F3F6"/>
          </a:solidFill>
          <a:ln w="0">
            <a:noFill/>
          </a:ln>
        </p:spPr>
        <p:txBody>
          <a:bodyPr/>
          <a:lstStyle/>
          <a:p>
            <a:endParaRPr lang="en-US"/>
          </a:p>
        </p:txBody>
      </p:sp>
      <p:sp>
        <p:nvSpPr>
          <p:cNvPr id="68" name="field cell 64">
            <a:extLst>
              <a:ext uri="{FF2B5EF4-FFF2-40B4-BE49-F238E27FC236}">
                <a16:creationId xmlns:a16="http://schemas.microsoft.com/office/drawing/2014/main" id="{7F581127-0149-40EA-89DC-3420AC9F7DEA}"/>
              </a:ext>
            </a:extLst>
          </p:cNvPr>
          <p:cNvSpPr>
            <a:spLocks noGrp="1"/>
          </p:cNvSpPr>
          <p:nvPr/>
        </p:nvSpPr>
        <p:spPr>
          <a:xfrm>
            <a:off x="1595438" y="3885690"/>
            <a:ext cx="132670" cy="99502"/>
          </a:xfrm>
          <a:custGeom>
            <a:avLst/>
            <a:gdLst/>
            <a:ahLst/>
            <a:cxnLst/>
            <a:rect l="0" t="0" r="0" b="0"/>
            <a:pathLst>
              <a:path w="132670" h="99502">
                <a:moveTo>
                  <a:pt x="132670" y="0"/>
                </a:moveTo>
                <a:lnTo>
                  <a:pt x="0" y="0"/>
                </a:lnTo>
                <a:lnTo>
                  <a:pt x="132670" y="99502"/>
                </a:lnTo>
                <a:close/>
              </a:path>
            </a:pathLst>
          </a:custGeom>
          <a:solidFill>
            <a:srgbClr val="E6F3F6"/>
          </a:solidFill>
          <a:ln w="0">
            <a:noFill/>
          </a:ln>
        </p:spPr>
        <p:txBody>
          <a:bodyPr/>
          <a:lstStyle/>
          <a:p>
            <a:endParaRPr lang="en-US"/>
          </a:p>
        </p:txBody>
      </p:sp>
      <p:sp>
        <p:nvSpPr>
          <p:cNvPr id="69" name="field cell 65">
            <a:extLst>
              <a:ext uri="{FF2B5EF4-FFF2-40B4-BE49-F238E27FC236}">
                <a16:creationId xmlns:a16="http://schemas.microsoft.com/office/drawing/2014/main" id="{4A3796AE-DD79-484F-A3D7-384AB41B35DE}"/>
              </a:ext>
            </a:extLst>
          </p:cNvPr>
          <p:cNvSpPr>
            <a:spLocks noGrp="1"/>
          </p:cNvSpPr>
          <p:nvPr/>
        </p:nvSpPr>
        <p:spPr>
          <a:xfrm>
            <a:off x="1595438" y="3885690"/>
            <a:ext cx="132670" cy="99502"/>
          </a:xfrm>
          <a:custGeom>
            <a:avLst/>
            <a:gdLst/>
            <a:ahLst/>
            <a:cxnLst/>
            <a:rect l="0" t="0" r="0" b="0"/>
            <a:pathLst>
              <a:path w="132670" h="99502">
                <a:moveTo>
                  <a:pt x="0" y="0"/>
                </a:moveTo>
                <a:lnTo>
                  <a:pt x="0" y="99502"/>
                </a:lnTo>
                <a:lnTo>
                  <a:pt x="132670" y="99502"/>
                </a:lnTo>
                <a:close/>
              </a:path>
            </a:pathLst>
          </a:custGeom>
          <a:solidFill>
            <a:srgbClr val="D3EBEE"/>
          </a:solidFill>
          <a:ln w="0">
            <a:noFill/>
          </a:ln>
        </p:spPr>
        <p:txBody>
          <a:bodyPr/>
          <a:lstStyle/>
          <a:p>
            <a:endParaRPr lang="en-US"/>
          </a:p>
        </p:txBody>
      </p:sp>
      <p:sp>
        <p:nvSpPr>
          <p:cNvPr id="70" name="field cell 66">
            <a:extLst>
              <a:ext uri="{FF2B5EF4-FFF2-40B4-BE49-F238E27FC236}">
                <a16:creationId xmlns:a16="http://schemas.microsoft.com/office/drawing/2014/main" id="{71AF52B0-3D02-41FB-B17F-878318A4F7FB}"/>
              </a:ext>
            </a:extLst>
          </p:cNvPr>
          <p:cNvSpPr>
            <a:spLocks noGrp="1"/>
          </p:cNvSpPr>
          <p:nvPr/>
        </p:nvSpPr>
        <p:spPr>
          <a:xfrm>
            <a:off x="1595438" y="3985192"/>
            <a:ext cx="132670" cy="99502"/>
          </a:xfrm>
          <a:custGeom>
            <a:avLst/>
            <a:gdLst/>
            <a:ahLst/>
            <a:cxnLst/>
            <a:rect l="0" t="0" r="0" b="0"/>
            <a:pathLst>
              <a:path w="132670" h="99502">
                <a:moveTo>
                  <a:pt x="0" y="0"/>
                </a:moveTo>
                <a:lnTo>
                  <a:pt x="0" y="99502"/>
                </a:lnTo>
                <a:lnTo>
                  <a:pt x="132670" y="0"/>
                </a:lnTo>
                <a:close/>
              </a:path>
            </a:pathLst>
          </a:custGeom>
          <a:solidFill>
            <a:srgbClr val="BFE3E6"/>
          </a:solidFill>
          <a:ln w="0">
            <a:noFill/>
          </a:ln>
        </p:spPr>
        <p:txBody>
          <a:bodyPr/>
          <a:lstStyle/>
          <a:p>
            <a:endParaRPr lang="en-US"/>
          </a:p>
        </p:txBody>
      </p:sp>
      <p:sp>
        <p:nvSpPr>
          <p:cNvPr id="71" name="field cell 67">
            <a:extLst>
              <a:ext uri="{FF2B5EF4-FFF2-40B4-BE49-F238E27FC236}">
                <a16:creationId xmlns:a16="http://schemas.microsoft.com/office/drawing/2014/main" id="{C85520B6-9A60-4415-837D-6D0BDF96EE68}"/>
              </a:ext>
            </a:extLst>
          </p:cNvPr>
          <p:cNvSpPr>
            <a:spLocks noGrp="1"/>
          </p:cNvSpPr>
          <p:nvPr/>
        </p:nvSpPr>
        <p:spPr>
          <a:xfrm>
            <a:off x="1595438" y="3985192"/>
            <a:ext cx="132670" cy="99502"/>
          </a:xfrm>
          <a:custGeom>
            <a:avLst/>
            <a:gdLst/>
            <a:ahLst/>
            <a:cxnLst/>
            <a:rect l="0" t="0" r="0" b="0"/>
            <a:pathLst>
              <a:path w="132670" h="99502">
                <a:moveTo>
                  <a:pt x="0" y="99502"/>
                </a:moveTo>
                <a:lnTo>
                  <a:pt x="132670" y="99502"/>
                </a:lnTo>
                <a:lnTo>
                  <a:pt x="132670" y="0"/>
                </a:lnTo>
                <a:close/>
              </a:path>
            </a:pathLst>
          </a:custGeom>
          <a:solidFill>
            <a:srgbClr val="C9E7EA"/>
          </a:solidFill>
          <a:ln w="0">
            <a:noFill/>
          </a:ln>
        </p:spPr>
        <p:txBody>
          <a:bodyPr/>
          <a:lstStyle/>
          <a:p>
            <a:endParaRPr lang="en-US"/>
          </a:p>
        </p:txBody>
      </p:sp>
      <p:sp>
        <p:nvSpPr>
          <p:cNvPr id="72" name="field cell 68">
            <a:extLst>
              <a:ext uri="{FF2B5EF4-FFF2-40B4-BE49-F238E27FC236}">
                <a16:creationId xmlns:a16="http://schemas.microsoft.com/office/drawing/2014/main" id="{4A94F580-9D06-443D-9DE0-892FD374A970}"/>
              </a:ext>
            </a:extLst>
          </p:cNvPr>
          <p:cNvSpPr>
            <a:spLocks noGrp="1"/>
          </p:cNvSpPr>
          <p:nvPr/>
        </p:nvSpPr>
        <p:spPr>
          <a:xfrm>
            <a:off x="1728107" y="3985192"/>
            <a:ext cx="132670" cy="99502"/>
          </a:xfrm>
          <a:custGeom>
            <a:avLst/>
            <a:gdLst/>
            <a:ahLst/>
            <a:cxnLst/>
            <a:rect l="0" t="0" r="0" b="0"/>
            <a:pathLst>
              <a:path w="132670" h="99502">
                <a:moveTo>
                  <a:pt x="0" y="99502"/>
                </a:moveTo>
                <a:lnTo>
                  <a:pt x="132670" y="99502"/>
                </a:lnTo>
                <a:lnTo>
                  <a:pt x="0" y="0"/>
                </a:lnTo>
                <a:close/>
              </a:path>
            </a:pathLst>
          </a:custGeom>
          <a:solidFill>
            <a:srgbClr val="E1F1F4"/>
          </a:solidFill>
          <a:ln w="0">
            <a:noFill/>
          </a:ln>
        </p:spPr>
        <p:txBody>
          <a:bodyPr/>
          <a:lstStyle/>
          <a:p>
            <a:endParaRPr lang="en-US"/>
          </a:p>
        </p:txBody>
      </p:sp>
      <p:sp>
        <p:nvSpPr>
          <p:cNvPr id="73" name="field cell 69">
            <a:extLst>
              <a:ext uri="{FF2B5EF4-FFF2-40B4-BE49-F238E27FC236}">
                <a16:creationId xmlns:a16="http://schemas.microsoft.com/office/drawing/2014/main" id="{11299C6D-20D6-482D-AE53-0807D1FA18D7}"/>
              </a:ext>
            </a:extLst>
          </p:cNvPr>
          <p:cNvSpPr>
            <a:spLocks noGrp="1"/>
          </p:cNvSpPr>
          <p:nvPr/>
        </p:nvSpPr>
        <p:spPr>
          <a:xfrm>
            <a:off x="1728107" y="3985192"/>
            <a:ext cx="132670" cy="99502"/>
          </a:xfrm>
          <a:custGeom>
            <a:avLst/>
            <a:gdLst/>
            <a:ahLst/>
            <a:cxnLst/>
            <a:rect l="0" t="0" r="0" b="0"/>
            <a:pathLst>
              <a:path w="132670" h="99502">
                <a:moveTo>
                  <a:pt x="132670" y="99502"/>
                </a:moveTo>
                <a:lnTo>
                  <a:pt x="132670" y="0"/>
                </a:lnTo>
                <a:lnTo>
                  <a:pt x="0" y="0"/>
                </a:lnTo>
                <a:close/>
              </a:path>
            </a:pathLst>
          </a:custGeom>
          <a:solidFill>
            <a:srgbClr val="EAF5F8"/>
          </a:solidFill>
          <a:ln w="0">
            <a:noFill/>
          </a:ln>
        </p:spPr>
        <p:txBody>
          <a:bodyPr/>
          <a:lstStyle/>
          <a:p>
            <a:endParaRPr lang="en-US"/>
          </a:p>
        </p:txBody>
      </p:sp>
      <p:sp>
        <p:nvSpPr>
          <p:cNvPr id="74" name="field cell 70">
            <a:extLst>
              <a:ext uri="{FF2B5EF4-FFF2-40B4-BE49-F238E27FC236}">
                <a16:creationId xmlns:a16="http://schemas.microsoft.com/office/drawing/2014/main" id="{46DC7E97-D220-4796-955F-C1A8B51D9F08}"/>
              </a:ext>
            </a:extLst>
          </p:cNvPr>
          <p:cNvSpPr>
            <a:spLocks noGrp="1"/>
          </p:cNvSpPr>
          <p:nvPr/>
        </p:nvSpPr>
        <p:spPr>
          <a:xfrm>
            <a:off x="1330098" y="4283699"/>
            <a:ext cx="132670" cy="99502"/>
          </a:xfrm>
          <a:custGeom>
            <a:avLst/>
            <a:gdLst/>
            <a:ahLst/>
            <a:cxnLst/>
            <a:rect l="0" t="0" r="0" b="0"/>
            <a:pathLst>
              <a:path w="132670" h="99502">
                <a:moveTo>
                  <a:pt x="0" y="0"/>
                </a:moveTo>
                <a:lnTo>
                  <a:pt x="132670" y="99502"/>
                </a:lnTo>
                <a:lnTo>
                  <a:pt x="132670" y="0"/>
                </a:lnTo>
                <a:close/>
              </a:path>
            </a:pathLst>
          </a:custGeom>
          <a:solidFill>
            <a:srgbClr val="A3D7DA"/>
          </a:solidFill>
          <a:ln w="0">
            <a:noFill/>
          </a:ln>
        </p:spPr>
        <p:txBody>
          <a:bodyPr/>
          <a:lstStyle/>
          <a:p>
            <a:endParaRPr lang="en-US"/>
          </a:p>
        </p:txBody>
      </p:sp>
      <p:sp>
        <p:nvSpPr>
          <p:cNvPr id="75" name="field cell 71">
            <a:extLst>
              <a:ext uri="{FF2B5EF4-FFF2-40B4-BE49-F238E27FC236}">
                <a16:creationId xmlns:a16="http://schemas.microsoft.com/office/drawing/2014/main" id="{D685E443-A354-4931-8C29-99AA1DC3E201}"/>
              </a:ext>
            </a:extLst>
          </p:cNvPr>
          <p:cNvSpPr>
            <a:spLocks noGrp="1"/>
          </p:cNvSpPr>
          <p:nvPr/>
        </p:nvSpPr>
        <p:spPr>
          <a:xfrm>
            <a:off x="1330098" y="4283699"/>
            <a:ext cx="132670" cy="99502"/>
          </a:xfrm>
          <a:custGeom>
            <a:avLst/>
            <a:gdLst/>
            <a:ahLst/>
            <a:cxnLst/>
            <a:rect l="0" t="0" r="0" b="0"/>
            <a:pathLst>
              <a:path w="132670" h="99502">
                <a:moveTo>
                  <a:pt x="132670" y="99502"/>
                </a:moveTo>
                <a:lnTo>
                  <a:pt x="0" y="0"/>
                </a:lnTo>
                <a:lnTo>
                  <a:pt x="0" y="99502"/>
                </a:lnTo>
                <a:close/>
              </a:path>
            </a:pathLst>
          </a:custGeom>
          <a:solidFill>
            <a:srgbClr val="B6DFE2"/>
          </a:solidFill>
          <a:ln w="0">
            <a:noFill/>
          </a:ln>
        </p:spPr>
        <p:txBody>
          <a:bodyPr/>
          <a:lstStyle/>
          <a:p>
            <a:endParaRPr lang="en-US"/>
          </a:p>
        </p:txBody>
      </p:sp>
      <p:sp>
        <p:nvSpPr>
          <p:cNvPr id="76" name="field cell 72">
            <a:extLst>
              <a:ext uri="{FF2B5EF4-FFF2-40B4-BE49-F238E27FC236}">
                <a16:creationId xmlns:a16="http://schemas.microsoft.com/office/drawing/2014/main" id="{E5DAD675-75DB-4576-944C-30AA1C454FC1}"/>
              </a:ext>
            </a:extLst>
          </p:cNvPr>
          <p:cNvSpPr>
            <a:spLocks noGrp="1"/>
          </p:cNvSpPr>
          <p:nvPr/>
        </p:nvSpPr>
        <p:spPr>
          <a:xfrm>
            <a:off x="2126116" y="4383201"/>
            <a:ext cx="132670" cy="99502"/>
          </a:xfrm>
          <a:custGeom>
            <a:avLst/>
            <a:gdLst/>
            <a:ahLst/>
            <a:cxnLst/>
            <a:rect l="0" t="0" r="0" b="0"/>
            <a:pathLst>
              <a:path w="132670" h="99502">
                <a:moveTo>
                  <a:pt x="0" y="0"/>
                </a:moveTo>
                <a:lnTo>
                  <a:pt x="132670" y="99502"/>
                </a:lnTo>
                <a:lnTo>
                  <a:pt x="132670" y="0"/>
                </a:lnTo>
                <a:close/>
              </a:path>
            </a:pathLst>
          </a:custGeom>
          <a:solidFill>
            <a:srgbClr val="EDF6F9"/>
          </a:solidFill>
          <a:ln w="0">
            <a:noFill/>
          </a:ln>
        </p:spPr>
        <p:txBody>
          <a:bodyPr/>
          <a:lstStyle/>
          <a:p>
            <a:endParaRPr lang="en-US"/>
          </a:p>
        </p:txBody>
      </p:sp>
      <p:sp>
        <p:nvSpPr>
          <p:cNvPr id="77" name="field cell 73">
            <a:extLst>
              <a:ext uri="{FF2B5EF4-FFF2-40B4-BE49-F238E27FC236}">
                <a16:creationId xmlns:a16="http://schemas.microsoft.com/office/drawing/2014/main" id="{85CC532A-FE38-433A-B472-CC1C71C158A7}"/>
              </a:ext>
            </a:extLst>
          </p:cNvPr>
          <p:cNvSpPr>
            <a:spLocks noGrp="1"/>
          </p:cNvSpPr>
          <p:nvPr/>
        </p:nvSpPr>
        <p:spPr>
          <a:xfrm>
            <a:off x="2126116" y="4383201"/>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78" name="field cell 74">
            <a:extLst>
              <a:ext uri="{FF2B5EF4-FFF2-40B4-BE49-F238E27FC236}">
                <a16:creationId xmlns:a16="http://schemas.microsoft.com/office/drawing/2014/main" id="{A41FC823-CF3E-462F-8671-1BA969067B85}"/>
              </a:ext>
            </a:extLst>
          </p:cNvPr>
          <p:cNvSpPr>
            <a:spLocks noGrp="1"/>
          </p:cNvSpPr>
          <p:nvPr/>
        </p:nvSpPr>
        <p:spPr>
          <a:xfrm>
            <a:off x="1993446" y="4383201"/>
            <a:ext cx="132670" cy="99502"/>
          </a:xfrm>
          <a:custGeom>
            <a:avLst/>
            <a:gdLst/>
            <a:ahLst/>
            <a:cxnLst/>
            <a:rect l="0" t="0" r="0" b="0"/>
            <a:pathLst>
              <a:path w="132670" h="99502">
                <a:moveTo>
                  <a:pt x="132670" y="99502"/>
                </a:moveTo>
                <a:lnTo>
                  <a:pt x="132670" y="0"/>
                </a:lnTo>
                <a:lnTo>
                  <a:pt x="0" y="99502"/>
                </a:lnTo>
                <a:close/>
              </a:path>
            </a:pathLst>
          </a:custGeom>
          <a:solidFill>
            <a:srgbClr val="EDF6F9"/>
          </a:solidFill>
          <a:ln w="0">
            <a:noFill/>
          </a:ln>
        </p:spPr>
        <p:txBody>
          <a:bodyPr/>
          <a:lstStyle/>
          <a:p>
            <a:endParaRPr lang="en-US"/>
          </a:p>
        </p:txBody>
      </p:sp>
      <p:sp>
        <p:nvSpPr>
          <p:cNvPr id="79" name="field cell 75">
            <a:extLst>
              <a:ext uri="{FF2B5EF4-FFF2-40B4-BE49-F238E27FC236}">
                <a16:creationId xmlns:a16="http://schemas.microsoft.com/office/drawing/2014/main" id="{8274C748-9F54-466D-8B7B-4EFD6013387F}"/>
              </a:ext>
            </a:extLst>
          </p:cNvPr>
          <p:cNvSpPr>
            <a:spLocks noGrp="1"/>
          </p:cNvSpPr>
          <p:nvPr/>
        </p:nvSpPr>
        <p:spPr>
          <a:xfrm>
            <a:off x="1993446" y="4383201"/>
            <a:ext cx="132670" cy="99502"/>
          </a:xfrm>
          <a:custGeom>
            <a:avLst/>
            <a:gdLst/>
            <a:ahLst/>
            <a:cxnLst/>
            <a:rect l="0" t="0" r="0" b="0"/>
            <a:pathLst>
              <a:path w="132670" h="99502">
                <a:moveTo>
                  <a:pt x="132670" y="0"/>
                </a:moveTo>
                <a:lnTo>
                  <a:pt x="0" y="0"/>
                </a:lnTo>
                <a:lnTo>
                  <a:pt x="0" y="99502"/>
                </a:lnTo>
                <a:close/>
              </a:path>
            </a:pathLst>
          </a:custGeom>
          <a:solidFill>
            <a:srgbClr val="EDF6F9"/>
          </a:solidFill>
          <a:ln w="0">
            <a:noFill/>
          </a:ln>
        </p:spPr>
        <p:txBody>
          <a:bodyPr/>
          <a:lstStyle/>
          <a:p>
            <a:endParaRPr lang="en-US"/>
          </a:p>
        </p:txBody>
      </p:sp>
      <p:sp>
        <p:nvSpPr>
          <p:cNvPr id="80" name="field cell 76">
            <a:extLst>
              <a:ext uri="{FF2B5EF4-FFF2-40B4-BE49-F238E27FC236}">
                <a16:creationId xmlns:a16="http://schemas.microsoft.com/office/drawing/2014/main" id="{82697F9F-AC34-483E-8DB4-7D7AE6D9C981}"/>
              </a:ext>
            </a:extLst>
          </p:cNvPr>
          <p:cNvSpPr>
            <a:spLocks noGrp="1"/>
          </p:cNvSpPr>
          <p:nvPr/>
        </p:nvSpPr>
        <p:spPr>
          <a:xfrm>
            <a:off x="1462768" y="4383201"/>
            <a:ext cx="132670" cy="99502"/>
          </a:xfrm>
          <a:custGeom>
            <a:avLst/>
            <a:gdLst/>
            <a:ahLst/>
            <a:cxnLst/>
            <a:rect l="0" t="0" r="0" b="0"/>
            <a:pathLst>
              <a:path w="132670" h="99502">
                <a:moveTo>
                  <a:pt x="0" y="99502"/>
                </a:moveTo>
                <a:lnTo>
                  <a:pt x="132670" y="0"/>
                </a:lnTo>
                <a:lnTo>
                  <a:pt x="0" y="0"/>
                </a:lnTo>
                <a:close/>
              </a:path>
            </a:pathLst>
          </a:custGeom>
          <a:solidFill>
            <a:srgbClr val="E3F2F5"/>
          </a:solidFill>
          <a:ln w="0">
            <a:noFill/>
          </a:ln>
        </p:spPr>
        <p:txBody>
          <a:bodyPr/>
          <a:lstStyle/>
          <a:p>
            <a:endParaRPr lang="en-US"/>
          </a:p>
        </p:txBody>
      </p:sp>
      <p:sp>
        <p:nvSpPr>
          <p:cNvPr id="81" name="field cell 77">
            <a:extLst>
              <a:ext uri="{FF2B5EF4-FFF2-40B4-BE49-F238E27FC236}">
                <a16:creationId xmlns:a16="http://schemas.microsoft.com/office/drawing/2014/main" id="{42AA1D2C-33C2-4C99-A309-800191CDF60B}"/>
              </a:ext>
            </a:extLst>
          </p:cNvPr>
          <p:cNvSpPr>
            <a:spLocks noGrp="1"/>
          </p:cNvSpPr>
          <p:nvPr/>
        </p:nvSpPr>
        <p:spPr>
          <a:xfrm>
            <a:off x="1462768" y="4383201"/>
            <a:ext cx="132670" cy="99502"/>
          </a:xfrm>
          <a:custGeom>
            <a:avLst/>
            <a:gdLst/>
            <a:ahLst/>
            <a:cxnLst/>
            <a:rect l="0" t="0" r="0" b="0"/>
            <a:pathLst>
              <a:path w="132670" h="99502">
                <a:moveTo>
                  <a:pt x="132670" y="0"/>
                </a:moveTo>
                <a:lnTo>
                  <a:pt x="0" y="99502"/>
                </a:lnTo>
                <a:lnTo>
                  <a:pt x="132670" y="99502"/>
                </a:lnTo>
                <a:close/>
              </a:path>
            </a:pathLst>
          </a:custGeom>
          <a:solidFill>
            <a:srgbClr val="EBF5F8"/>
          </a:solidFill>
          <a:ln w="0">
            <a:noFill/>
          </a:ln>
        </p:spPr>
        <p:txBody>
          <a:bodyPr/>
          <a:lstStyle/>
          <a:p>
            <a:endParaRPr lang="en-US"/>
          </a:p>
        </p:txBody>
      </p:sp>
      <p:sp>
        <p:nvSpPr>
          <p:cNvPr id="82" name="field cell 78">
            <a:extLst>
              <a:ext uri="{FF2B5EF4-FFF2-40B4-BE49-F238E27FC236}">
                <a16:creationId xmlns:a16="http://schemas.microsoft.com/office/drawing/2014/main" id="{65EB9149-292E-4D72-8F17-BDE1C2A2FE8C}"/>
              </a:ext>
            </a:extLst>
          </p:cNvPr>
          <p:cNvSpPr>
            <a:spLocks noGrp="1"/>
          </p:cNvSpPr>
          <p:nvPr/>
        </p:nvSpPr>
        <p:spPr>
          <a:xfrm>
            <a:off x="799420" y="4283699"/>
            <a:ext cx="132670" cy="99502"/>
          </a:xfrm>
          <a:custGeom>
            <a:avLst/>
            <a:gdLst/>
            <a:ahLst/>
            <a:cxnLst/>
            <a:rect l="0" t="0" r="0" b="0"/>
            <a:pathLst>
              <a:path w="132670" h="99502">
                <a:moveTo>
                  <a:pt x="132670" y="99502"/>
                </a:moveTo>
                <a:lnTo>
                  <a:pt x="132670" y="0"/>
                </a:lnTo>
                <a:lnTo>
                  <a:pt x="0" y="99502"/>
                </a:lnTo>
                <a:close/>
              </a:path>
            </a:pathLst>
          </a:custGeom>
          <a:solidFill>
            <a:srgbClr val="D5ECEF"/>
          </a:solidFill>
          <a:ln w="0">
            <a:noFill/>
          </a:ln>
        </p:spPr>
        <p:txBody>
          <a:bodyPr/>
          <a:lstStyle/>
          <a:p>
            <a:endParaRPr lang="en-US"/>
          </a:p>
        </p:txBody>
      </p:sp>
      <p:sp>
        <p:nvSpPr>
          <p:cNvPr id="83" name="field cell 79">
            <a:extLst>
              <a:ext uri="{FF2B5EF4-FFF2-40B4-BE49-F238E27FC236}">
                <a16:creationId xmlns:a16="http://schemas.microsoft.com/office/drawing/2014/main" id="{B93378BB-249A-44AC-A49A-82B1B795808E}"/>
              </a:ext>
            </a:extLst>
          </p:cNvPr>
          <p:cNvSpPr>
            <a:spLocks noGrp="1"/>
          </p:cNvSpPr>
          <p:nvPr/>
        </p:nvSpPr>
        <p:spPr>
          <a:xfrm>
            <a:off x="799420" y="4283699"/>
            <a:ext cx="132670" cy="99502"/>
          </a:xfrm>
          <a:custGeom>
            <a:avLst/>
            <a:gdLst/>
            <a:ahLst/>
            <a:cxnLst/>
            <a:rect l="0" t="0" r="0" b="0"/>
            <a:pathLst>
              <a:path w="132670" h="99502">
                <a:moveTo>
                  <a:pt x="132670" y="0"/>
                </a:moveTo>
                <a:lnTo>
                  <a:pt x="0" y="0"/>
                </a:lnTo>
                <a:lnTo>
                  <a:pt x="0" y="99502"/>
                </a:lnTo>
                <a:close/>
              </a:path>
            </a:pathLst>
          </a:custGeom>
          <a:solidFill>
            <a:srgbClr val="D5ECEF"/>
          </a:solidFill>
          <a:ln w="0">
            <a:noFill/>
          </a:ln>
        </p:spPr>
        <p:txBody>
          <a:bodyPr/>
          <a:lstStyle/>
          <a:p>
            <a:endParaRPr lang="en-US"/>
          </a:p>
        </p:txBody>
      </p:sp>
      <p:sp>
        <p:nvSpPr>
          <p:cNvPr id="84" name="field cell 80">
            <a:extLst>
              <a:ext uri="{FF2B5EF4-FFF2-40B4-BE49-F238E27FC236}">
                <a16:creationId xmlns:a16="http://schemas.microsoft.com/office/drawing/2014/main" id="{233CAE16-4929-4B60-BCB0-CC51D4E49A04}"/>
              </a:ext>
            </a:extLst>
          </p:cNvPr>
          <p:cNvSpPr>
            <a:spLocks noGrp="1"/>
          </p:cNvSpPr>
          <p:nvPr/>
        </p:nvSpPr>
        <p:spPr>
          <a:xfrm>
            <a:off x="932089" y="4283699"/>
            <a:ext cx="132670" cy="99502"/>
          </a:xfrm>
          <a:custGeom>
            <a:avLst/>
            <a:gdLst/>
            <a:ahLst/>
            <a:cxnLst/>
            <a:rect l="0" t="0" r="0" b="0"/>
            <a:pathLst>
              <a:path w="132670" h="99502">
                <a:moveTo>
                  <a:pt x="132670" y="0"/>
                </a:moveTo>
                <a:lnTo>
                  <a:pt x="0" y="99502"/>
                </a:lnTo>
                <a:lnTo>
                  <a:pt x="132670" y="99502"/>
                </a:lnTo>
                <a:close/>
              </a:path>
            </a:pathLst>
          </a:custGeom>
          <a:solidFill>
            <a:srgbClr val="BDE2E5"/>
          </a:solidFill>
          <a:ln w="0">
            <a:noFill/>
          </a:ln>
        </p:spPr>
        <p:txBody>
          <a:bodyPr/>
          <a:lstStyle/>
          <a:p>
            <a:endParaRPr lang="en-US"/>
          </a:p>
        </p:txBody>
      </p:sp>
      <p:sp>
        <p:nvSpPr>
          <p:cNvPr id="85" name="field cell 81">
            <a:extLst>
              <a:ext uri="{FF2B5EF4-FFF2-40B4-BE49-F238E27FC236}">
                <a16:creationId xmlns:a16="http://schemas.microsoft.com/office/drawing/2014/main" id="{C8DA3A7C-8CC3-4059-9A18-B476EAA3F6F0}"/>
              </a:ext>
            </a:extLst>
          </p:cNvPr>
          <p:cNvSpPr>
            <a:spLocks noGrp="1"/>
          </p:cNvSpPr>
          <p:nvPr/>
        </p:nvSpPr>
        <p:spPr>
          <a:xfrm>
            <a:off x="932089" y="4283699"/>
            <a:ext cx="132670" cy="99502"/>
          </a:xfrm>
          <a:custGeom>
            <a:avLst/>
            <a:gdLst/>
            <a:ahLst/>
            <a:cxnLst/>
            <a:rect l="0" t="0" r="0" b="0"/>
            <a:pathLst>
              <a:path w="132670" h="99502">
                <a:moveTo>
                  <a:pt x="132670" y="0"/>
                </a:moveTo>
                <a:lnTo>
                  <a:pt x="0" y="0"/>
                </a:lnTo>
                <a:lnTo>
                  <a:pt x="0" y="99502"/>
                </a:lnTo>
                <a:close/>
              </a:path>
            </a:pathLst>
          </a:custGeom>
          <a:solidFill>
            <a:srgbClr val="B1DDE0"/>
          </a:solidFill>
          <a:ln w="0">
            <a:noFill/>
          </a:ln>
        </p:spPr>
        <p:txBody>
          <a:bodyPr/>
          <a:lstStyle/>
          <a:p>
            <a:endParaRPr lang="en-US"/>
          </a:p>
        </p:txBody>
      </p:sp>
      <p:sp>
        <p:nvSpPr>
          <p:cNvPr id="86" name="field cell 82">
            <a:extLst>
              <a:ext uri="{FF2B5EF4-FFF2-40B4-BE49-F238E27FC236}">
                <a16:creationId xmlns:a16="http://schemas.microsoft.com/office/drawing/2014/main" id="{30934F88-94F9-4943-807C-F4D4983C65DF}"/>
              </a:ext>
            </a:extLst>
          </p:cNvPr>
          <p:cNvSpPr>
            <a:spLocks noGrp="1"/>
          </p:cNvSpPr>
          <p:nvPr/>
        </p:nvSpPr>
        <p:spPr>
          <a:xfrm>
            <a:off x="1197429" y="3686685"/>
            <a:ext cx="132670" cy="99502"/>
          </a:xfrm>
          <a:custGeom>
            <a:avLst/>
            <a:gdLst/>
            <a:ahLst/>
            <a:cxnLst/>
            <a:rect l="0" t="0" r="0" b="0"/>
            <a:pathLst>
              <a:path w="132670" h="99502">
                <a:moveTo>
                  <a:pt x="0" y="99502"/>
                </a:moveTo>
                <a:lnTo>
                  <a:pt x="132670" y="99502"/>
                </a:lnTo>
                <a:lnTo>
                  <a:pt x="132670" y="0"/>
                </a:lnTo>
                <a:close/>
              </a:path>
            </a:pathLst>
          </a:custGeom>
          <a:solidFill>
            <a:srgbClr val="8ECDD0"/>
          </a:solidFill>
          <a:ln w="0">
            <a:noFill/>
          </a:ln>
        </p:spPr>
        <p:txBody>
          <a:bodyPr/>
          <a:lstStyle/>
          <a:p>
            <a:endParaRPr lang="en-US"/>
          </a:p>
        </p:txBody>
      </p:sp>
      <p:sp>
        <p:nvSpPr>
          <p:cNvPr id="87" name="field cell 83">
            <a:extLst>
              <a:ext uri="{FF2B5EF4-FFF2-40B4-BE49-F238E27FC236}">
                <a16:creationId xmlns:a16="http://schemas.microsoft.com/office/drawing/2014/main" id="{636EDC60-C11D-48B7-B879-BC24C8620312}"/>
              </a:ext>
            </a:extLst>
          </p:cNvPr>
          <p:cNvSpPr>
            <a:spLocks noGrp="1"/>
          </p:cNvSpPr>
          <p:nvPr/>
        </p:nvSpPr>
        <p:spPr>
          <a:xfrm>
            <a:off x="1197429" y="3686685"/>
            <a:ext cx="132670" cy="99502"/>
          </a:xfrm>
          <a:custGeom>
            <a:avLst/>
            <a:gdLst/>
            <a:ahLst/>
            <a:cxnLst/>
            <a:rect l="0" t="0" r="0" b="0"/>
            <a:pathLst>
              <a:path w="132670" h="99502">
                <a:moveTo>
                  <a:pt x="0" y="0"/>
                </a:moveTo>
                <a:lnTo>
                  <a:pt x="0" y="99502"/>
                </a:lnTo>
                <a:lnTo>
                  <a:pt x="132670" y="0"/>
                </a:lnTo>
                <a:close/>
              </a:path>
            </a:pathLst>
          </a:custGeom>
          <a:solidFill>
            <a:srgbClr val="95D1D4"/>
          </a:solidFill>
          <a:ln w="0">
            <a:noFill/>
          </a:ln>
        </p:spPr>
        <p:txBody>
          <a:bodyPr/>
          <a:lstStyle/>
          <a:p>
            <a:endParaRPr lang="en-US"/>
          </a:p>
        </p:txBody>
      </p:sp>
      <p:sp>
        <p:nvSpPr>
          <p:cNvPr id="88" name="field cell 84">
            <a:extLst>
              <a:ext uri="{FF2B5EF4-FFF2-40B4-BE49-F238E27FC236}">
                <a16:creationId xmlns:a16="http://schemas.microsoft.com/office/drawing/2014/main" id="{165D8FD7-66E6-48B0-A151-EFEA4CAB0AC4}"/>
              </a:ext>
            </a:extLst>
          </p:cNvPr>
          <p:cNvSpPr>
            <a:spLocks noGrp="1"/>
          </p:cNvSpPr>
          <p:nvPr/>
        </p:nvSpPr>
        <p:spPr>
          <a:xfrm>
            <a:off x="799420" y="3487681"/>
            <a:ext cx="132670" cy="99502"/>
          </a:xfrm>
          <a:custGeom>
            <a:avLst/>
            <a:gdLst/>
            <a:ahLst/>
            <a:cxnLst/>
            <a:rect l="0" t="0" r="0" b="0"/>
            <a:pathLst>
              <a:path w="132670" h="99502">
                <a:moveTo>
                  <a:pt x="132670" y="0"/>
                </a:moveTo>
                <a:lnTo>
                  <a:pt x="0" y="0"/>
                </a:lnTo>
                <a:lnTo>
                  <a:pt x="0" y="99502"/>
                </a:lnTo>
                <a:close/>
              </a:path>
            </a:pathLst>
          </a:custGeom>
          <a:solidFill>
            <a:srgbClr val="E0F1F4"/>
          </a:solidFill>
          <a:ln w="0">
            <a:noFill/>
          </a:ln>
        </p:spPr>
        <p:txBody>
          <a:bodyPr/>
          <a:lstStyle/>
          <a:p>
            <a:endParaRPr lang="en-US"/>
          </a:p>
        </p:txBody>
      </p:sp>
      <p:sp>
        <p:nvSpPr>
          <p:cNvPr id="89" name="field cell 85">
            <a:extLst>
              <a:ext uri="{FF2B5EF4-FFF2-40B4-BE49-F238E27FC236}">
                <a16:creationId xmlns:a16="http://schemas.microsoft.com/office/drawing/2014/main" id="{4E09E6EE-16D3-48E2-B41C-A595E5E21E49}"/>
              </a:ext>
            </a:extLst>
          </p:cNvPr>
          <p:cNvSpPr>
            <a:spLocks noGrp="1"/>
          </p:cNvSpPr>
          <p:nvPr/>
        </p:nvSpPr>
        <p:spPr>
          <a:xfrm>
            <a:off x="799420" y="3487681"/>
            <a:ext cx="132670" cy="99502"/>
          </a:xfrm>
          <a:custGeom>
            <a:avLst/>
            <a:gdLst/>
            <a:ahLst/>
            <a:cxnLst/>
            <a:rect l="0" t="0" r="0" b="0"/>
            <a:pathLst>
              <a:path w="132670" h="99502">
                <a:moveTo>
                  <a:pt x="132670" y="99502"/>
                </a:moveTo>
                <a:lnTo>
                  <a:pt x="132670" y="0"/>
                </a:lnTo>
                <a:lnTo>
                  <a:pt x="0" y="99502"/>
                </a:lnTo>
                <a:close/>
              </a:path>
            </a:pathLst>
          </a:custGeom>
          <a:solidFill>
            <a:srgbClr val="D5ECEF"/>
          </a:solidFill>
          <a:ln w="0">
            <a:noFill/>
          </a:ln>
        </p:spPr>
        <p:txBody>
          <a:bodyPr/>
          <a:lstStyle/>
          <a:p>
            <a:endParaRPr lang="en-US"/>
          </a:p>
        </p:txBody>
      </p:sp>
      <p:sp>
        <p:nvSpPr>
          <p:cNvPr id="90" name="field cell 86">
            <a:extLst>
              <a:ext uri="{FF2B5EF4-FFF2-40B4-BE49-F238E27FC236}">
                <a16:creationId xmlns:a16="http://schemas.microsoft.com/office/drawing/2014/main" id="{1434288C-8CF8-4E48-B2DE-04BD37B85079}"/>
              </a:ext>
            </a:extLst>
          </p:cNvPr>
          <p:cNvSpPr>
            <a:spLocks noGrp="1"/>
          </p:cNvSpPr>
          <p:nvPr/>
        </p:nvSpPr>
        <p:spPr>
          <a:xfrm>
            <a:off x="799420" y="3388179"/>
            <a:ext cx="132670" cy="99502"/>
          </a:xfrm>
          <a:custGeom>
            <a:avLst/>
            <a:gdLst/>
            <a:ahLst/>
            <a:cxnLst/>
            <a:rect l="0" t="0" r="0" b="0"/>
            <a:pathLst>
              <a:path w="132670" h="99502">
                <a:moveTo>
                  <a:pt x="132670" y="99502"/>
                </a:moveTo>
                <a:lnTo>
                  <a:pt x="0" y="0"/>
                </a:lnTo>
                <a:lnTo>
                  <a:pt x="0" y="99502"/>
                </a:lnTo>
                <a:close/>
              </a:path>
            </a:pathLst>
          </a:custGeom>
          <a:solidFill>
            <a:srgbClr val="E7F3F6"/>
          </a:solidFill>
          <a:ln w="0">
            <a:noFill/>
          </a:ln>
        </p:spPr>
        <p:txBody>
          <a:bodyPr/>
          <a:lstStyle/>
          <a:p>
            <a:endParaRPr lang="en-US"/>
          </a:p>
        </p:txBody>
      </p:sp>
      <p:sp>
        <p:nvSpPr>
          <p:cNvPr id="91" name="field cell 87">
            <a:extLst>
              <a:ext uri="{FF2B5EF4-FFF2-40B4-BE49-F238E27FC236}">
                <a16:creationId xmlns:a16="http://schemas.microsoft.com/office/drawing/2014/main" id="{65FDAF3E-71A9-4A41-998E-00E57FD86CAD}"/>
              </a:ext>
            </a:extLst>
          </p:cNvPr>
          <p:cNvSpPr>
            <a:spLocks noGrp="1"/>
          </p:cNvSpPr>
          <p:nvPr/>
        </p:nvSpPr>
        <p:spPr>
          <a:xfrm>
            <a:off x="799420" y="3388179"/>
            <a:ext cx="132670" cy="99502"/>
          </a:xfrm>
          <a:custGeom>
            <a:avLst/>
            <a:gdLst/>
            <a:ahLst/>
            <a:cxnLst/>
            <a:rect l="0" t="0" r="0" b="0"/>
            <a:pathLst>
              <a:path w="132670" h="99502">
                <a:moveTo>
                  <a:pt x="132670" y="99502"/>
                </a:moveTo>
                <a:lnTo>
                  <a:pt x="132670" y="0"/>
                </a:lnTo>
                <a:lnTo>
                  <a:pt x="0" y="0"/>
                </a:lnTo>
                <a:close/>
              </a:path>
            </a:pathLst>
          </a:custGeom>
          <a:solidFill>
            <a:srgbClr val="E8F4F7"/>
          </a:solidFill>
          <a:ln w="0">
            <a:noFill/>
          </a:ln>
        </p:spPr>
        <p:txBody>
          <a:bodyPr/>
          <a:lstStyle/>
          <a:p>
            <a:endParaRPr lang="en-US"/>
          </a:p>
        </p:txBody>
      </p:sp>
      <p:sp>
        <p:nvSpPr>
          <p:cNvPr id="92" name="field cell 88">
            <a:extLst>
              <a:ext uri="{FF2B5EF4-FFF2-40B4-BE49-F238E27FC236}">
                <a16:creationId xmlns:a16="http://schemas.microsoft.com/office/drawing/2014/main" id="{EF6E324C-EED9-4582-B9F2-EF138F39B5F6}"/>
              </a:ext>
            </a:extLst>
          </p:cNvPr>
          <p:cNvSpPr>
            <a:spLocks noGrp="1"/>
          </p:cNvSpPr>
          <p:nvPr/>
        </p:nvSpPr>
        <p:spPr>
          <a:xfrm>
            <a:off x="932089" y="3487681"/>
            <a:ext cx="132670" cy="99502"/>
          </a:xfrm>
          <a:custGeom>
            <a:avLst/>
            <a:gdLst/>
            <a:ahLst/>
            <a:cxnLst/>
            <a:rect l="0" t="0" r="0" b="0"/>
            <a:pathLst>
              <a:path w="132670" h="99502">
                <a:moveTo>
                  <a:pt x="132670" y="0"/>
                </a:moveTo>
                <a:lnTo>
                  <a:pt x="0" y="0"/>
                </a:lnTo>
                <a:lnTo>
                  <a:pt x="132670" y="99502"/>
                </a:lnTo>
                <a:close/>
              </a:path>
            </a:pathLst>
          </a:custGeom>
          <a:solidFill>
            <a:srgbClr val="D9EEF1"/>
          </a:solidFill>
          <a:ln w="0">
            <a:noFill/>
          </a:ln>
        </p:spPr>
        <p:txBody>
          <a:bodyPr/>
          <a:lstStyle/>
          <a:p>
            <a:endParaRPr lang="en-US"/>
          </a:p>
        </p:txBody>
      </p:sp>
      <p:sp>
        <p:nvSpPr>
          <p:cNvPr id="93" name="field cell 89">
            <a:extLst>
              <a:ext uri="{FF2B5EF4-FFF2-40B4-BE49-F238E27FC236}">
                <a16:creationId xmlns:a16="http://schemas.microsoft.com/office/drawing/2014/main" id="{F2E54D16-3F6B-46E4-9E4B-CCA1EBDEDBB5}"/>
              </a:ext>
            </a:extLst>
          </p:cNvPr>
          <p:cNvSpPr>
            <a:spLocks noGrp="1"/>
          </p:cNvSpPr>
          <p:nvPr/>
        </p:nvSpPr>
        <p:spPr>
          <a:xfrm>
            <a:off x="932089" y="3487681"/>
            <a:ext cx="132670" cy="99502"/>
          </a:xfrm>
          <a:custGeom>
            <a:avLst/>
            <a:gdLst/>
            <a:ahLst/>
            <a:cxnLst/>
            <a:rect l="0" t="0" r="0" b="0"/>
            <a:pathLst>
              <a:path w="132670" h="99502">
                <a:moveTo>
                  <a:pt x="0" y="0"/>
                </a:moveTo>
                <a:lnTo>
                  <a:pt x="0" y="99502"/>
                </a:lnTo>
                <a:lnTo>
                  <a:pt x="132670" y="99502"/>
                </a:lnTo>
                <a:close/>
              </a:path>
            </a:pathLst>
          </a:custGeom>
          <a:solidFill>
            <a:srgbClr val="CEE9EC"/>
          </a:solidFill>
          <a:ln w="0">
            <a:noFill/>
          </a:ln>
        </p:spPr>
        <p:txBody>
          <a:bodyPr/>
          <a:lstStyle/>
          <a:p>
            <a:endParaRPr lang="en-US"/>
          </a:p>
        </p:txBody>
      </p:sp>
      <p:sp>
        <p:nvSpPr>
          <p:cNvPr id="94" name="field cell 90">
            <a:extLst>
              <a:ext uri="{FF2B5EF4-FFF2-40B4-BE49-F238E27FC236}">
                <a16:creationId xmlns:a16="http://schemas.microsoft.com/office/drawing/2014/main" id="{BBF05303-B09A-4600-95E8-26E613057F67}"/>
              </a:ext>
            </a:extLst>
          </p:cNvPr>
          <p:cNvSpPr>
            <a:spLocks noGrp="1"/>
          </p:cNvSpPr>
          <p:nvPr/>
        </p:nvSpPr>
        <p:spPr>
          <a:xfrm>
            <a:off x="932089" y="3388179"/>
            <a:ext cx="132670" cy="99502"/>
          </a:xfrm>
          <a:custGeom>
            <a:avLst/>
            <a:gdLst/>
            <a:ahLst/>
            <a:cxnLst/>
            <a:rect l="0" t="0" r="0" b="0"/>
            <a:pathLst>
              <a:path w="132670" h="99502">
                <a:moveTo>
                  <a:pt x="0" y="99502"/>
                </a:moveTo>
                <a:lnTo>
                  <a:pt x="132670" y="99502"/>
                </a:lnTo>
                <a:lnTo>
                  <a:pt x="132670" y="0"/>
                </a:lnTo>
                <a:close/>
              </a:path>
            </a:pathLst>
          </a:custGeom>
          <a:solidFill>
            <a:srgbClr val="E7F4F7"/>
          </a:solidFill>
          <a:ln w="0">
            <a:noFill/>
          </a:ln>
        </p:spPr>
        <p:txBody>
          <a:bodyPr/>
          <a:lstStyle/>
          <a:p>
            <a:endParaRPr lang="en-US"/>
          </a:p>
        </p:txBody>
      </p:sp>
      <p:sp>
        <p:nvSpPr>
          <p:cNvPr id="95" name="field cell 91">
            <a:extLst>
              <a:ext uri="{FF2B5EF4-FFF2-40B4-BE49-F238E27FC236}">
                <a16:creationId xmlns:a16="http://schemas.microsoft.com/office/drawing/2014/main" id="{7674B55D-0FC6-4B42-84E5-FE73884FF38F}"/>
              </a:ext>
            </a:extLst>
          </p:cNvPr>
          <p:cNvSpPr>
            <a:spLocks noGrp="1"/>
          </p:cNvSpPr>
          <p:nvPr/>
        </p:nvSpPr>
        <p:spPr>
          <a:xfrm>
            <a:off x="932089" y="3388179"/>
            <a:ext cx="132670" cy="99502"/>
          </a:xfrm>
          <a:custGeom>
            <a:avLst/>
            <a:gdLst/>
            <a:ahLst/>
            <a:cxnLst/>
            <a:rect l="0" t="0" r="0" b="0"/>
            <a:pathLst>
              <a:path w="132670" h="99502">
                <a:moveTo>
                  <a:pt x="0" y="0"/>
                </a:moveTo>
                <a:lnTo>
                  <a:pt x="0" y="99502"/>
                </a:lnTo>
                <a:lnTo>
                  <a:pt x="132670" y="0"/>
                </a:lnTo>
                <a:close/>
              </a:path>
            </a:pathLst>
          </a:custGeom>
          <a:solidFill>
            <a:srgbClr val="E9F4F7"/>
          </a:solidFill>
          <a:ln w="0">
            <a:noFill/>
          </a:ln>
        </p:spPr>
        <p:txBody>
          <a:bodyPr/>
          <a:lstStyle/>
          <a:p>
            <a:endParaRPr lang="en-US"/>
          </a:p>
        </p:txBody>
      </p:sp>
      <p:sp>
        <p:nvSpPr>
          <p:cNvPr id="96" name="field cell 92">
            <a:extLst>
              <a:ext uri="{FF2B5EF4-FFF2-40B4-BE49-F238E27FC236}">
                <a16:creationId xmlns:a16="http://schemas.microsoft.com/office/drawing/2014/main" id="{50532A05-3521-4B68-BCAC-D62FAFF64D15}"/>
              </a:ext>
            </a:extLst>
          </p:cNvPr>
          <p:cNvSpPr>
            <a:spLocks noGrp="1"/>
          </p:cNvSpPr>
          <p:nvPr/>
        </p:nvSpPr>
        <p:spPr>
          <a:xfrm>
            <a:off x="1462768" y="3786188"/>
            <a:ext cx="132670" cy="99502"/>
          </a:xfrm>
          <a:custGeom>
            <a:avLst/>
            <a:gdLst/>
            <a:ahLst/>
            <a:cxnLst/>
            <a:rect l="0" t="0" r="0" b="0"/>
            <a:pathLst>
              <a:path w="132670" h="99502">
                <a:moveTo>
                  <a:pt x="0" y="99502"/>
                </a:moveTo>
                <a:lnTo>
                  <a:pt x="132670" y="99502"/>
                </a:lnTo>
                <a:lnTo>
                  <a:pt x="132670" y="0"/>
                </a:lnTo>
                <a:close/>
              </a:path>
            </a:pathLst>
          </a:custGeom>
          <a:solidFill>
            <a:srgbClr val="D7EDF0"/>
          </a:solidFill>
          <a:ln w="0">
            <a:noFill/>
          </a:ln>
        </p:spPr>
        <p:txBody>
          <a:bodyPr/>
          <a:lstStyle/>
          <a:p>
            <a:endParaRPr lang="en-US"/>
          </a:p>
        </p:txBody>
      </p:sp>
      <p:sp>
        <p:nvSpPr>
          <p:cNvPr id="97" name="field cell 93">
            <a:extLst>
              <a:ext uri="{FF2B5EF4-FFF2-40B4-BE49-F238E27FC236}">
                <a16:creationId xmlns:a16="http://schemas.microsoft.com/office/drawing/2014/main" id="{4DF6E648-CD49-4DAC-AE54-C463419FED79}"/>
              </a:ext>
            </a:extLst>
          </p:cNvPr>
          <p:cNvSpPr>
            <a:spLocks noGrp="1"/>
          </p:cNvSpPr>
          <p:nvPr/>
        </p:nvSpPr>
        <p:spPr>
          <a:xfrm>
            <a:off x="1462768" y="3786188"/>
            <a:ext cx="132670" cy="99502"/>
          </a:xfrm>
          <a:custGeom>
            <a:avLst/>
            <a:gdLst/>
            <a:ahLst/>
            <a:cxnLst/>
            <a:rect l="0" t="0" r="0" b="0"/>
            <a:pathLst>
              <a:path w="132670" h="99502">
                <a:moveTo>
                  <a:pt x="0" y="0"/>
                </a:moveTo>
                <a:lnTo>
                  <a:pt x="0" y="99502"/>
                </a:lnTo>
                <a:lnTo>
                  <a:pt x="132670" y="0"/>
                </a:lnTo>
                <a:close/>
              </a:path>
            </a:pathLst>
          </a:custGeom>
          <a:solidFill>
            <a:srgbClr val="D4ECEF"/>
          </a:solidFill>
          <a:ln w="0">
            <a:noFill/>
          </a:ln>
        </p:spPr>
        <p:txBody>
          <a:bodyPr/>
          <a:lstStyle/>
          <a:p>
            <a:endParaRPr lang="en-US"/>
          </a:p>
        </p:txBody>
      </p:sp>
      <p:sp>
        <p:nvSpPr>
          <p:cNvPr id="98" name="field cell 94">
            <a:extLst>
              <a:ext uri="{FF2B5EF4-FFF2-40B4-BE49-F238E27FC236}">
                <a16:creationId xmlns:a16="http://schemas.microsoft.com/office/drawing/2014/main" id="{7E3AF22D-EB48-4482-AD65-1A4EE133CD9B}"/>
              </a:ext>
            </a:extLst>
          </p:cNvPr>
          <p:cNvSpPr>
            <a:spLocks noGrp="1"/>
          </p:cNvSpPr>
          <p:nvPr/>
        </p:nvSpPr>
        <p:spPr>
          <a:xfrm>
            <a:off x="1197429" y="3985192"/>
            <a:ext cx="132670" cy="99502"/>
          </a:xfrm>
          <a:custGeom>
            <a:avLst/>
            <a:gdLst/>
            <a:ahLst/>
            <a:cxnLst/>
            <a:rect l="0" t="0" r="0" b="0"/>
            <a:pathLst>
              <a:path w="132670" h="99502">
                <a:moveTo>
                  <a:pt x="0" y="0"/>
                </a:moveTo>
                <a:lnTo>
                  <a:pt x="132670" y="99502"/>
                </a:lnTo>
                <a:lnTo>
                  <a:pt x="132670" y="0"/>
                </a:lnTo>
                <a:close/>
              </a:path>
            </a:pathLst>
          </a:custGeom>
          <a:solidFill>
            <a:srgbClr val="192B46"/>
          </a:solidFill>
          <a:ln w="0">
            <a:noFill/>
          </a:ln>
        </p:spPr>
        <p:txBody>
          <a:bodyPr/>
          <a:lstStyle/>
          <a:p>
            <a:endParaRPr lang="en-US"/>
          </a:p>
        </p:txBody>
      </p:sp>
      <p:sp>
        <p:nvSpPr>
          <p:cNvPr id="99" name="field cell 95">
            <a:extLst>
              <a:ext uri="{FF2B5EF4-FFF2-40B4-BE49-F238E27FC236}">
                <a16:creationId xmlns:a16="http://schemas.microsoft.com/office/drawing/2014/main" id="{B930DA00-484D-4F6D-A76B-22F9D2BD0A84}"/>
              </a:ext>
            </a:extLst>
          </p:cNvPr>
          <p:cNvSpPr>
            <a:spLocks noGrp="1"/>
          </p:cNvSpPr>
          <p:nvPr/>
        </p:nvSpPr>
        <p:spPr>
          <a:xfrm>
            <a:off x="1197429" y="3985192"/>
            <a:ext cx="132670" cy="99502"/>
          </a:xfrm>
          <a:custGeom>
            <a:avLst/>
            <a:gdLst/>
            <a:ahLst/>
            <a:cxnLst/>
            <a:rect l="0" t="0" r="0" b="0"/>
            <a:pathLst>
              <a:path w="132670" h="99502">
                <a:moveTo>
                  <a:pt x="132670" y="99502"/>
                </a:moveTo>
                <a:lnTo>
                  <a:pt x="0" y="0"/>
                </a:lnTo>
                <a:lnTo>
                  <a:pt x="0" y="99502"/>
                </a:lnTo>
                <a:close/>
              </a:path>
            </a:pathLst>
          </a:custGeom>
          <a:solidFill>
            <a:srgbClr val="192B46"/>
          </a:solidFill>
          <a:ln w="0">
            <a:noFill/>
          </a:ln>
        </p:spPr>
        <p:txBody>
          <a:bodyPr/>
          <a:lstStyle/>
          <a:p>
            <a:endParaRPr lang="en-US"/>
          </a:p>
        </p:txBody>
      </p:sp>
      <p:sp>
        <p:nvSpPr>
          <p:cNvPr id="100" name="field cell 96">
            <a:extLst>
              <a:ext uri="{FF2B5EF4-FFF2-40B4-BE49-F238E27FC236}">
                <a16:creationId xmlns:a16="http://schemas.microsoft.com/office/drawing/2014/main" id="{F48CBC6B-4EC9-4C75-A10B-5C3BD83504B0}"/>
              </a:ext>
            </a:extLst>
          </p:cNvPr>
          <p:cNvSpPr>
            <a:spLocks noGrp="1"/>
          </p:cNvSpPr>
          <p:nvPr/>
        </p:nvSpPr>
        <p:spPr>
          <a:xfrm>
            <a:off x="2126116" y="4283699"/>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101" name="field cell 97">
            <a:extLst>
              <a:ext uri="{FF2B5EF4-FFF2-40B4-BE49-F238E27FC236}">
                <a16:creationId xmlns:a16="http://schemas.microsoft.com/office/drawing/2014/main" id="{AD3BD059-089C-4962-B7B4-CEC7F8210F0A}"/>
              </a:ext>
            </a:extLst>
          </p:cNvPr>
          <p:cNvSpPr>
            <a:spLocks noGrp="1"/>
          </p:cNvSpPr>
          <p:nvPr/>
        </p:nvSpPr>
        <p:spPr>
          <a:xfrm>
            <a:off x="2126116" y="4283699"/>
            <a:ext cx="132670" cy="99502"/>
          </a:xfrm>
          <a:custGeom>
            <a:avLst/>
            <a:gdLst/>
            <a:ahLst/>
            <a:cxnLst/>
            <a:rect l="0" t="0" r="0" b="0"/>
            <a:pathLst>
              <a:path w="132670" h="99502">
                <a:moveTo>
                  <a:pt x="132670" y="0"/>
                </a:moveTo>
                <a:lnTo>
                  <a:pt x="0" y="0"/>
                </a:lnTo>
                <a:lnTo>
                  <a:pt x="132670" y="99502"/>
                </a:lnTo>
                <a:close/>
              </a:path>
            </a:pathLst>
          </a:custGeom>
          <a:solidFill>
            <a:srgbClr val="EDF6F9"/>
          </a:solidFill>
          <a:ln w="0">
            <a:noFill/>
          </a:ln>
        </p:spPr>
        <p:txBody>
          <a:bodyPr/>
          <a:lstStyle/>
          <a:p>
            <a:endParaRPr lang="en-US"/>
          </a:p>
        </p:txBody>
      </p:sp>
      <p:sp>
        <p:nvSpPr>
          <p:cNvPr id="102" name="field cell 98">
            <a:extLst>
              <a:ext uri="{FF2B5EF4-FFF2-40B4-BE49-F238E27FC236}">
                <a16:creationId xmlns:a16="http://schemas.microsoft.com/office/drawing/2014/main" id="{65439E23-F9F9-434D-8FF9-B74BAEB9BDDA}"/>
              </a:ext>
            </a:extLst>
          </p:cNvPr>
          <p:cNvSpPr>
            <a:spLocks noGrp="1"/>
          </p:cNvSpPr>
          <p:nvPr/>
        </p:nvSpPr>
        <p:spPr>
          <a:xfrm>
            <a:off x="1993446" y="4184196"/>
            <a:ext cx="132670" cy="99502"/>
          </a:xfrm>
          <a:custGeom>
            <a:avLst/>
            <a:gdLst/>
            <a:ahLst/>
            <a:cxnLst/>
            <a:rect l="0" t="0" r="0" b="0"/>
            <a:pathLst>
              <a:path w="132670" h="99502">
                <a:moveTo>
                  <a:pt x="0" y="99502"/>
                </a:moveTo>
                <a:lnTo>
                  <a:pt x="132670" y="99502"/>
                </a:lnTo>
                <a:lnTo>
                  <a:pt x="0" y="0"/>
                </a:lnTo>
                <a:close/>
              </a:path>
            </a:pathLst>
          </a:custGeom>
          <a:solidFill>
            <a:srgbClr val="ECF6F9"/>
          </a:solidFill>
          <a:ln w="0">
            <a:noFill/>
          </a:ln>
        </p:spPr>
        <p:txBody>
          <a:bodyPr/>
          <a:lstStyle/>
          <a:p>
            <a:endParaRPr lang="en-US"/>
          </a:p>
        </p:txBody>
      </p:sp>
      <p:sp>
        <p:nvSpPr>
          <p:cNvPr id="103" name="field cell 99">
            <a:extLst>
              <a:ext uri="{FF2B5EF4-FFF2-40B4-BE49-F238E27FC236}">
                <a16:creationId xmlns:a16="http://schemas.microsoft.com/office/drawing/2014/main" id="{089605E2-D456-425D-82FF-C9F5F69F9AAD}"/>
              </a:ext>
            </a:extLst>
          </p:cNvPr>
          <p:cNvSpPr>
            <a:spLocks noGrp="1"/>
          </p:cNvSpPr>
          <p:nvPr/>
        </p:nvSpPr>
        <p:spPr>
          <a:xfrm>
            <a:off x="1993446" y="4184196"/>
            <a:ext cx="132670" cy="99502"/>
          </a:xfrm>
          <a:custGeom>
            <a:avLst/>
            <a:gdLst/>
            <a:ahLst/>
            <a:cxnLst/>
            <a:rect l="0" t="0" r="0" b="0"/>
            <a:pathLst>
              <a:path w="132670" h="99502">
                <a:moveTo>
                  <a:pt x="132670" y="99502"/>
                </a:moveTo>
                <a:lnTo>
                  <a:pt x="132670" y="0"/>
                </a:lnTo>
                <a:lnTo>
                  <a:pt x="0" y="0"/>
                </a:lnTo>
                <a:close/>
              </a:path>
            </a:pathLst>
          </a:custGeom>
          <a:solidFill>
            <a:srgbClr val="EDF6F9"/>
          </a:solidFill>
          <a:ln w="0">
            <a:noFill/>
          </a:ln>
        </p:spPr>
        <p:txBody>
          <a:bodyPr/>
          <a:lstStyle/>
          <a:p>
            <a:endParaRPr lang="en-US"/>
          </a:p>
        </p:txBody>
      </p:sp>
      <p:sp>
        <p:nvSpPr>
          <p:cNvPr id="104" name="field cell 100">
            <a:extLst>
              <a:ext uri="{FF2B5EF4-FFF2-40B4-BE49-F238E27FC236}">
                <a16:creationId xmlns:a16="http://schemas.microsoft.com/office/drawing/2014/main" id="{C59F388E-B9A6-4A83-8485-7658AFC56C13}"/>
              </a:ext>
            </a:extLst>
          </p:cNvPr>
          <p:cNvSpPr>
            <a:spLocks noGrp="1"/>
          </p:cNvSpPr>
          <p:nvPr/>
        </p:nvSpPr>
        <p:spPr>
          <a:xfrm>
            <a:off x="1993446" y="4283699"/>
            <a:ext cx="132670" cy="99502"/>
          </a:xfrm>
          <a:custGeom>
            <a:avLst/>
            <a:gdLst/>
            <a:ahLst/>
            <a:cxnLst/>
            <a:rect l="0" t="0" r="0" b="0"/>
            <a:pathLst>
              <a:path w="132670" h="99502">
                <a:moveTo>
                  <a:pt x="132670" y="99502"/>
                </a:moveTo>
                <a:lnTo>
                  <a:pt x="132670" y="0"/>
                </a:lnTo>
                <a:lnTo>
                  <a:pt x="0" y="99502"/>
                </a:lnTo>
                <a:close/>
              </a:path>
            </a:pathLst>
          </a:custGeom>
          <a:solidFill>
            <a:srgbClr val="EDF6F9"/>
          </a:solidFill>
          <a:ln w="0">
            <a:noFill/>
          </a:ln>
        </p:spPr>
        <p:txBody>
          <a:bodyPr/>
          <a:lstStyle/>
          <a:p>
            <a:endParaRPr lang="en-US"/>
          </a:p>
        </p:txBody>
      </p:sp>
      <p:sp>
        <p:nvSpPr>
          <p:cNvPr id="105" name="field cell 101">
            <a:extLst>
              <a:ext uri="{FF2B5EF4-FFF2-40B4-BE49-F238E27FC236}">
                <a16:creationId xmlns:a16="http://schemas.microsoft.com/office/drawing/2014/main" id="{EA5E8335-82DC-4F3C-A720-1DD1883F09D6}"/>
              </a:ext>
            </a:extLst>
          </p:cNvPr>
          <p:cNvSpPr>
            <a:spLocks noGrp="1"/>
          </p:cNvSpPr>
          <p:nvPr/>
        </p:nvSpPr>
        <p:spPr>
          <a:xfrm>
            <a:off x="1993446" y="4283699"/>
            <a:ext cx="132670" cy="99502"/>
          </a:xfrm>
          <a:custGeom>
            <a:avLst/>
            <a:gdLst/>
            <a:ahLst/>
            <a:cxnLst/>
            <a:rect l="0" t="0" r="0" b="0"/>
            <a:pathLst>
              <a:path w="132670" h="99502">
                <a:moveTo>
                  <a:pt x="132670" y="0"/>
                </a:moveTo>
                <a:lnTo>
                  <a:pt x="0" y="0"/>
                </a:lnTo>
                <a:lnTo>
                  <a:pt x="0" y="99502"/>
                </a:lnTo>
                <a:close/>
              </a:path>
            </a:pathLst>
          </a:custGeom>
          <a:solidFill>
            <a:srgbClr val="ECF6F9"/>
          </a:solidFill>
          <a:ln w="0">
            <a:noFill/>
          </a:ln>
        </p:spPr>
        <p:txBody>
          <a:bodyPr/>
          <a:lstStyle/>
          <a:p>
            <a:endParaRPr lang="en-US"/>
          </a:p>
        </p:txBody>
      </p:sp>
      <p:sp>
        <p:nvSpPr>
          <p:cNvPr id="106" name="field cell 102">
            <a:extLst>
              <a:ext uri="{FF2B5EF4-FFF2-40B4-BE49-F238E27FC236}">
                <a16:creationId xmlns:a16="http://schemas.microsoft.com/office/drawing/2014/main" id="{14032161-E610-4588-82CB-32DCE2F68AA9}"/>
              </a:ext>
            </a:extLst>
          </p:cNvPr>
          <p:cNvSpPr>
            <a:spLocks noGrp="1"/>
          </p:cNvSpPr>
          <p:nvPr/>
        </p:nvSpPr>
        <p:spPr>
          <a:xfrm>
            <a:off x="1860777" y="4084694"/>
            <a:ext cx="132670" cy="99502"/>
          </a:xfrm>
          <a:custGeom>
            <a:avLst/>
            <a:gdLst/>
            <a:ahLst/>
            <a:cxnLst/>
            <a:rect l="0" t="0" r="0" b="0"/>
            <a:pathLst>
              <a:path w="132670" h="99502">
                <a:moveTo>
                  <a:pt x="0" y="0"/>
                </a:moveTo>
                <a:lnTo>
                  <a:pt x="0" y="99502"/>
                </a:lnTo>
                <a:lnTo>
                  <a:pt x="132670" y="0"/>
                </a:lnTo>
                <a:close/>
              </a:path>
            </a:pathLst>
          </a:custGeom>
          <a:solidFill>
            <a:srgbClr val="EBF5F8"/>
          </a:solidFill>
          <a:ln w="0">
            <a:noFill/>
          </a:ln>
        </p:spPr>
        <p:txBody>
          <a:bodyPr/>
          <a:lstStyle/>
          <a:p>
            <a:endParaRPr lang="en-US"/>
          </a:p>
        </p:txBody>
      </p:sp>
      <p:sp>
        <p:nvSpPr>
          <p:cNvPr id="107" name="field cell 103">
            <a:extLst>
              <a:ext uri="{FF2B5EF4-FFF2-40B4-BE49-F238E27FC236}">
                <a16:creationId xmlns:a16="http://schemas.microsoft.com/office/drawing/2014/main" id="{882E0F09-26B4-4BB8-8768-556928E01DED}"/>
              </a:ext>
            </a:extLst>
          </p:cNvPr>
          <p:cNvSpPr>
            <a:spLocks noGrp="1"/>
          </p:cNvSpPr>
          <p:nvPr/>
        </p:nvSpPr>
        <p:spPr>
          <a:xfrm>
            <a:off x="1860777" y="4084694"/>
            <a:ext cx="132670" cy="99502"/>
          </a:xfrm>
          <a:custGeom>
            <a:avLst/>
            <a:gdLst/>
            <a:ahLst/>
            <a:cxnLst/>
            <a:rect l="0" t="0" r="0" b="0"/>
            <a:pathLst>
              <a:path w="132670" h="99502">
                <a:moveTo>
                  <a:pt x="132670" y="0"/>
                </a:moveTo>
                <a:lnTo>
                  <a:pt x="0" y="99502"/>
                </a:lnTo>
                <a:lnTo>
                  <a:pt x="132670" y="99502"/>
                </a:lnTo>
                <a:close/>
              </a:path>
            </a:pathLst>
          </a:custGeom>
          <a:solidFill>
            <a:srgbClr val="ECF5F8"/>
          </a:solidFill>
          <a:ln w="0">
            <a:noFill/>
          </a:ln>
        </p:spPr>
        <p:txBody>
          <a:bodyPr/>
          <a:lstStyle/>
          <a:p>
            <a:endParaRPr lang="en-US"/>
          </a:p>
        </p:txBody>
      </p:sp>
      <p:sp>
        <p:nvSpPr>
          <p:cNvPr id="108" name="field cell 104">
            <a:extLst>
              <a:ext uri="{FF2B5EF4-FFF2-40B4-BE49-F238E27FC236}">
                <a16:creationId xmlns:a16="http://schemas.microsoft.com/office/drawing/2014/main" id="{DE8469AA-48BE-4341-9845-263100CB2A2A}"/>
              </a:ext>
            </a:extLst>
          </p:cNvPr>
          <p:cNvSpPr>
            <a:spLocks noGrp="1"/>
          </p:cNvSpPr>
          <p:nvPr/>
        </p:nvSpPr>
        <p:spPr>
          <a:xfrm>
            <a:off x="1595438" y="4383201"/>
            <a:ext cx="132670" cy="99502"/>
          </a:xfrm>
          <a:custGeom>
            <a:avLst/>
            <a:gdLst/>
            <a:ahLst/>
            <a:cxnLst/>
            <a:rect l="0" t="0" r="0" b="0"/>
            <a:pathLst>
              <a:path w="132670" h="99502">
                <a:moveTo>
                  <a:pt x="132670" y="99502"/>
                </a:moveTo>
                <a:lnTo>
                  <a:pt x="132670" y="0"/>
                </a:lnTo>
                <a:lnTo>
                  <a:pt x="0" y="99502"/>
                </a:lnTo>
                <a:close/>
              </a:path>
            </a:pathLst>
          </a:custGeom>
          <a:solidFill>
            <a:srgbClr val="ECF6F9"/>
          </a:solidFill>
          <a:ln w="0">
            <a:noFill/>
          </a:ln>
        </p:spPr>
        <p:txBody>
          <a:bodyPr/>
          <a:lstStyle/>
          <a:p>
            <a:endParaRPr lang="en-US"/>
          </a:p>
        </p:txBody>
      </p:sp>
      <p:sp>
        <p:nvSpPr>
          <p:cNvPr id="109" name="field cell 105">
            <a:extLst>
              <a:ext uri="{FF2B5EF4-FFF2-40B4-BE49-F238E27FC236}">
                <a16:creationId xmlns:a16="http://schemas.microsoft.com/office/drawing/2014/main" id="{139E0E56-ECBC-409D-B9B9-C2742A9B0B20}"/>
              </a:ext>
            </a:extLst>
          </p:cNvPr>
          <p:cNvSpPr>
            <a:spLocks noGrp="1"/>
          </p:cNvSpPr>
          <p:nvPr/>
        </p:nvSpPr>
        <p:spPr>
          <a:xfrm>
            <a:off x="1595438" y="4383201"/>
            <a:ext cx="132670" cy="99502"/>
          </a:xfrm>
          <a:custGeom>
            <a:avLst/>
            <a:gdLst/>
            <a:ahLst/>
            <a:cxnLst/>
            <a:rect l="0" t="0" r="0" b="0"/>
            <a:pathLst>
              <a:path w="132670" h="99502">
                <a:moveTo>
                  <a:pt x="132670" y="0"/>
                </a:moveTo>
                <a:lnTo>
                  <a:pt x="0" y="0"/>
                </a:lnTo>
                <a:lnTo>
                  <a:pt x="0" y="99502"/>
                </a:lnTo>
                <a:close/>
              </a:path>
            </a:pathLst>
          </a:custGeom>
          <a:solidFill>
            <a:srgbClr val="E7F4F7"/>
          </a:solidFill>
          <a:ln w="0">
            <a:noFill/>
          </a:ln>
        </p:spPr>
        <p:txBody>
          <a:bodyPr/>
          <a:lstStyle/>
          <a:p>
            <a:endParaRPr lang="en-US"/>
          </a:p>
        </p:txBody>
      </p:sp>
      <p:sp>
        <p:nvSpPr>
          <p:cNvPr id="110" name="field cell 106">
            <a:extLst>
              <a:ext uri="{FF2B5EF4-FFF2-40B4-BE49-F238E27FC236}">
                <a16:creationId xmlns:a16="http://schemas.microsoft.com/office/drawing/2014/main" id="{3E4BEE09-94C8-4F14-8982-F2130674BF1B}"/>
              </a:ext>
            </a:extLst>
          </p:cNvPr>
          <p:cNvSpPr>
            <a:spLocks noGrp="1"/>
          </p:cNvSpPr>
          <p:nvPr/>
        </p:nvSpPr>
        <p:spPr>
          <a:xfrm>
            <a:off x="1595438" y="4283699"/>
            <a:ext cx="132670" cy="99502"/>
          </a:xfrm>
          <a:custGeom>
            <a:avLst/>
            <a:gdLst/>
            <a:ahLst/>
            <a:cxnLst/>
            <a:rect l="0" t="0" r="0" b="0"/>
            <a:pathLst>
              <a:path w="132670" h="99502">
                <a:moveTo>
                  <a:pt x="132670" y="99502"/>
                </a:moveTo>
                <a:lnTo>
                  <a:pt x="0" y="0"/>
                </a:lnTo>
                <a:lnTo>
                  <a:pt x="0" y="99502"/>
                </a:lnTo>
                <a:close/>
              </a:path>
            </a:pathLst>
          </a:custGeom>
          <a:solidFill>
            <a:srgbClr val="D9EEF1"/>
          </a:solidFill>
          <a:ln w="0">
            <a:noFill/>
          </a:ln>
        </p:spPr>
        <p:txBody>
          <a:bodyPr/>
          <a:lstStyle/>
          <a:p>
            <a:endParaRPr lang="en-US"/>
          </a:p>
        </p:txBody>
      </p:sp>
      <p:sp>
        <p:nvSpPr>
          <p:cNvPr id="111" name="field cell 107">
            <a:extLst>
              <a:ext uri="{FF2B5EF4-FFF2-40B4-BE49-F238E27FC236}">
                <a16:creationId xmlns:a16="http://schemas.microsoft.com/office/drawing/2014/main" id="{E6DBC31B-4487-451A-8F1A-4E3D1A7A5F2A}"/>
              </a:ext>
            </a:extLst>
          </p:cNvPr>
          <p:cNvSpPr>
            <a:spLocks noGrp="1"/>
          </p:cNvSpPr>
          <p:nvPr/>
        </p:nvSpPr>
        <p:spPr>
          <a:xfrm>
            <a:off x="1595438" y="4283699"/>
            <a:ext cx="132670" cy="99502"/>
          </a:xfrm>
          <a:custGeom>
            <a:avLst/>
            <a:gdLst/>
            <a:ahLst/>
            <a:cxnLst/>
            <a:rect l="0" t="0" r="0" b="0"/>
            <a:pathLst>
              <a:path w="132670" h="99502">
                <a:moveTo>
                  <a:pt x="0" y="0"/>
                </a:moveTo>
                <a:lnTo>
                  <a:pt x="132670" y="99502"/>
                </a:lnTo>
                <a:lnTo>
                  <a:pt x="132670" y="0"/>
                </a:lnTo>
                <a:close/>
              </a:path>
            </a:pathLst>
          </a:custGeom>
          <a:solidFill>
            <a:srgbClr val="D7EDF0"/>
          </a:solidFill>
          <a:ln w="0">
            <a:noFill/>
          </a:ln>
        </p:spPr>
        <p:txBody>
          <a:bodyPr/>
          <a:lstStyle/>
          <a:p>
            <a:endParaRPr lang="en-US"/>
          </a:p>
        </p:txBody>
      </p:sp>
      <p:sp>
        <p:nvSpPr>
          <p:cNvPr id="112" name="field cell 108">
            <a:extLst>
              <a:ext uri="{FF2B5EF4-FFF2-40B4-BE49-F238E27FC236}">
                <a16:creationId xmlns:a16="http://schemas.microsoft.com/office/drawing/2014/main" id="{45904666-4093-4873-9330-D0E42526428F}"/>
              </a:ext>
            </a:extLst>
          </p:cNvPr>
          <p:cNvSpPr>
            <a:spLocks noGrp="1"/>
          </p:cNvSpPr>
          <p:nvPr/>
        </p:nvSpPr>
        <p:spPr>
          <a:xfrm>
            <a:off x="1462768" y="4184196"/>
            <a:ext cx="132670" cy="99502"/>
          </a:xfrm>
          <a:custGeom>
            <a:avLst/>
            <a:gdLst/>
            <a:ahLst/>
            <a:cxnLst/>
            <a:rect l="0" t="0" r="0" b="0"/>
            <a:pathLst>
              <a:path w="132670" h="99502">
                <a:moveTo>
                  <a:pt x="132670" y="99502"/>
                </a:moveTo>
                <a:lnTo>
                  <a:pt x="0" y="0"/>
                </a:lnTo>
                <a:lnTo>
                  <a:pt x="0" y="99502"/>
                </a:lnTo>
                <a:close/>
              </a:path>
            </a:pathLst>
          </a:custGeom>
          <a:solidFill>
            <a:srgbClr val="90CFD2"/>
          </a:solidFill>
          <a:ln w="0">
            <a:noFill/>
          </a:ln>
        </p:spPr>
        <p:txBody>
          <a:bodyPr/>
          <a:lstStyle/>
          <a:p>
            <a:endParaRPr lang="en-US"/>
          </a:p>
        </p:txBody>
      </p:sp>
      <p:sp>
        <p:nvSpPr>
          <p:cNvPr id="113" name="field cell 109">
            <a:extLst>
              <a:ext uri="{FF2B5EF4-FFF2-40B4-BE49-F238E27FC236}">
                <a16:creationId xmlns:a16="http://schemas.microsoft.com/office/drawing/2014/main" id="{460FACE8-0F22-4E1B-B73A-AAF90508084E}"/>
              </a:ext>
            </a:extLst>
          </p:cNvPr>
          <p:cNvSpPr>
            <a:spLocks noGrp="1"/>
          </p:cNvSpPr>
          <p:nvPr/>
        </p:nvSpPr>
        <p:spPr>
          <a:xfrm>
            <a:off x="1462768" y="4184196"/>
            <a:ext cx="132670" cy="99502"/>
          </a:xfrm>
          <a:custGeom>
            <a:avLst/>
            <a:gdLst/>
            <a:ahLst/>
            <a:cxnLst/>
            <a:rect l="0" t="0" r="0" b="0"/>
            <a:pathLst>
              <a:path w="132670" h="99502">
                <a:moveTo>
                  <a:pt x="0" y="0"/>
                </a:moveTo>
                <a:lnTo>
                  <a:pt x="132670" y="99502"/>
                </a:lnTo>
                <a:lnTo>
                  <a:pt x="132670" y="0"/>
                </a:lnTo>
                <a:close/>
              </a:path>
            </a:pathLst>
          </a:custGeom>
          <a:solidFill>
            <a:srgbClr val="92D0D3"/>
          </a:solidFill>
          <a:ln w="0">
            <a:noFill/>
          </a:ln>
        </p:spPr>
        <p:txBody>
          <a:bodyPr/>
          <a:lstStyle/>
          <a:p>
            <a:endParaRPr lang="en-US"/>
          </a:p>
        </p:txBody>
      </p:sp>
      <p:sp>
        <p:nvSpPr>
          <p:cNvPr id="114" name="field cell 110">
            <a:extLst>
              <a:ext uri="{FF2B5EF4-FFF2-40B4-BE49-F238E27FC236}">
                <a16:creationId xmlns:a16="http://schemas.microsoft.com/office/drawing/2014/main" id="{2C2C971E-D9F1-434C-8ED6-BC221EBDD1F5}"/>
              </a:ext>
            </a:extLst>
          </p:cNvPr>
          <p:cNvSpPr>
            <a:spLocks noGrp="1"/>
          </p:cNvSpPr>
          <p:nvPr/>
        </p:nvSpPr>
        <p:spPr>
          <a:xfrm>
            <a:off x="1462768" y="4283699"/>
            <a:ext cx="132670" cy="99502"/>
          </a:xfrm>
          <a:custGeom>
            <a:avLst/>
            <a:gdLst/>
            <a:ahLst/>
            <a:cxnLst/>
            <a:rect l="0" t="0" r="0" b="0"/>
            <a:pathLst>
              <a:path w="132670" h="99502">
                <a:moveTo>
                  <a:pt x="0" y="99502"/>
                </a:moveTo>
                <a:lnTo>
                  <a:pt x="132670" y="0"/>
                </a:lnTo>
                <a:lnTo>
                  <a:pt x="0" y="0"/>
                </a:lnTo>
                <a:close/>
              </a:path>
            </a:pathLst>
          </a:custGeom>
          <a:solidFill>
            <a:srgbClr val="B5DFE2"/>
          </a:solidFill>
          <a:ln w="0">
            <a:noFill/>
          </a:ln>
        </p:spPr>
        <p:txBody>
          <a:bodyPr/>
          <a:lstStyle/>
          <a:p>
            <a:endParaRPr lang="en-US"/>
          </a:p>
        </p:txBody>
      </p:sp>
      <p:sp>
        <p:nvSpPr>
          <p:cNvPr id="115" name="field cell 111">
            <a:extLst>
              <a:ext uri="{FF2B5EF4-FFF2-40B4-BE49-F238E27FC236}">
                <a16:creationId xmlns:a16="http://schemas.microsoft.com/office/drawing/2014/main" id="{0178A400-08B5-4D30-A2B3-A6036B987630}"/>
              </a:ext>
            </a:extLst>
          </p:cNvPr>
          <p:cNvSpPr>
            <a:spLocks noGrp="1"/>
          </p:cNvSpPr>
          <p:nvPr/>
        </p:nvSpPr>
        <p:spPr>
          <a:xfrm>
            <a:off x="1462768" y="4283699"/>
            <a:ext cx="132670" cy="99502"/>
          </a:xfrm>
          <a:custGeom>
            <a:avLst/>
            <a:gdLst/>
            <a:ahLst/>
            <a:cxnLst/>
            <a:rect l="0" t="0" r="0" b="0"/>
            <a:pathLst>
              <a:path w="132670" h="99502">
                <a:moveTo>
                  <a:pt x="132670" y="99502"/>
                </a:moveTo>
                <a:lnTo>
                  <a:pt x="132670" y="0"/>
                </a:lnTo>
                <a:lnTo>
                  <a:pt x="0" y="99502"/>
                </a:lnTo>
                <a:close/>
              </a:path>
            </a:pathLst>
          </a:custGeom>
          <a:solidFill>
            <a:srgbClr val="CEE9EC"/>
          </a:solidFill>
          <a:ln w="0">
            <a:noFill/>
          </a:ln>
        </p:spPr>
        <p:txBody>
          <a:bodyPr/>
          <a:lstStyle/>
          <a:p>
            <a:endParaRPr lang="en-US"/>
          </a:p>
        </p:txBody>
      </p:sp>
      <p:sp>
        <p:nvSpPr>
          <p:cNvPr id="116" name="field cell 112">
            <a:extLst>
              <a:ext uri="{FF2B5EF4-FFF2-40B4-BE49-F238E27FC236}">
                <a16:creationId xmlns:a16="http://schemas.microsoft.com/office/drawing/2014/main" id="{390BEA90-AA96-40B0-B1A8-BD1B7B9D26A6}"/>
              </a:ext>
            </a:extLst>
          </p:cNvPr>
          <p:cNvSpPr>
            <a:spLocks noGrp="1"/>
          </p:cNvSpPr>
          <p:nvPr/>
        </p:nvSpPr>
        <p:spPr>
          <a:xfrm>
            <a:off x="666750" y="4084694"/>
            <a:ext cx="132670" cy="99502"/>
          </a:xfrm>
          <a:custGeom>
            <a:avLst/>
            <a:gdLst/>
            <a:ahLst/>
            <a:cxnLst/>
            <a:rect l="0" t="0" r="0" b="0"/>
            <a:pathLst>
              <a:path w="132670" h="99502">
                <a:moveTo>
                  <a:pt x="132670" y="0"/>
                </a:moveTo>
                <a:lnTo>
                  <a:pt x="0" y="0"/>
                </a:lnTo>
                <a:lnTo>
                  <a:pt x="0" y="99502"/>
                </a:lnTo>
                <a:close/>
              </a:path>
            </a:pathLst>
          </a:custGeom>
          <a:solidFill>
            <a:srgbClr val="E7F4F7"/>
          </a:solidFill>
          <a:ln w="0">
            <a:noFill/>
          </a:ln>
        </p:spPr>
        <p:txBody>
          <a:bodyPr/>
          <a:lstStyle/>
          <a:p>
            <a:endParaRPr lang="en-US"/>
          </a:p>
        </p:txBody>
      </p:sp>
      <p:sp>
        <p:nvSpPr>
          <p:cNvPr id="117" name="field cell 113">
            <a:extLst>
              <a:ext uri="{FF2B5EF4-FFF2-40B4-BE49-F238E27FC236}">
                <a16:creationId xmlns:a16="http://schemas.microsoft.com/office/drawing/2014/main" id="{825F1709-8C18-4BF4-84CE-4B9FE14F50F5}"/>
              </a:ext>
            </a:extLst>
          </p:cNvPr>
          <p:cNvSpPr>
            <a:spLocks noGrp="1"/>
          </p:cNvSpPr>
          <p:nvPr/>
        </p:nvSpPr>
        <p:spPr>
          <a:xfrm>
            <a:off x="666750" y="4084694"/>
            <a:ext cx="132670" cy="99502"/>
          </a:xfrm>
          <a:custGeom>
            <a:avLst/>
            <a:gdLst/>
            <a:ahLst/>
            <a:cxnLst/>
            <a:rect l="0" t="0" r="0" b="0"/>
            <a:pathLst>
              <a:path w="132670" h="99502">
                <a:moveTo>
                  <a:pt x="132670" y="0"/>
                </a:moveTo>
                <a:lnTo>
                  <a:pt x="0" y="99502"/>
                </a:lnTo>
                <a:lnTo>
                  <a:pt x="132670" y="99502"/>
                </a:lnTo>
                <a:close/>
              </a:path>
            </a:pathLst>
          </a:custGeom>
          <a:solidFill>
            <a:srgbClr val="DAEEF1"/>
          </a:solidFill>
          <a:ln w="0">
            <a:noFill/>
          </a:ln>
        </p:spPr>
        <p:txBody>
          <a:bodyPr/>
          <a:lstStyle/>
          <a:p>
            <a:endParaRPr lang="en-US"/>
          </a:p>
        </p:txBody>
      </p:sp>
      <p:sp>
        <p:nvSpPr>
          <p:cNvPr id="118" name="field cell 114">
            <a:extLst>
              <a:ext uri="{FF2B5EF4-FFF2-40B4-BE49-F238E27FC236}">
                <a16:creationId xmlns:a16="http://schemas.microsoft.com/office/drawing/2014/main" id="{BE797F12-B9AF-4937-AD03-EFF454F2CEA7}"/>
              </a:ext>
            </a:extLst>
          </p:cNvPr>
          <p:cNvSpPr>
            <a:spLocks noGrp="1"/>
          </p:cNvSpPr>
          <p:nvPr/>
        </p:nvSpPr>
        <p:spPr>
          <a:xfrm>
            <a:off x="666750" y="3985192"/>
            <a:ext cx="132670" cy="99502"/>
          </a:xfrm>
          <a:custGeom>
            <a:avLst/>
            <a:gdLst/>
            <a:ahLst/>
            <a:cxnLst/>
            <a:rect l="0" t="0" r="0" b="0"/>
            <a:pathLst>
              <a:path w="132670" h="99502">
                <a:moveTo>
                  <a:pt x="0" y="0"/>
                </a:moveTo>
                <a:lnTo>
                  <a:pt x="132670" y="99502"/>
                </a:lnTo>
                <a:lnTo>
                  <a:pt x="132670" y="0"/>
                </a:lnTo>
                <a:close/>
              </a:path>
            </a:pathLst>
          </a:custGeom>
          <a:solidFill>
            <a:srgbClr val="D4EBEE"/>
          </a:solidFill>
          <a:ln w="0">
            <a:noFill/>
          </a:ln>
        </p:spPr>
        <p:txBody>
          <a:bodyPr/>
          <a:lstStyle/>
          <a:p>
            <a:endParaRPr lang="en-US"/>
          </a:p>
        </p:txBody>
      </p:sp>
      <p:sp>
        <p:nvSpPr>
          <p:cNvPr id="119" name="field cell 115">
            <a:extLst>
              <a:ext uri="{FF2B5EF4-FFF2-40B4-BE49-F238E27FC236}">
                <a16:creationId xmlns:a16="http://schemas.microsoft.com/office/drawing/2014/main" id="{E4156BF0-7C43-46B7-AF44-C5394ACA19B0}"/>
              </a:ext>
            </a:extLst>
          </p:cNvPr>
          <p:cNvSpPr>
            <a:spLocks noGrp="1"/>
          </p:cNvSpPr>
          <p:nvPr/>
        </p:nvSpPr>
        <p:spPr>
          <a:xfrm>
            <a:off x="666750" y="3985192"/>
            <a:ext cx="132670" cy="99502"/>
          </a:xfrm>
          <a:custGeom>
            <a:avLst/>
            <a:gdLst/>
            <a:ahLst/>
            <a:cxnLst/>
            <a:rect l="0" t="0" r="0" b="0"/>
            <a:pathLst>
              <a:path w="132670" h="99502">
                <a:moveTo>
                  <a:pt x="0" y="99502"/>
                </a:moveTo>
                <a:lnTo>
                  <a:pt x="132670" y="99502"/>
                </a:lnTo>
                <a:lnTo>
                  <a:pt x="0" y="0"/>
                </a:lnTo>
                <a:close/>
              </a:path>
            </a:pathLst>
          </a:custGeom>
          <a:solidFill>
            <a:srgbClr val="E7F3F6"/>
          </a:solidFill>
          <a:ln w="0">
            <a:noFill/>
          </a:ln>
        </p:spPr>
        <p:txBody>
          <a:bodyPr/>
          <a:lstStyle/>
          <a:p>
            <a:endParaRPr lang="en-US"/>
          </a:p>
        </p:txBody>
      </p:sp>
      <p:sp>
        <p:nvSpPr>
          <p:cNvPr id="120" name="field cell 116">
            <a:extLst>
              <a:ext uri="{FF2B5EF4-FFF2-40B4-BE49-F238E27FC236}">
                <a16:creationId xmlns:a16="http://schemas.microsoft.com/office/drawing/2014/main" id="{6A239E3D-17FD-4755-AAA3-DD93AB8F6D39}"/>
              </a:ext>
            </a:extLst>
          </p:cNvPr>
          <p:cNvSpPr>
            <a:spLocks noGrp="1"/>
          </p:cNvSpPr>
          <p:nvPr/>
        </p:nvSpPr>
        <p:spPr>
          <a:xfrm>
            <a:off x="799420" y="3786188"/>
            <a:ext cx="132670" cy="99502"/>
          </a:xfrm>
          <a:custGeom>
            <a:avLst/>
            <a:gdLst/>
            <a:ahLst/>
            <a:cxnLst/>
            <a:rect l="0" t="0" r="0" b="0"/>
            <a:pathLst>
              <a:path w="132670" h="99502">
                <a:moveTo>
                  <a:pt x="0" y="0"/>
                </a:moveTo>
                <a:lnTo>
                  <a:pt x="132670" y="99502"/>
                </a:lnTo>
                <a:lnTo>
                  <a:pt x="132670" y="0"/>
                </a:lnTo>
                <a:close/>
              </a:path>
            </a:pathLst>
          </a:custGeom>
          <a:solidFill>
            <a:srgbClr val="7DC1C5"/>
          </a:solidFill>
          <a:ln w="0">
            <a:noFill/>
          </a:ln>
        </p:spPr>
        <p:txBody>
          <a:bodyPr/>
          <a:lstStyle/>
          <a:p>
            <a:endParaRPr lang="en-US"/>
          </a:p>
        </p:txBody>
      </p:sp>
      <p:sp>
        <p:nvSpPr>
          <p:cNvPr id="121" name="field cell 117">
            <a:extLst>
              <a:ext uri="{FF2B5EF4-FFF2-40B4-BE49-F238E27FC236}">
                <a16:creationId xmlns:a16="http://schemas.microsoft.com/office/drawing/2014/main" id="{74FA997D-06F6-4ED2-B61A-6E90038D9D21}"/>
              </a:ext>
            </a:extLst>
          </p:cNvPr>
          <p:cNvSpPr>
            <a:spLocks noGrp="1"/>
          </p:cNvSpPr>
          <p:nvPr/>
        </p:nvSpPr>
        <p:spPr>
          <a:xfrm>
            <a:off x="799420" y="3786188"/>
            <a:ext cx="132670" cy="99502"/>
          </a:xfrm>
          <a:custGeom>
            <a:avLst/>
            <a:gdLst/>
            <a:ahLst/>
            <a:cxnLst/>
            <a:rect l="0" t="0" r="0" b="0"/>
            <a:pathLst>
              <a:path w="132670" h="99502">
                <a:moveTo>
                  <a:pt x="132670" y="99502"/>
                </a:moveTo>
                <a:lnTo>
                  <a:pt x="0" y="0"/>
                </a:lnTo>
                <a:lnTo>
                  <a:pt x="0" y="99502"/>
                </a:lnTo>
                <a:close/>
              </a:path>
            </a:pathLst>
          </a:custGeom>
          <a:solidFill>
            <a:srgbClr val="9BD4D7"/>
          </a:solidFill>
          <a:ln w="0">
            <a:noFill/>
          </a:ln>
        </p:spPr>
        <p:txBody>
          <a:bodyPr/>
          <a:lstStyle/>
          <a:p>
            <a:endParaRPr lang="en-US"/>
          </a:p>
        </p:txBody>
      </p:sp>
      <p:sp>
        <p:nvSpPr>
          <p:cNvPr id="122" name="field cell 118">
            <a:extLst>
              <a:ext uri="{FF2B5EF4-FFF2-40B4-BE49-F238E27FC236}">
                <a16:creationId xmlns:a16="http://schemas.microsoft.com/office/drawing/2014/main" id="{B297482B-D830-4BD1-9B28-CD392CABC8BF}"/>
              </a:ext>
            </a:extLst>
          </p:cNvPr>
          <p:cNvSpPr>
            <a:spLocks noGrp="1"/>
          </p:cNvSpPr>
          <p:nvPr/>
        </p:nvSpPr>
        <p:spPr>
          <a:xfrm>
            <a:off x="799420" y="4084694"/>
            <a:ext cx="132670" cy="99502"/>
          </a:xfrm>
          <a:custGeom>
            <a:avLst/>
            <a:gdLst/>
            <a:ahLst/>
            <a:cxnLst/>
            <a:rect l="0" t="0" r="0" b="0"/>
            <a:pathLst>
              <a:path w="132670" h="99502">
                <a:moveTo>
                  <a:pt x="132670" y="99502"/>
                </a:moveTo>
                <a:lnTo>
                  <a:pt x="0" y="0"/>
                </a:lnTo>
                <a:lnTo>
                  <a:pt x="0" y="99502"/>
                </a:lnTo>
                <a:close/>
              </a:path>
            </a:pathLst>
          </a:custGeom>
          <a:solidFill>
            <a:srgbClr val="A6D8DB"/>
          </a:solidFill>
          <a:ln w="0">
            <a:noFill/>
          </a:ln>
        </p:spPr>
        <p:txBody>
          <a:bodyPr/>
          <a:lstStyle/>
          <a:p>
            <a:endParaRPr lang="en-US"/>
          </a:p>
        </p:txBody>
      </p:sp>
      <p:sp>
        <p:nvSpPr>
          <p:cNvPr id="123" name="field cell 119">
            <a:extLst>
              <a:ext uri="{FF2B5EF4-FFF2-40B4-BE49-F238E27FC236}">
                <a16:creationId xmlns:a16="http://schemas.microsoft.com/office/drawing/2014/main" id="{86607AAE-7220-404B-B044-C64C17116C61}"/>
              </a:ext>
            </a:extLst>
          </p:cNvPr>
          <p:cNvSpPr>
            <a:spLocks noGrp="1"/>
          </p:cNvSpPr>
          <p:nvPr/>
        </p:nvSpPr>
        <p:spPr>
          <a:xfrm>
            <a:off x="799420" y="4084694"/>
            <a:ext cx="132670" cy="99502"/>
          </a:xfrm>
          <a:custGeom>
            <a:avLst/>
            <a:gdLst/>
            <a:ahLst/>
            <a:cxnLst/>
            <a:rect l="0" t="0" r="0" b="0"/>
            <a:pathLst>
              <a:path w="132670" h="99502">
                <a:moveTo>
                  <a:pt x="0" y="0"/>
                </a:moveTo>
                <a:lnTo>
                  <a:pt x="132670" y="99502"/>
                </a:lnTo>
                <a:lnTo>
                  <a:pt x="132670" y="0"/>
                </a:lnTo>
                <a:close/>
              </a:path>
            </a:pathLst>
          </a:custGeom>
          <a:solidFill>
            <a:srgbClr val="74BBBF"/>
          </a:solidFill>
          <a:ln w="0">
            <a:noFill/>
          </a:ln>
        </p:spPr>
        <p:txBody>
          <a:bodyPr/>
          <a:lstStyle/>
          <a:p>
            <a:endParaRPr lang="en-US"/>
          </a:p>
        </p:txBody>
      </p:sp>
      <p:sp>
        <p:nvSpPr>
          <p:cNvPr id="124" name="field cell 120">
            <a:extLst>
              <a:ext uri="{FF2B5EF4-FFF2-40B4-BE49-F238E27FC236}">
                <a16:creationId xmlns:a16="http://schemas.microsoft.com/office/drawing/2014/main" id="{2149D2D6-1C08-41F0-AB4C-91ABA4DB5979}"/>
              </a:ext>
            </a:extLst>
          </p:cNvPr>
          <p:cNvSpPr>
            <a:spLocks noGrp="1"/>
          </p:cNvSpPr>
          <p:nvPr/>
        </p:nvSpPr>
        <p:spPr>
          <a:xfrm>
            <a:off x="799420" y="4184196"/>
            <a:ext cx="132670" cy="99502"/>
          </a:xfrm>
          <a:custGeom>
            <a:avLst/>
            <a:gdLst/>
            <a:ahLst/>
            <a:cxnLst/>
            <a:rect l="0" t="0" r="0" b="0"/>
            <a:pathLst>
              <a:path w="132670" h="99502">
                <a:moveTo>
                  <a:pt x="0" y="99502"/>
                </a:moveTo>
                <a:lnTo>
                  <a:pt x="132670" y="0"/>
                </a:lnTo>
                <a:lnTo>
                  <a:pt x="0" y="0"/>
                </a:lnTo>
                <a:close/>
              </a:path>
            </a:pathLst>
          </a:custGeom>
          <a:solidFill>
            <a:srgbClr val="B9E0E3"/>
          </a:solidFill>
          <a:ln w="0">
            <a:noFill/>
          </a:ln>
        </p:spPr>
        <p:txBody>
          <a:bodyPr/>
          <a:lstStyle/>
          <a:p>
            <a:endParaRPr lang="en-US"/>
          </a:p>
        </p:txBody>
      </p:sp>
      <p:sp>
        <p:nvSpPr>
          <p:cNvPr id="125" name="field cell 121">
            <a:extLst>
              <a:ext uri="{FF2B5EF4-FFF2-40B4-BE49-F238E27FC236}">
                <a16:creationId xmlns:a16="http://schemas.microsoft.com/office/drawing/2014/main" id="{3C5138F4-03A4-4231-A895-5CD591861D68}"/>
              </a:ext>
            </a:extLst>
          </p:cNvPr>
          <p:cNvSpPr>
            <a:spLocks noGrp="1"/>
          </p:cNvSpPr>
          <p:nvPr/>
        </p:nvSpPr>
        <p:spPr>
          <a:xfrm>
            <a:off x="799420" y="4184196"/>
            <a:ext cx="132670" cy="99502"/>
          </a:xfrm>
          <a:custGeom>
            <a:avLst/>
            <a:gdLst/>
            <a:ahLst/>
            <a:cxnLst/>
            <a:rect l="0" t="0" r="0" b="0"/>
            <a:pathLst>
              <a:path w="132670" h="99502">
                <a:moveTo>
                  <a:pt x="132670" y="99502"/>
                </a:moveTo>
                <a:lnTo>
                  <a:pt x="132670" y="0"/>
                </a:lnTo>
                <a:lnTo>
                  <a:pt x="0" y="99502"/>
                </a:lnTo>
                <a:close/>
              </a:path>
            </a:pathLst>
          </a:custGeom>
          <a:solidFill>
            <a:srgbClr val="AEDCDF"/>
          </a:solidFill>
          <a:ln w="0">
            <a:noFill/>
          </a:ln>
        </p:spPr>
        <p:txBody>
          <a:bodyPr/>
          <a:lstStyle/>
          <a:p>
            <a:endParaRPr lang="en-US"/>
          </a:p>
        </p:txBody>
      </p:sp>
      <p:sp>
        <p:nvSpPr>
          <p:cNvPr id="126" name="field cell 122">
            <a:extLst>
              <a:ext uri="{FF2B5EF4-FFF2-40B4-BE49-F238E27FC236}">
                <a16:creationId xmlns:a16="http://schemas.microsoft.com/office/drawing/2014/main" id="{472E5965-5084-4BC8-8A02-C16768DB6A88}"/>
              </a:ext>
            </a:extLst>
          </p:cNvPr>
          <p:cNvSpPr>
            <a:spLocks noGrp="1"/>
          </p:cNvSpPr>
          <p:nvPr/>
        </p:nvSpPr>
        <p:spPr>
          <a:xfrm>
            <a:off x="932089" y="4184196"/>
            <a:ext cx="132670" cy="99502"/>
          </a:xfrm>
          <a:custGeom>
            <a:avLst/>
            <a:gdLst/>
            <a:ahLst/>
            <a:cxnLst/>
            <a:rect l="0" t="0" r="0" b="0"/>
            <a:pathLst>
              <a:path w="132670" h="99502">
                <a:moveTo>
                  <a:pt x="132670" y="99502"/>
                </a:moveTo>
                <a:lnTo>
                  <a:pt x="0" y="0"/>
                </a:lnTo>
                <a:lnTo>
                  <a:pt x="0" y="99502"/>
                </a:lnTo>
                <a:close/>
              </a:path>
            </a:pathLst>
          </a:custGeom>
          <a:solidFill>
            <a:srgbClr val="80C3C7"/>
          </a:solidFill>
          <a:ln w="0">
            <a:noFill/>
          </a:ln>
        </p:spPr>
        <p:txBody>
          <a:bodyPr/>
          <a:lstStyle/>
          <a:p>
            <a:endParaRPr lang="en-US"/>
          </a:p>
        </p:txBody>
      </p:sp>
      <p:sp>
        <p:nvSpPr>
          <p:cNvPr id="127" name="field cell 123">
            <a:extLst>
              <a:ext uri="{FF2B5EF4-FFF2-40B4-BE49-F238E27FC236}">
                <a16:creationId xmlns:a16="http://schemas.microsoft.com/office/drawing/2014/main" id="{92862978-2ED2-49F0-A9DA-FE4201D38938}"/>
              </a:ext>
            </a:extLst>
          </p:cNvPr>
          <p:cNvSpPr>
            <a:spLocks noGrp="1"/>
          </p:cNvSpPr>
          <p:nvPr/>
        </p:nvSpPr>
        <p:spPr>
          <a:xfrm>
            <a:off x="932089" y="4184196"/>
            <a:ext cx="132670" cy="99502"/>
          </a:xfrm>
          <a:custGeom>
            <a:avLst/>
            <a:gdLst/>
            <a:ahLst/>
            <a:cxnLst/>
            <a:rect l="0" t="0" r="0" b="0"/>
            <a:pathLst>
              <a:path w="132670" h="99502">
                <a:moveTo>
                  <a:pt x="0" y="0"/>
                </a:moveTo>
                <a:lnTo>
                  <a:pt x="132670" y="99502"/>
                </a:lnTo>
                <a:lnTo>
                  <a:pt x="132670" y="0"/>
                </a:lnTo>
                <a:close/>
              </a:path>
            </a:pathLst>
          </a:custGeom>
          <a:solidFill>
            <a:srgbClr val="44989F"/>
          </a:solidFill>
          <a:ln w="0">
            <a:noFill/>
          </a:ln>
        </p:spPr>
        <p:txBody>
          <a:bodyPr/>
          <a:lstStyle/>
          <a:p>
            <a:endParaRPr lang="en-US"/>
          </a:p>
        </p:txBody>
      </p:sp>
      <p:sp>
        <p:nvSpPr>
          <p:cNvPr id="128" name="field cell 124">
            <a:extLst>
              <a:ext uri="{FF2B5EF4-FFF2-40B4-BE49-F238E27FC236}">
                <a16:creationId xmlns:a16="http://schemas.microsoft.com/office/drawing/2014/main" id="{EA79C622-C52C-4342-9759-AD9F52C47E31}"/>
              </a:ext>
            </a:extLst>
          </p:cNvPr>
          <p:cNvSpPr>
            <a:spLocks noGrp="1"/>
          </p:cNvSpPr>
          <p:nvPr/>
        </p:nvSpPr>
        <p:spPr>
          <a:xfrm>
            <a:off x="1197429" y="4283699"/>
            <a:ext cx="132670" cy="99502"/>
          </a:xfrm>
          <a:custGeom>
            <a:avLst/>
            <a:gdLst/>
            <a:ahLst/>
            <a:cxnLst/>
            <a:rect l="0" t="0" r="0" b="0"/>
            <a:pathLst>
              <a:path w="132670" h="99502">
                <a:moveTo>
                  <a:pt x="0" y="0"/>
                </a:moveTo>
                <a:lnTo>
                  <a:pt x="0" y="99502"/>
                </a:lnTo>
                <a:lnTo>
                  <a:pt x="132670" y="99502"/>
                </a:lnTo>
                <a:close/>
              </a:path>
            </a:pathLst>
          </a:custGeom>
          <a:solidFill>
            <a:srgbClr val="ACDBDE"/>
          </a:solidFill>
          <a:ln w="0">
            <a:noFill/>
          </a:ln>
        </p:spPr>
        <p:txBody>
          <a:bodyPr/>
          <a:lstStyle/>
          <a:p>
            <a:endParaRPr lang="en-US"/>
          </a:p>
        </p:txBody>
      </p:sp>
      <p:sp>
        <p:nvSpPr>
          <p:cNvPr id="129" name="field cell 125">
            <a:extLst>
              <a:ext uri="{FF2B5EF4-FFF2-40B4-BE49-F238E27FC236}">
                <a16:creationId xmlns:a16="http://schemas.microsoft.com/office/drawing/2014/main" id="{DA7BFEFD-0335-40B9-A95E-E3A6877A675D}"/>
              </a:ext>
            </a:extLst>
          </p:cNvPr>
          <p:cNvSpPr>
            <a:spLocks noGrp="1"/>
          </p:cNvSpPr>
          <p:nvPr/>
        </p:nvSpPr>
        <p:spPr>
          <a:xfrm>
            <a:off x="1197429" y="4283699"/>
            <a:ext cx="132670" cy="99502"/>
          </a:xfrm>
          <a:custGeom>
            <a:avLst/>
            <a:gdLst/>
            <a:ahLst/>
            <a:cxnLst/>
            <a:rect l="0" t="0" r="0" b="0"/>
            <a:pathLst>
              <a:path w="132670" h="99502">
                <a:moveTo>
                  <a:pt x="132670" y="0"/>
                </a:moveTo>
                <a:lnTo>
                  <a:pt x="0" y="0"/>
                </a:lnTo>
                <a:lnTo>
                  <a:pt x="132670" y="99502"/>
                </a:lnTo>
                <a:close/>
              </a:path>
            </a:pathLst>
          </a:custGeom>
          <a:solidFill>
            <a:srgbClr val="8FCED1"/>
          </a:solidFill>
          <a:ln w="0">
            <a:noFill/>
          </a:ln>
        </p:spPr>
        <p:txBody>
          <a:bodyPr/>
          <a:lstStyle/>
          <a:p>
            <a:endParaRPr lang="en-US"/>
          </a:p>
        </p:txBody>
      </p:sp>
      <p:sp>
        <p:nvSpPr>
          <p:cNvPr id="130" name="field cell 126">
            <a:extLst>
              <a:ext uri="{FF2B5EF4-FFF2-40B4-BE49-F238E27FC236}">
                <a16:creationId xmlns:a16="http://schemas.microsoft.com/office/drawing/2014/main" id="{E0C71A7C-EB72-46A6-8D6D-4AEF0EB0AA83}"/>
              </a:ext>
            </a:extLst>
          </p:cNvPr>
          <p:cNvSpPr>
            <a:spLocks noGrp="1"/>
          </p:cNvSpPr>
          <p:nvPr/>
        </p:nvSpPr>
        <p:spPr>
          <a:xfrm>
            <a:off x="1064759" y="4283699"/>
            <a:ext cx="132670" cy="99502"/>
          </a:xfrm>
          <a:custGeom>
            <a:avLst/>
            <a:gdLst/>
            <a:ahLst/>
            <a:cxnLst/>
            <a:rect l="0" t="0" r="0" b="0"/>
            <a:pathLst>
              <a:path w="132670" h="99502">
                <a:moveTo>
                  <a:pt x="132670" y="99502"/>
                </a:moveTo>
                <a:lnTo>
                  <a:pt x="132670" y="0"/>
                </a:lnTo>
                <a:lnTo>
                  <a:pt x="0" y="99502"/>
                </a:lnTo>
                <a:close/>
              </a:path>
            </a:pathLst>
          </a:custGeom>
          <a:solidFill>
            <a:srgbClr val="AEDCDF"/>
          </a:solidFill>
          <a:ln w="0">
            <a:noFill/>
          </a:ln>
        </p:spPr>
        <p:txBody>
          <a:bodyPr/>
          <a:lstStyle/>
          <a:p>
            <a:endParaRPr lang="en-US"/>
          </a:p>
        </p:txBody>
      </p:sp>
      <p:sp>
        <p:nvSpPr>
          <p:cNvPr id="131" name="field cell 127">
            <a:extLst>
              <a:ext uri="{FF2B5EF4-FFF2-40B4-BE49-F238E27FC236}">
                <a16:creationId xmlns:a16="http://schemas.microsoft.com/office/drawing/2014/main" id="{CD5FCC32-6F40-4AD4-9596-9142EE63D4C8}"/>
              </a:ext>
            </a:extLst>
          </p:cNvPr>
          <p:cNvSpPr>
            <a:spLocks noGrp="1"/>
          </p:cNvSpPr>
          <p:nvPr/>
        </p:nvSpPr>
        <p:spPr>
          <a:xfrm>
            <a:off x="1064759" y="4283699"/>
            <a:ext cx="132670" cy="99502"/>
          </a:xfrm>
          <a:custGeom>
            <a:avLst/>
            <a:gdLst/>
            <a:ahLst/>
            <a:cxnLst/>
            <a:rect l="0" t="0" r="0" b="0"/>
            <a:pathLst>
              <a:path w="132670" h="99502">
                <a:moveTo>
                  <a:pt x="132670" y="0"/>
                </a:moveTo>
                <a:lnTo>
                  <a:pt x="0" y="0"/>
                </a:lnTo>
                <a:lnTo>
                  <a:pt x="0" y="99502"/>
                </a:lnTo>
                <a:close/>
              </a:path>
            </a:pathLst>
          </a:custGeom>
          <a:solidFill>
            <a:srgbClr val="94D1D4"/>
          </a:solidFill>
          <a:ln w="0">
            <a:noFill/>
          </a:ln>
        </p:spPr>
        <p:txBody>
          <a:bodyPr/>
          <a:lstStyle/>
          <a:p>
            <a:endParaRPr lang="en-US"/>
          </a:p>
        </p:txBody>
      </p:sp>
      <p:sp>
        <p:nvSpPr>
          <p:cNvPr id="132" name="field cell 128">
            <a:extLst>
              <a:ext uri="{FF2B5EF4-FFF2-40B4-BE49-F238E27FC236}">
                <a16:creationId xmlns:a16="http://schemas.microsoft.com/office/drawing/2014/main" id="{97214F6D-707D-486C-8BF5-7A7A0F5A2573}"/>
              </a:ext>
            </a:extLst>
          </p:cNvPr>
          <p:cNvSpPr>
            <a:spLocks noGrp="1"/>
          </p:cNvSpPr>
          <p:nvPr/>
        </p:nvSpPr>
        <p:spPr>
          <a:xfrm>
            <a:off x="1064759" y="4184196"/>
            <a:ext cx="132670" cy="99502"/>
          </a:xfrm>
          <a:custGeom>
            <a:avLst/>
            <a:gdLst/>
            <a:ahLst/>
            <a:cxnLst/>
            <a:rect l="0" t="0" r="0" b="0"/>
            <a:pathLst>
              <a:path w="132670" h="99502">
                <a:moveTo>
                  <a:pt x="0" y="99502"/>
                </a:moveTo>
                <a:lnTo>
                  <a:pt x="132670" y="99502"/>
                </a:lnTo>
                <a:lnTo>
                  <a:pt x="0" y="0"/>
                </a:lnTo>
                <a:close/>
              </a:path>
            </a:pathLst>
          </a:custGeom>
          <a:solidFill>
            <a:srgbClr val="41969D"/>
          </a:solidFill>
          <a:ln w="0">
            <a:noFill/>
          </a:ln>
        </p:spPr>
        <p:txBody>
          <a:bodyPr/>
          <a:lstStyle/>
          <a:p>
            <a:endParaRPr lang="en-US"/>
          </a:p>
        </p:txBody>
      </p:sp>
      <p:sp>
        <p:nvSpPr>
          <p:cNvPr id="133" name="field cell 129">
            <a:extLst>
              <a:ext uri="{FF2B5EF4-FFF2-40B4-BE49-F238E27FC236}">
                <a16:creationId xmlns:a16="http://schemas.microsoft.com/office/drawing/2014/main" id="{9CFCDAEF-038B-435C-A7DB-37247A3807A0}"/>
              </a:ext>
            </a:extLst>
          </p:cNvPr>
          <p:cNvSpPr>
            <a:spLocks noGrp="1"/>
          </p:cNvSpPr>
          <p:nvPr/>
        </p:nvSpPr>
        <p:spPr>
          <a:xfrm>
            <a:off x="1064759" y="4184196"/>
            <a:ext cx="132670" cy="99502"/>
          </a:xfrm>
          <a:custGeom>
            <a:avLst/>
            <a:gdLst/>
            <a:ahLst/>
            <a:cxnLst/>
            <a:rect l="0" t="0" r="0" b="0"/>
            <a:pathLst>
              <a:path w="132670" h="99502">
                <a:moveTo>
                  <a:pt x="132670" y="99502"/>
                </a:moveTo>
                <a:lnTo>
                  <a:pt x="132670" y="0"/>
                </a:lnTo>
                <a:lnTo>
                  <a:pt x="0" y="0"/>
                </a:lnTo>
                <a:close/>
              </a:path>
            </a:pathLst>
          </a:custGeom>
          <a:solidFill>
            <a:srgbClr val="1D6E7A"/>
          </a:solidFill>
          <a:ln w="0">
            <a:noFill/>
          </a:ln>
        </p:spPr>
        <p:txBody>
          <a:bodyPr/>
          <a:lstStyle/>
          <a:p>
            <a:endParaRPr lang="en-US"/>
          </a:p>
        </p:txBody>
      </p:sp>
      <p:sp>
        <p:nvSpPr>
          <p:cNvPr id="134" name="field cell 130">
            <a:extLst>
              <a:ext uri="{FF2B5EF4-FFF2-40B4-BE49-F238E27FC236}">
                <a16:creationId xmlns:a16="http://schemas.microsoft.com/office/drawing/2014/main" id="{04D8146C-A5BE-4F4F-AAED-7ED8C73EFBC0}"/>
              </a:ext>
            </a:extLst>
          </p:cNvPr>
          <p:cNvSpPr>
            <a:spLocks noGrp="1"/>
          </p:cNvSpPr>
          <p:nvPr/>
        </p:nvSpPr>
        <p:spPr>
          <a:xfrm>
            <a:off x="1330098" y="3786188"/>
            <a:ext cx="132670" cy="99502"/>
          </a:xfrm>
          <a:custGeom>
            <a:avLst/>
            <a:gdLst/>
            <a:ahLst/>
            <a:cxnLst/>
            <a:rect l="0" t="0" r="0" b="0"/>
            <a:pathLst>
              <a:path w="132670" h="99502">
                <a:moveTo>
                  <a:pt x="0" y="99502"/>
                </a:moveTo>
                <a:lnTo>
                  <a:pt x="132670" y="0"/>
                </a:lnTo>
                <a:lnTo>
                  <a:pt x="0" y="0"/>
                </a:lnTo>
                <a:close/>
              </a:path>
            </a:pathLst>
          </a:custGeom>
          <a:solidFill>
            <a:srgbClr val="89CACD"/>
          </a:solidFill>
          <a:ln w="0">
            <a:noFill/>
          </a:ln>
        </p:spPr>
        <p:txBody>
          <a:bodyPr/>
          <a:lstStyle/>
          <a:p>
            <a:endParaRPr lang="en-US"/>
          </a:p>
        </p:txBody>
      </p:sp>
      <p:sp>
        <p:nvSpPr>
          <p:cNvPr id="135" name="field cell 131">
            <a:extLst>
              <a:ext uri="{FF2B5EF4-FFF2-40B4-BE49-F238E27FC236}">
                <a16:creationId xmlns:a16="http://schemas.microsoft.com/office/drawing/2014/main" id="{42D0FF0C-D98C-41A6-8972-C7F96027A29F}"/>
              </a:ext>
            </a:extLst>
          </p:cNvPr>
          <p:cNvSpPr>
            <a:spLocks noGrp="1"/>
          </p:cNvSpPr>
          <p:nvPr/>
        </p:nvSpPr>
        <p:spPr>
          <a:xfrm>
            <a:off x="1330098" y="3786188"/>
            <a:ext cx="132670" cy="99502"/>
          </a:xfrm>
          <a:custGeom>
            <a:avLst/>
            <a:gdLst/>
            <a:ahLst/>
            <a:cxnLst/>
            <a:rect l="0" t="0" r="0" b="0"/>
            <a:pathLst>
              <a:path w="132670" h="99502">
                <a:moveTo>
                  <a:pt x="0" y="99502"/>
                </a:moveTo>
                <a:lnTo>
                  <a:pt x="132670" y="99502"/>
                </a:lnTo>
                <a:lnTo>
                  <a:pt x="132670" y="0"/>
                </a:lnTo>
                <a:close/>
              </a:path>
            </a:pathLst>
          </a:custGeom>
          <a:solidFill>
            <a:srgbClr val="8DCDD0"/>
          </a:solidFill>
          <a:ln w="0">
            <a:noFill/>
          </a:ln>
        </p:spPr>
        <p:txBody>
          <a:bodyPr/>
          <a:lstStyle/>
          <a:p>
            <a:endParaRPr lang="en-US"/>
          </a:p>
        </p:txBody>
      </p:sp>
      <p:sp>
        <p:nvSpPr>
          <p:cNvPr id="136" name="field cell 132">
            <a:extLst>
              <a:ext uri="{FF2B5EF4-FFF2-40B4-BE49-F238E27FC236}">
                <a16:creationId xmlns:a16="http://schemas.microsoft.com/office/drawing/2014/main" id="{9D73CA2B-022A-4AE1-98A7-7582B5A872E6}"/>
              </a:ext>
            </a:extLst>
          </p:cNvPr>
          <p:cNvSpPr>
            <a:spLocks noGrp="1"/>
          </p:cNvSpPr>
          <p:nvPr/>
        </p:nvSpPr>
        <p:spPr>
          <a:xfrm>
            <a:off x="1197429" y="3786188"/>
            <a:ext cx="132670" cy="99502"/>
          </a:xfrm>
          <a:custGeom>
            <a:avLst/>
            <a:gdLst/>
            <a:ahLst/>
            <a:cxnLst/>
            <a:rect l="0" t="0" r="0" b="0"/>
            <a:pathLst>
              <a:path w="132670" h="99502">
                <a:moveTo>
                  <a:pt x="0" y="0"/>
                </a:moveTo>
                <a:lnTo>
                  <a:pt x="132670" y="99502"/>
                </a:lnTo>
                <a:lnTo>
                  <a:pt x="132670" y="0"/>
                </a:lnTo>
                <a:close/>
              </a:path>
            </a:pathLst>
          </a:custGeom>
          <a:solidFill>
            <a:srgbClr val="3F959C"/>
          </a:solidFill>
          <a:ln w="0">
            <a:noFill/>
          </a:ln>
        </p:spPr>
        <p:txBody>
          <a:bodyPr/>
          <a:lstStyle/>
          <a:p>
            <a:endParaRPr lang="en-US"/>
          </a:p>
        </p:txBody>
      </p:sp>
      <p:sp>
        <p:nvSpPr>
          <p:cNvPr id="137" name="field cell 133">
            <a:extLst>
              <a:ext uri="{FF2B5EF4-FFF2-40B4-BE49-F238E27FC236}">
                <a16:creationId xmlns:a16="http://schemas.microsoft.com/office/drawing/2014/main" id="{BC46FED7-E1B3-46A2-8E74-C9494067CDD0}"/>
              </a:ext>
            </a:extLst>
          </p:cNvPr>
          <p:cNvSpPr>
            <a:spLocks noGrp="1"/>
          </p:cNvSpPr>
          <p:nvPr/>
        </p:nvSpPr>
        <p:spPr>
          <a:xfrm>
            <a:off x="1197429" y="3786188"/>
            <a:ext cx="132670" cy="99502"/>
          </a:xfrm>
          <a:custGeom>
            <a:avLst/>
            <a:gdLst/>
            <a:ahLst/>
            <a:cxnLst/>
            <a:rect l="0" t="0" r="0" b="0"/>
            <a:pathLst>
              <a:path w="132670" h="99502">
                <a:moveTo>
                  <a:pt x="132670" y="99502"/>
                </a:moveTo>
                <a:lnTo>
                  <a:pt x="0" y="0"/>
                </a:lnTo>
                <a:lnTo>
                  <a:pt x="0" y="99502"/>
                </a:lnTo>
                <a:close/>
              </a:path>
            </a:pathLst>
          </a:custGeom>
          <a:solidFill>
            <a:srgbClr val="1C616F"/>
          </a:solidFill>
          <a:ln w="0">
            <a:noFill/>
          </a:ln>
        </p:spPr>
        <p:txBody>
          <a:bodyPr/>
          <a:lstStyle/>
          <a:p>
            <a:endParaRPr lang="en-US"/>
          </a:p>
        </p:txBody>
      </p:sp>
      <p:sp>
        <p:nvSpPr>
          <p:cNvPr id="138" name="field cell 134">
            <a:extLst>
              <a:ext uri="{FF2B5EF4-FFF2-40B4-BE49-F238E27FC236}">
                <a16:creationId xmlns:a16="http://schemas.microsoft.com/office/drawing/2014/main" id="{3333CC7D-C233-4ECF-939D-913C3E13F4FE}"/>
              </a:ext>
            </a:extLst>
          </p:cNvPr>
          <p:cNvSpPr>
            <a:spLocks noGrp="1"/>
          </p:cNvSpPr>
          <p:nvPr/>
        </p:nvSpPr>
        <p:spPr>
          <a:xfrm>
            <a:off x="1197429" y="3885690"/>
            <a:ext cx="132670" cy="99502"/>
          </a:xfrm>
          <a:custGeom>
            <a:avLst/>
            <a:gdLst/>
            <a:ahLst/>
            <a:cxnLst/>
            <a:rect l="0" t="0" r="0" b="0"/>
            <a:pathLst>
              <a:path w="132670" h="99502">
                <a:moveTo>
                  <a:pt x="132670" y="0"/>
                </a:moveTo>
                <a:lnTo>
                  <a:pt x="0" y="99502"/>
                </a:lnTo>
                <a:lnTo>
                  <a:pt x="132670" y="99502"/>
                </a:lnTo>
                <a:close/>
              </a:path>
            </a:pathLst>
          </a:custGeom>
          <a:solidFill>
            <a:srgbClr val="19314A"/>
          </a:solidFill>
          <a:ln w="0">
            <a:noFill/>
          </a:ln>
        </p:spPr>
        <p:txBody>
          <a:bodyPr/>
          <a:lstStyle/>
          <a:p>
            <a:endParaRPr lang="en-US"/>
          </a:p>
        </p:txBody>
      </p:sp>
      <p:sp>
        <p:nvSpPr>
          <p:cNvPr id="139" name="field cell 135">
            <a:extLst>
              <a:ext uri="{FF2B5EF4-FFF2-40B4-BE49-F238E27FC236}">
                <a16:creationId xmlns:a16="http://schemas.microsoft.com/office/drawing/2014/main" id="{8C887BC4-7913-42ED-B216-ABC54B620F05}"/>
              </a:ext>
            </a:extLst>
          </p:cNvPr>
          <p:cNvSpPr>
            <a:spLocks noGrp="1"/>
          </p:cNvSpPr>
          <p:nvPr/>
        </p:nvSpPr>
        <p:spPr>
          <a:xfrm>
            <a:off x="1197429" y="3885690"/>
            <a:ext cx="132670" cy="99502"/>
          </a:xfrm>
          <a:custGeom>
            <a:avLst/>
            <a:gdLst/>
            <a:ahLst/>
            <a:cxnLst/>
            <a:rect l="0" t="0" r="0" b="0"/>
            <a:pathLst>
              <a:path w="132670" h="99502">
                <a:moveTo>
                  <a:pt x="0" y="99502"/>
                </a:moveTo>
                <a:lnTo>
                  <a:pt x="132670" y="0"/>
                </a:lnTo>
                <a:lnTo>
                  <a:pt x="0" y="0"/>
                </a:lnTo>
                <a:close/>
              </a:path>
            </a:pathLst>
          </a:custGeom>
          <a:solidFill>
            <a:srgbClr val="192E49"/>
          </a:solidFill>
          <a:ln w="0">
            <a:noFill/>
          </a:ln>
        </p:spPr>
        <p:txBody>
          <a:bodyPr/>
          <a:lstStyle/>
          <a:p>
            <a:endParaRPr lang="en-US"/>
          </a:p>
        </p:txBody>
      </p:sp>
      <p:sp>
        <p:nvSpPr>
          <p:cNvPr id="140" name="field cell 136">
            <a:extLst>
              <a:ext uri="{FF2B5EF4-FFF2-40B4-BE49-F238E27FC236}">
                <a16:creationId xmlns:a16="http://schemas.microsoft.com/office/drawing/2014/main" id="{ED92F559-9A06-4C05-A7A6-0EEF947794D5}"/>
              </a:ext>
            </a:extLst>
          </p:cNvPr>
          <p:cNvSpPr>
            <a:spLocks noGrp="1"/>
          </p:cNvSpPr>
          <p:nvPr/>
        </p:nvSpPr>
        <p:spPr>
          <a:xfrm>
            <a:off x="1330098" y="4184196"/>
            <a:ext cx="132670" cy="99502"/>
          </a:xfrm>
          <a:custGeom>
            <a:avLst/>
            <a:gdLst/>
            <a:ahLst/>
            <a:cxnLst/>
            <a:rect l="0" t="0" r="0" b="0"/>
            <a:pathLst>
              <a:path w="132670" h="99502">
                <a:moveTo>
                  <a:pt x="0" y="0"/>
                </a:moveTo>
                <a:lnTo>
                  <a:pt x="0" y="99502"/>
                </a:lnTo>
                <a:lnTo>
                  <a:pt x="132670" y="99502"/>
                </a:lnTo>
                <a:close/>
              </a:path>
            </a:pathLst>
          </a:custGeom>
          <a:solidFill>
            <a:srgbClr val="55A4AA"/>
          </a:solidFill>
          <a:ln w="0">
            <a:noFill/>
          </a:ln>
        </p:spPr>
        <p:txBody>
          <a:bodyPr/>
          <a:lstStyle/>
          <a:p>
            <a:endParaRPr lang="en-US"/>
          </a:p>
        </p:txBody>
      </p:sp>
      <p:sp>
        <p:nvSpPr>
          <p:cNvPr id="141" name="field cell 137">
            <a:extLst>
              <a:ext uri="{FF2B5EF4-FFF2-40B4-BE49-F238E27FC236}">
                <a16:creationId xmlns:a16="http://schemas.microsoft.com/office/drawing/2014/main" id="{26C8D143-D405-4E2F-B219-D52B930F5D37}"/>
              </a:ext>
            </a:extLst>
          </p:cNvPr>
          <p:cNvSpPr>
            <a:spLocks noGrp="1"/>
          </p:cNvSpPr>
          <p:nvPr/>
        </p:nvSpPr>
        <p:spPr>
          <a:xfrm>
            <a:off x="1330098" y="4184196"/>
            <a:ext cx="132670" cy="99502"/>
          </a:xfrm>
          <a:custGeom>
            <a:avLst/>
            <a:gdLst/>
            <a:ahLst/>
            <a:cxnLst/>
            <a:rect l="0" t="0" r="0" b="0"/>
            <a:pathLst>
              <a:path w="132670" h="99502">
                <a:moveTo>
                  <a:pt x="132670" y="0"/>
                </a:moveTo>
                <a:lnTo>
                  <a:pt x="0" y="0"/>
                </a:lnTo>
                <a:lnTo>
                  <a:pt x="132670" y="99502"/>
                </a:lnTo>
                <a:close/>
              </a:path>
            </a:pathLst>
          </a:custGeom>
          <a:solidFill>
            <a:srgbClr val="489BA1"/>
          </a:solidFill>
          <a:ln w="0">
            <a:noFill/>
          </a:ln>
        </p:spPr>
        <p:txBody>
          <a:bodyPr/>
          <a:lstStyle/>
          <a:p>
            <a:endParaRPr lang="en-US"/>
          </a:p>
        </p:txBody>
      </p:sp>
      <p:sp>
        <p:nvSpPr>
          <p:cNvPr id="142" name="field cell 138">
            <a:extLst>
              <a:ext uri="{FF2B5EF4-FFF2-40B4-BE49-F238E27FC236}">
                <a16:creationId xmlns:a16="http://schemas.microsoft.com/office/drawing/2014/main" id="{8B008C5D-1192-4071-A6C4-26CA63D9347D}"/>
              </a:ext>
            </a:extLst>
          </p:cNvPr>
          <p:cNvSpPr>
            <a:spLocks noGrp="1"/>
          </p:cNvSpPr>
          <p:nvPr/>
        </p:nvSpPr>
        <p:spPr>
          <a:xfrm>
            <a:off x="1197429" y="4184196"/>
            <a:ext cx="132670" cy="99502"/>
          </a:xfrm>
          <a:custGeom>
            <a:avLst/>
            <a:gdLst/>
            <a:ahLst/>
            <a:cxnLst/>
            <a:rect l="0" t="0" r="0" b="0"/>
            <a:pathLst>
              <a:path w="132670" h="99502">
                <a:moveTo>
                  <a:pt x="132670" y="0"/>
                </a:moveTo>
                <a:lnTo>
                  <a:pt x="0" y="99502"/>
                </a:lnTo>
                <a:lnTo>
                  <a:pt x="132670" y="99502"/>
                </a:lnTo>
                <a:close/>
              </a:path>
            </a:pathLst>
          </a:custGeom>
          <a:solidFill>
            <a:srgbClr val="399197"/>
          </a:solidFill>
          <a:ln w="0">
            <a:noFill/>
          </a:ln>
        </p:spPr>
        <p:txBody>
          <a:bodyPr/>
          <a:lstStyle/>
          <a:p>
            <a:endParaRPr lang="en-US"/>
          </a:p>
        </p:txBody>
      </p:sp>
      <p:sp>
        <p:nvSpPr>
          <p:cNvPr id="143" name="field cell 139">
            <a:extLst>
              <a:ext uri="{FF2B5EF4-FFF2-40B4-BE49-F238E27FC236}">
                <a16:creationId xmlns:a16="http://schemas.microsoft.com/office/drawing/2014/main" id="{01707AA8-DEE2-421F-AEA3-5E60346D9D97}"/>
              </a:ext>
            </a:extLst>
          </p:cNvPr>
          <p:cNvSpPr>
            <a:spLocks noGrp="1"/>
          </p:cNvSpPr>
          <p:nvPr/>
        </p:nvSpPr>
        <p:spPr>
          <a:xfrm>
            <a:off x="1197429" y="4184196"/>
            <a:ext cx="132670" cy="99502"/>
          </a:xfrm>
          <a:custGeom>
            <a:avLst/>
            <a:gdLst/>
            <a:ahLst/>
            <a:cxnLst/>
            <a:rect l="0" t="0" r="0" b="0"/>
            <a:pathLst>
              <a:path w="132670" h="99502">
                <a:moveTo>
                  <a:pt x="0" y="99502"/>
                </a:moveTo>
                <a:lnTo>
                  <a:pt x="132670" y="0"/>
                </a:lnTo>
                <a:lnTo>
                  <a:pt x="0" y="0"/>
                </a:lnTo>
                <a:close/>
              </a:path>
            </a:pathLst>
          </a:custGeom>
          <a:solidFill>
            <a:srgbClr val="1D6C78"/>
          </a:solidFill>
          <a:ln w="0">
            <a:noFill/>
          </a:ln>
        </p:spPr>
        <p:txBody>
          <a:bodyPr/>
          <a:lstStyle/>
          <a:p>
            <a:endParaRPr lang="en-US"/>
          </a:p>
        </p:txBody>
      </p:sp>
      <p:sp>
        <p:nvSpPr>
          <p:cNvPr id="144" name="field cell 140">
            <a:extLst>
              <a:ext uri="{FF2B5EF4-FFF2-40B4-BE49-F238E27FC236}">
                <a16:creationId xmlns:a16="http://schemas.microsoft.com/office/drawing/2014/main" id="{F3A299B0-52BF-4C8C-B1AD-FF9F59995E27}"/>
              </a:ext>
            </a:extLst>
          </p:cNvPr>
          <p:cNvSpPr>
            <a:spLocks noGrp="1"/>
          </p:cNvSpPr>
          <p:nvPr/>
        </p:nvSpPr>
        <p:spPr>
          <a:xfrm>
            <a:off x="1197429" y="4084694"/>
            <a:ext cx="132670" cy="99502"/>
          </a:xfrm>
          <a:custGeom>
            <a:avLst/>
            <a:gdLst/>
            <a:ahLst/>
            <a:cxnLst/>
            <a:rect l="0" t="0" r="0" b="0"/>
            <a:pathLst>
              <a:path w="132670" h="99502">
                <a:moveTo>
                  <a:pt x="132670" y="99502"/>
                </a:moveTo>
                <a:lnTo>
                  <a:pt x="132670" y="0"/>
                </a:lnTo>
                <a:lnTo>
                  <a:pt x="0" y="0"/>
                </a:lnTo>
                <a:close/>
              </a:path>
            </a:pathLst>
          </a:custGeom>
          <a:solidFill>
            <a:srgbClr val="192B46"/>
          </a:solidFill>
          <a:ln w="0">
            <a:noFill/>
          </a:ln>
        </p:spPr>
        <p:txBody>
          <a:bodyPr/>
          <a:lstStyle/>
          <a:p>
            <a:endParaRPr lang="en-US"/>
          </a:p>
        </p:txBody>
      </p:sp>
      <p:sp>
        <p:nvSpPr>
          <p:cNvPr id="145" name="field cell 141">
            <a:extLst>
              <a:ext uri="{FF2B5EF4-FFF2-40B4-BE49-F238E27FC236}">
                <a16:creationId xmlns:a16="http://schemas.microsoft.com/office/drawing/2014/main" id="{AB60872B-CC8E-4C71-A9B7-050305A86D7C}"/>
              </a:ext>
            </a:extLst>
          </p:cNvPr>
          <p:cNvSpPr>
            <a:spLocks noGrp="1"/>
          </p:cNvSpPr>
          <p:nvPr/>
        </p:nvSpPr>
        <p:spPr>
          <a:xfrm>
            <a:off x="1197429" y="4084694"/>
            <a:ext cx="132670" cy="99502"/>
          </a:xfrm>
          <a:custGeom>
            <a:avLst/>
            <a:gdLst/>
            <a:ahLst/>
            <a:cxnLst/>
            <a:rect l="0" t="0" r="0" b="0"/>
            <a:pathLst>
              <a:path w="132670" h="99502">
                <a:moveTo>
                  <a:pt x="0" y="99502"/>
                </a:moveTo>
                <a:lnTo>
                  <a:pt x="132670" y="99502"/>
                </a:lnTo>
                <a:lnTo>
                  <a:pt x="0" y="0"/>
                </a:lnTo>
                <a:close/>
              </a:path>
            </a:pathLst>
          </a:custGeom>
          <a:solidFill>
            <a:srgbClr val="1A344D"/>
          </a:solidFill>
          <a:ln w="0">
            <a:noFill/>
          </a:ln>
        </p:spPr>
        <p:txBody>
          <a:bodyPr/>
          <a:lstStyle/>
          <a:p>
            <a:endParaRPr lang="en-US"/>
          </a:p>
        </p:txBody>
      </p:sp>
      <p:sp>
        <p:nvSpPr>
          <p:cNvPr id="146" name="field cell 142">
            <a:extLst>
              <a:ext uri="{FF2B5EF4-FFF2-40B4-BE49-F238E27FC236}">
                <a16:creationId xmlns:a16="http://schemas.microsoft.com/office/drawing/2014/main" id="{8A70F747-84EF-4D73-B31C-13C1930FB6D9}"/>
              </a:ext>
            </a:extLst>
          </p:cNvPr>
          <p:cNvSpPr>
            <a:spLocks noGrp="1"/>
          </p:cNvSpPr>
          <p:nvPr/>
        </p:nvSpPr>
        <p:spPr>
          <a:xfrm>
            <a:off x="1462768" y="3885690"/>
            <a:ext cx="132670" cy="99502"/>
          </a:xfrm>
          <a:custGeom>
            <a:avLst/>
            <a:gdLst/>
            <a:ahLst/>
            <a:cxnLst/>
            <a:rect l="0" t="0" r="0" b="0"/>
            <a:pathLst>
              <a:path w="132670" h="99502">
                <a:moveTo>
                  <a:pt x="132670" y="0"/>
                </a:moveTo>
                <a:lnTo>
                  <a:pt x="0" y="99502"/>
                </a:lnTo>
                <a:lnTo>
                  <a:pt x="132670" y="99502"/>
                </a:lnTo>
                <a:close/>
              </a:path>
            </a:pathLst>
          </a:custGeom>
          <a:solidFill>
            <a:srgbClr val="A8D9DC"/>
          </a:solidFill>
          <a:ln w="0">
            <a:noFill/>
          </a:ln>
        </p:spPr>
        <p:txBody>
          <a:bodyPr/>
          <a:lstStyle/>
          <a:p>
            <a:endParaRPr lang="en-US"/>
          </a:p>
        </p:txBody>
      </p:sp>
      <p:sp>
        <p:nvSpPr>
          <p:cNvPr id="147" name="field cell 143">
            <a:extLst>
              <a:ext uri="{FF2B5EF4-FFF2-40B4-BE49-F238E27FC236}">
                <a16:creationId xmlns:a16="http://schemas.microsoft.com/office/drawing/2014/main" id="{3205F85C-4196-49E7-B92F-2A4032C058BF}"/>
              </a:ext>
            </a:extLst>
          </p:cNvPr>
          <p:cNvSpPr>
            <a:spLocks noGrp="1"/>
          </p:cNvSpPr>
          <p:nvPr/>
        </p:nvSpPr>
        <p:spPr>
          <a:xfrm>
            <a:off x="1462768" y="3885690"/>
            <a:ext cx="132670" cy="99502"/>
          </a:xfrm>
          <a:custGeom>
            <a:avLst/>
            <a:gdLst/>
            <a:ahLst/>
            <a:cxnLst/>
            <a:rect l="0" t="0" r="0" b="0"/>
            <a:pathLst>
              <a:path w="132670" h="99502">
                <a:moveTo>
                  <a:pt x="0" y="0"/>
                </a:moveTo>
                <a:lnTo>
                  <a:pt x="0" y="99502"/>
                </a:lnTo>
                <a:lnTo>
                  <a:pt x="132670" y="0"/>
                </a:lnTo>
                <a:close/>
              </a:path>
            </a:pathLst>
          </a:custGeom>
          <a:solidFill>
            <a:srgbClr val="9DD5D8"/>
          </a:solidFill>
          <a:ln w="0">
            <a:noFill/>
          </a:ln>
        </p:spPr>
        <p:txBody>
          <a:bodyPr/>
          <a:lstStyle/>
          <a:p>
            <a:endParaRPr lang="en-US"/>
          </a:p>
        </p:txBody>
      </p:sp>
      <p:sp>
        <p:nvSpPr>
          <p:cNvPr id="148" name="field cell 144">
            <a:extLst>
              <a:ext uri="{FF2B5EF4-FFF2-40B4-BE49-F238E27FC236}">
                <a16:creationId xmlns:a16="http://schemas.microsoft.com/office/drawing/2014/main" id="{D3D8A6D1-2CD8-401D-845E-D53F507414D7}"/>
              </a:ext>
            </a:extLst>
          </p:cNvPr>
          <p:cNvSpPr>
            <a:spLocks noGrp="1"/>
          </p:cNvSpPr>
          <p:nvPr/>
        </p:nvSpPr>
        <p:spPr>
          <a:xfrm>
            <a:off x="1330098" y="3885690"/>
            <a:ext cx="132670" cy="99502"/>
          </a:xfrm>
          <a:custGeom>
            <a:avLst/>
            <a:gdLst/>
            <a:ahLst/>
            <a:cxnLst/>
            <a:rect l="0" t="0" r="0" b="0"/>
            <a:pathLst>
              <a:path w="132670" h="99502">
                <a:moveTo>
                  <a:pt x="0" y="0"/>
                </a:moveTo>
                <a:lnTo>
                  <a:pt x="132670" y="99502"/>
                </a:lnTo>
                <a:lnTo>
                  <a:pt x="132670" y="0"/>
                </a:lnTo>
                <a:close/>
              </a:path>
            </a:pathLst>
          </a:custGeom>
          <a:solidFill>
            <a:srgbClr val="4FA0A6"/>
          </a:solidFill>
          <a:ln w="0">
            <a:noFill/>
          </a:ln>
        </p:spPr>
        <p:txBody>
          <a:bodyPr/>
          <a:lstStyle/>
          <a:p>
            <a:endParaRPr lang="en-US"/>
          </a:p>
        </p:txBody>
      </p:sp>
      <p:sp>
        <p:nvSpPr>
          <p:cNvPr id="149" name="field cell 145">
            <a:extLst>
              <a:ext uri="{FF2B5EF4-FFF2-40B4-BE49-F238E27FC236}">
                <a16:creationId xmlns:a16="http://schemas.microsoft.com/office/drawing/2014/main" id="{5D72EEE7-9199-4A96-BC1C-94C26BE82B49}"/>
              </a:ext>
            </a:extLst>
          </p:cNvPr>
          <p:cNvSpPr>
            <a:spLocks noGrp="1"/>
          </p:cNvSpPr>
          <p:nvPr/>
        </p:nvSpPr>
        <p:spPr>
          <a:xfrm>
            <a:off x="1330098" y="3885690"/>
            <a:ext cx="132670" cy="99502"/>
          </a:xfrm>
          <a:custGeom>
            <a:avLst/>
            <a:gdLst/>
            <a:ahLst/>
            <a:cxnLst/>
            <a:rect l="0" t="0" r="0" b="0"/>
            <a:pathLst>
              <a:path w="132670" h="99502">
                <a:moveTo>
                  <a:pt x="132670" y="99502"/>
                </a:moveTo>
                <a:lnTo>
                  <a:pt x="0" y="0"/>
                </a:lnTo>
                <a:lnTo>
                  <a:pt x="0" y="99502"/>
                </a:lnTo>
                <a:close/>
              </a:path>
            </a:pathLst>
          </a:custGeom>
          <a:solidFill>
            <a:srgbClr val="1D6B77"/>
          </a:solidFill>
          <a:ln w="0">
            <a:noFill/>
          </a:ln>
        </p:spPr>
        <p:txBody>
          <a:bodyPr/>
          <a:lstStyle/>
          <a:p>
            <a:endParaRPr lang="en-US"/>
          </a:p>
        </p:txBody>
      </p:sp>
      <p:sp>
        <p:nvSpPr>
          <p:cNvPr id="150" name="field cell 146">
            <a:extLst>
              <a:ext uri="{FF2B5EF4-FFF2-40B4-BE49-F238E27FC236}">
                <a16:creationId xmlns:a16="http://schemas.microsoft.com/office/drawing/2014/main" id="{50BD60DA-1D39-4A6D-A83F-E2E31C7311E7}"/>
              </a:ext>
            </a:extLst>
          </p:cNvPr>
          <p:cNvSpPr>
            <a:spLocks noGrp="1"/>
          </p:cNvSpPr>
          <p:nvPr/>
        </p:nvSpPr>
        <p:spPr>
          <a:xfrm>
            <a:off x="1728107" y="4084694"/>
            <a:ext cx="132670" cy="99502"/>
          </a:xfrm>
          <a:custGeom>
            <a:avLst/>
            <a:gdLst/>
            <a:ahLst/>
            <a:cxnLst/>
            <a:rect l="0" t="0" r="0" b="0"/>
            <a:pathLst>
              <a:path w="132670" h="99502">
                <a:moveTo>
                  <a:pt x="0" y="99502"/>
                </a:moveTo>
                <a:lnTo>
                  <a:pt x="132670" y="0"/>
                </a:lnTo>
                <a:lnTo>
                  <a:pt x="0" y="0"/>
                </a:lnTo>
                <a:close/>
              </a:path>
            </a:pathLst>
          </a:custGeom>
          <a:solidFill>
            <a:srgbClr val="DBEEF1"/>
          </a:solidFill>
          <a:ln w="0">
            <a:noFill/>
          </a:ln>
        </p:spPr>
        <p:txBody>
          <a:bodyPr/>
          <a:lstStyle/>
          <a:p>
            <a:endParaRPr lang="en-US"/>
          </a:p>
        </p:txBody>
      </p:sp>
      <p:sp>
        <p:nvSpPr>
          <p:cNvPr id="151" name="field cell 147">
            <a:extLst>
              <a:ext uri="{FF2B5EF4-FFF2-40B4-BE49-F238E27FC236}">
                <a16:creationId xmlns:a16="http://schemas.microsoft.com/office/drawing/2014/main" id="{6D562E80-0F49-4A6C-ABFC-6FEDF91A26F0}"/>
              </a:ext>
            </a:extLst>
          </p:cNvPr>
          <p:cNvSpPr>
            <a:spLocks noGrp="1"/>
          </p:cNvSpPr>
          <p:nvPr/>
        </p:nvSpPr>
        <p:spPr>
          <a:xfrm>
            <a:off x="1728107" y="4084694"/>
            <a:ext cx="132670" cy="99502"/>
          </a:xfrm>
          <a:custGeom>
            <a:avLst/>
            <a:gdLst/>
            <a:ahLst/>
            <a:cxnLst/>
            <a:rect l="0" t="0" r="0" b="0"/>
            <a:pathLst>
              <a:path w="132670" h="99502">
                <a:moveTo>
                  <a:pt x="0" y="99502"/>
                </a:moveTo>
                <a:lnTo>
                  <a:pt x="132670" y="99502"/>
                </a:lnTo>
                <a:lnTo>
                  <a:pt x="132670" y="0"/>
                </a:lnTo>
                <a:close/>
              </a:path>
            </a:pathLst>
          </a:custGeom>
          <a:solidFill>
            <a:srgbClr val="E1F1F4"/>
          </a:solidFill>
          <a:ln w="0">
            <a:noFill/>
          </a:ln>
        </p:spPr>
        <p:txBody>
          <a:bodyPr/>
          <a:lstStyle/>
          <a:p>
            <a:endParaRPr lang="en-US"/>
          </a:p>
        </p:txBody>
      </p:sp>
      <p:sp>
        <p:nvSpPr>
          <p:cNvPr id="152" name="field cell 148">
            <a:extLst>
              <a:ext uri="{FF2B5EF4-FFF2-40B4-BE49-F238E27FC236}">
                <a16:creationId xmlns:a16="http://schemas.microsoft.com/office/drawing/2014/main" id="{41991C7F-CE3E-4ECE-805C-ED508B2C841D}"/>
              </a:ext>
            </a:extLst>
          </p:cNvPr>
          <p:cNvSpPr>
            <a:spLocks noGrp="1"/>
          </p:cNvSpPr>
          <p:nvPr/>
        </p:nvSpPr>
        <p:spPr>
          <a:xfrm>
            <a:off x="1595438" y="4084694"/>
            <a:ext cx="132670" cy="99502"/>
          </a:xfrm>
          <a:custGeom>
            <a:avLst/>
            <a:gdLst/>
            <a:ahLst/>
            <a:cxnLst/>
            <a:rect l="0" t="0" r="0" b="0"/>
            <a:pathLst>
              <a:path w="132670" h="99502">
                <a:moveTo>
                  <a:pt x="0" y="0"/>
                </a:moveTo>
                <a:lnTo>
                  <a:pt x="132670" y="99502"/>
                </a:lnTo>
                <a:lnTo>
                  <a:pt x="132670" y="0"/>
                </a:lnTo>
                <a:close/>
              </a:path>
            </a:pathLst>
          </a:custGeom>
          <a:solidFill>
            <a:srgbClr val="C1E3E6"/>
          </a:solidFill>
          <a:ln w="0">
            <a:noFill/>
          </a:ln>
        </p:spPr>
        <p:txBody>
          <a:bodyPr/>
          <a:lstStyle/>
          <a:p>
            <a:endParaRPr lang="en-US"/>
          </a:p>
        </p:txBody>
      </p:sp>
      <p:sp>
        <p:nvSpPr>
          <p:cNvPr id="153" name="field cell 149">
            <a:extLst>
              <a:ext uri="{FF2B5EF4-FFF2-40B4-BE49-F238E27FC236}">
                <a16:creationId xmlns:a16="http://schemas.microsoft.com/office/drawing/2014/main" id="{8F6365E2-6A2B-4041-86DD-58D31D9AC8FF}"/>
              </a:ext>
            </a:extLst>
          </p:cNvPr>
          <p:cNvSpPr>
            <a:spLocks noGrp="1"/>
          </p:cNvSpPr>
          <p:nvPr/>
        </p:nvSpPr>
        <p:spPr>
          <a:xfrm>
            <a:off x="1595438" y="4084694"/>
            <a:ext cx="132670" cy="99502"/>
          </a:xfrm>
          <a:custGeom>
            <a:avLst/>
            <a:gdLst/>
            <a:ahLst/>
            <a:cxnLst/>
            <a:rect l="0" t="0" r="0" b="0"/>
            <a:pathLst>
              <a:path w="132670" h="99502">
                <a:moveTo>
                  <a:pt x="132670" y="99502"/>
                </a:moveTo>
                <a:lnTo>
                  <a:pt x="0" y="0"/>
                </a:lnTo>
                <a:lnTo>
                  <a:pt x="0" y="99502"/>
                </a:lnTo>
                <a:close/>
              </a:path>
            </a:pathLst>
          </a:custGeom>
          <a:solidFill>
            <a:srgbClr val="AEDBDE"/>
          </a:solidFill>
          <a:ln w="0">
            <a:noFill/>
          </a:ln>
        </p:spPr>
        <p:txBody>
          <a:bodyPr/>
          <a:lstStyle/>
          <a:p>
            <a:endParaRPr lang="en-US"/>
          </a:p>
        </p:txBody>
      </p:sp>
      <p:sp>
        <p:nvSpPr>
          <p:cNvPr id="154" name="field cell 150">
            <a:extLst>
              <a:ext uri="{FF2B5EF4-FFF2-40B4-BE49-F238E27FC236}">
                <a16:creationId xmlns:a16="http://schemas.microsoft.com/office/drawing/2014/main" id="{DCCAF06E-85F4-4179-989A-CCD2957A549E}"/>
              </a:ext>
            </a:extLst>
          </p:cNvPr>
          <p:cNvSpPr>
            <a:spLocks noGrp="1"/>
          </p:cNvSpPr>
          <p:nvPr/>
        </p:nvSpPr>
        <p:spPr>
          <a:xfrm>
            <a:off x="1595438" y="4184196"/>
            <a:ext cx="132670" cy="99502"/>
          </a:xfrm>
          <a:custGeom>
            <a:avLst/>
            <a:gdLst/>
            <a:ahLst/>
            <a:cxnLst/>
            <a:rect l="0" t="0" r="0" b="0"/>
            <a:pathLst>
              <a:path w="132670" h="99502">
                <a:moveTo>
                  <a:pt x="132670" y="0"/>
                </a:moveTo>
                <a:lnTo>
                  <a:pt x="0" y="99502"/>
                </a:lnTo>
                <a:lnTo>
                  <a:pt x="132670" y="99502"/>
                </a:lnTo>
                <a:close/>
              </a:path>
            </a:pathLst>
          </a:custGeom>
          <a:solidFill>
            <a:srgbClr val="C9E7EA"/>
          </a:solidFill>
          <a:ln w="0">
            <a:noFill/>
          </a:ln>
        </p:spPr>
        <p:txBody>
          <a:bodyPr/>
          <a:lstStyle/>
          <a:p>
            <a:endParaRPr lang="en-US"/>
          </a:p>
        </p:txBody>
      </p:sp>
      <p:sp>
        <p:nvSpPr>
          <p:cNvPr id="155" name="field cell 151">
            <a:extLst>
              <a:ext uri="{FF2B5EF4-FFF2-40B4-BE49-F238E27FC236}">
                <a16:creationId xmlns:a16="http://schemas.microsoft.com/office/drawing/2014/main" id="{67B6FC88-D0C8-4397-A90E-C5139B469944}"/>
              </a:ext>
            </a:extLst>
          </p:cNvPr>
          <p:cNvSpPr>
            <a:spLocks noGrp="1"/>
          </p:cNvSpPr>
          <p:nvPr/>
        </p:nvSpPr>
        <p:spPr>
          <a:xfrm>
            <a:off x="1595438" y="4184196"/>
            <a:ext cx="132670" cy="99502"/>
          </a:xfrm>
          <a:custGeom>
            <a:avLst/>
            <a:gdLst/>
            <a:ahLst/>
            <a:cxnLst/>
            <a:rect l="0" t="0" r="0" b="0"/>
            <a:pathLst>
              <a:path w="132670" h="99502">
                <a:moveTo>
                  <a:pt x="0" y="99502"/>
                </a:moveTo>
                <a:lnTo>
                  <a:pt x="132670" y="0"/>
                </a:lnTo>
                <a:lnTo>
                  <a:pt x="0" y="0"/>
                </a:lnTo>
                <a:close/>
              </a:path>
            </a:pathLst>
          </a:custGeom>
          <a:solidFill>
            <a:srgbClr val="B6DFE2"/>
          </a:solidFill>
          <a:ln w="0">
            <a:noFill/>
          </a:ln>
        </p:spPr>
        <p:txBody>
          <a:bodyPr/>
          <a:lstStyle/>
          <a:p>
            <a:endParaRPr lang="en-US"/>
          </a:p>
        </p:txBody>
      </p:sp>
      <p:sp>
        <p:nvSpPr>
          <p:cNvPr id="156" name="field cell 152">
            <a:extLst>
              <a:ext uri="{FF2B5EF4-FFF2-40B4-BE49-F238E27FC236}">
                <a16:creationId xmlns:a16="http://schemas.microsoft.com/office/drawing/2014/main" id="{A983D80C-9352-4DD6-BE4D-CFC6DB6A5508}"/>
              </a:ext>
            </a:extLst>
          </p:cNvPr>
          <p:cNvSpPr>
            <a:spLocks noGrp="1"/>
          </p:cNvSpPr>
          <p:nvPr/>
        </p:nvSpPr>
        <p:spPr>
          <a:xfrm>
            <a:off x="1860777" y="4184196"/>
            <a:ext cx="132670" cy="99502"/>
          </a:xfrm>
          <a:custGeom>
            <a:avLst/>
            <a:gdLst/>
            <a:ahLst/>
            <a:cxnLst/>
            <a:rect l="0" t="0" r="0" b="0"/>
            <a:pathLst>
              <a:path w="132670" h="99502">
                <a:moveTo>
                  <a:pt x="0" y="99502"/>
                </a:moveTo>
                <a:lnTo>
                  <a:pt x="132670" y="99502"/>
                </a:lnTo>
                <a:lnTo>
                  <a:pt x="132670" y="0"/>
                </a:lnTo>
                <a:close/>
              </a:path>
            </a:pathLst>
          </a:custGeom>
          <a:solidFill>
            <a:srgbClr val="EBF5F8"/>
          </a:solidFill>
          <a:ln w="0">
            <a:noFill/>
          </a:ln>
        </p:spPr>
        <p:txBody>
          <a:bodyPr/>
          <a:lstStyle/>
          <a:p>
            <a:endParaRPr lang="en-US"/>
          </a:p>
        </p:txBody>
      </p:sp>
      <p:sp>
        <p:nvSpPr>
          <p:cNvPr id="157" name="field cell 153">
            <a:extLst>
              <a:ext uri="{FF2B5EF4-FFF2-40B4-BE49-F238E27FC236}">
                <a16:creationId xmlns:a16="http://schemas.microsoft.com/office/drawing/2014/main" id="{AAA27873-9D31-46B2-8A73-6E44CC939B8F}"/>
              </a:ext>
            </a:extLst>
          </p:cNvPr>
          <p:cNvSpPr>
            <a:spLocks noGrp="1"/>
          </p:cNvSpPr>
          <p:nvPr/>
        </p:nvSpPr>
        <p:spPr>
          <a:xfrm>
            <a:off x="1860777" y="4184196"/>
            <a:ext cx="132670" cy="99502"/>
          </a:xfrm>
          <a:custGeom>
            <a:avLst/>
            <a:gdLst/>
            <a:ahLst/>
            <a:cxnLst/>
            <a:rect l="0" t="0" r="0" b="0"/>
            <a:pathLst>
              <a:path w="132670" h="99502">
                <a:moveTo>
                  <a:pt x="0" y="0"/>
                </a:moveTo>
                <a:lnTo>
                  <a:pt x="0" y="99502"/>
                </a:lnTo>
                <a:lnTo>
                  <a:pt x="132670" y="0"/>
                </a:lnTo>
                <a:close/>
              </a:path>
            </a:pathLst>
          </a:custGeom>
          <a:solidFill>
            <a:srgbClr val="E8F4F7"/>
          </a:solidFill>
          <a:ln w="0">
            <a:noFill/>
          </a:ln>
        </p:spPr>
        <p:txBody>
          <a:bodyPr/>
          <a:lstStyle/>
          <a:p>
            <a:endParaRPr lang="en-US"/>
          </a:p>
        </p:txBody>
      </p:sp>
      <p:sp>
        <p:nvSpPr>
          <p:cNvPr id="158" name="field cell 154">
            <a:extLst>
              <a:ext uri="{FF2B5EF4-FFF2-40B4-BE49-F238E27FC236}">
                <a16:creationId xmlns:a16="http://schemas.microsoft.com/office/drawing/2014/main" id="{F246344C-91E3-44A9-9343-CAA529083FF0}"/>
              </a:ext>
            </a:extLst>
          </p:cNvPr>
          <p:cNvSpPr>
            <a:spLocks noGrp="1"/>
          </p:cNvSpPr>
          <p:nvPr/>
        </p:nvSpPr>
        <p:spPr>
          <a:xfrm>
            <a:off x="1728107" y="4184196"/>
            <a:ext cx="132670" cy="99502"/>
          </a:xfrm>
          <a:custGeom>
            <a:avLst/>
            <a:gdLst/>
            <a:ahLst/>
            <a:cxnLst/>
            <a:rect l="0" t="0" r="0" b="0"/>
            <a:pathLst>
              <a:path w="132670" h="99502">
                <a:moveTo>
                  <a:pt x="0" y="0"/>
                </a:moveTo>
                <a:lnTo>
                  <a:pt x="132670" y="99502"/>
                </a:lnTo>
                <a:lnTo>
                  <a:pt x="132670" y="0"/>
                </a:lnTo>
                <a:close/>
              </a:path>
            </a:pathLst>
          </a:custGeom>
          <a:solidFill>
            <a:srgbClr val="E0F1F4"/>
          </a:solidFill>
          <a:ln w="0">
            <a:noFill/>
          </a:ln>
        </p:spPr>
        <p:txBody>
          <a:bodyPr/>
          <a:lstStyle/>
          <a:p>
            <a:endParaRPr lang="en-US"/>
          </a:p>
        </p:txBody>
      </p:sp>
      <p:sp>
        <p:nvSpPr>
          <p:cNvPr id="159" name="field cell 155">
            <a:extLst>
              <a:ext uri="{FF2B5EF4-FFF2-40B4-BE49-F238E27FC236}">
                <a16:creationId xmlns:a16="http://schemas.microsoft.com/office/drawing/2014/main" id="{2FF0C666-04DE-42E3-83EB-96DDB3FA166F}"/>
              </a:ext>
            </a:extLst>
          </p:cNvPr>
          <p:cNvSpPr>
            <a:spLocks noGrp="1"/>
          </p:cNvSpPr>
          <p:nvPr/>
        </p:nvSpPr>
        <p:spPr>
          <a:xfrm>
            <a:off x="1728107" y="4184196"/>
            <a:ext cx="132670" cy="99502"/>
          </a:xfrm>
          <a:custGeom>
            <a:avLst/>
            <a:gdLst/>
            <a:ahLst/>
            <a:cxnLst/>
            <a:rect l="0" t="0" r="0" b="0"/>
            <a:pathLst>
              <a:path w="132670" h="99502">
                <a:moveTo>
                  <a:pt x="132670" y="99502"/>
                </a:moveTo>
                <a:lnTo>
                  <a:pt x="0" y="0"/>
                </a:lnTo>
                <a:lnTo>
                  <a:pt x="0" y="99502"/>
                </a:lnTo>
                <a:close/>
              </a:path>
            </a:pathLst>
          </a:custGeom>
          <a:solidFill>
            <a:srgbClr val="DBEEF1"/>
          </a:solidFill>
          <a:ln w="0">
            <a:noFill/>
          </a:ln>
        </p:spPr>
        <p:txBody>
          <a:bodyPr/>
          <a:lstStyle/>
          <a:p>
            <a:endParaRPr lang="en-US"/>
          </a:p>
        </p:txBody>
      </p:sp>
      <p:sp>
        <p:nvSpPr>
          <p:cNvPr id="160" name="field cell 156">
            <a:extLst>
              <a:ext uri="{FF2B5EF4-FFF2-40B4-BE49-F238E27FC236}">
                <a16:creationId xmlns:a16="http://schemas.microsoft.com/office/drawing/2014/main" id="{EFC7288F-7CCE-472B-8540-2ED63D5F8A0B}"/>
              </a:ext>
            </a:extLst>
          </p:cNvPr>
          <p:cNvSpPr>
            <a:spLocks noGrp="1"/>
          </p:cNvSpPr>
          <p:nvPr/>
        </p:nvSpPr>
        <p:spPr>
          <a:xfrm>
            <a:off x="799420" y="3985192"/>
            <a:ext cx="132670" cy="99502"/>
          </a:xfrm>
          <a:custGeom>
            <a:avLst/>
            <a:gdLst/>
            <a:ahLst/>
            <a:cxnLst/>
            <a:rect l="0" t="0" r="0" b="0"/>
            <a:pathLst>
              <a:path w="132670" h="99502">
                <a:moveTo>
                  <a:pt x="0" y="99502"/>
                </a:moveTo>
                <a:lnTo>
                  <a:pt x="132670" y="0"/>
                </a:lnTo>
                <a:lnTo>
                  <a:pt x="0" y="0"/>
                </a:lnTo>
                <a:close/>
              </a:path>
            </a:pathLst>
          </a:custGeom>
          <a:solidFill>
            <a:srgbClr val="90CFD2"/>
          </a:solidFill>
          <a:ln w="0">
            <a:noFill/>
          </a:ln>
        </p:spPr>
        <p:txBody>
          <a:bodyPr/>
          <a:lstStyle/>
          <a:p>
            <a:endParaRPr lang="en-US"/>
          </a:p>
        </p:txBody>
      </p:sp>
      <p:sp>
        <p:nvSpPr>
          <p:cNvPr id="161" name="field cell 157">
            <a:extLst>
              <a:ext uri="{FF2B5EF4-FFF2-40B4-BE49-F238E27FC236}">
                <a16:creationId xmlns:a16="http://schemas.microsoft.com/office/drawing/2014/main" id="{BD3C4AAF-1D9E-46EF-8597-7F24DAFE5F8C}"/>
              </a:ext>
            </a:extLst>
          </p:cNvPr>
          <p:cNvSpPr>
            <a:spLocks noGrp="1"/>
          </p:cNvSpPr>
          <p:nvPr/>
        </p:nvSpPr>
        <p:spPr>
          <a:xfrm>
            <a:off x="799420" y="3985192"/>
            <a:ext cx="132670" cy="99502"/>
          </a:xfrm>
          <a:custGeom>
            <a:avLst/>
            <a:gdLst/>
            <a:ahLst/>
            <a:cxnLst/>
            <a:rect l="0" t="0" r="0" b="0"/>
            <a:pathLst>
              <a:path w="132670" h="99502">
                <a:moveTo>
                  <a:pt x="132670" y="0"/>
                </a:moveTo>
                <a:lnTo>
                  <a:pt x="0" y="99502"/>
                </a:lnTo>
                <a:lnTo>
                  <a:pt x="132670" y="99502"/>
                </a:lnTo>
                <a:close/>
              </a:path>
            </a:pathLst>
          </a:custGeom>
          <a:solidFill>
            <a:srgbClr val="60ADB2"/>
          </a:solidFill>
          <a:ln w="0">
            <a:noFill/>
          </a:ln>
        </p:spPr>
        <p:txBody>
          <a:bodyPr/>
          <a:lstStyle/>
          <a:p>
            <a:endParaRPr lang="en-US"/>
          </a:p>
        </p:txBody>
      </p:sp>
      <p:sp>
        <p:nvSpPr>
          <p:cNvPr id="162" name="field cell 158">
            <a:extLst>
              <a:ext uri="{FF2B5EF4-FFF2-40B4-BE49-F238E27FC236}">
                <a16:creationId xmlns:a16="http://schemas.microsoft.com/office/drawing/2014/main" id="{0E167103-51B1-4B9B-A956-54D1F2CF4678}"/>
              </a:ext>
            </a:extLst>
          </p:cNvPr>
          <p:cNvSpPr>
            <a:spLocks noGrp="1"/>
          </p:cNvSpPr>
          <p:nvPr/>
        </p:nvSpPr>
        <p:spPr>
          <a:xfrm>
            <a:off x="799420" y="3885690"/>
            <a:ext cx="132670" cy="99502"/>
          </a:xfrm>
          <a:custGeom>
            <a:avLst/>
            <a:gdLst/>
            <a:ahLst/>
            <a:cxnLst/>
            <a:rect l="0" t="0" r="0" b="0"/>
            <a:pathLst>
              <a:path w="132670" h="99502">
                <a:moveTo>
                  <a:pt x="132670" y="99502"/>
                </a:moveTo>
                <a:lnTo>
                  <a:pt x="0" y="0"/>
                </a:lnTo>
                <a:lnTo>
                  <a:pt x="0" y="99502"/>
                </a:lnTo>
                <a:close/>
              </a:path>
            </a:pathLst>
          </a:custGeom>
          <a:solidFill>
            <a:srgbClr val="8FCFD2"/>
          </a:solidFill>
          <a:ln w="0">
            <a:noFill/>
          </a:ln>
        </p:spPr>
        <p:txBody>
          <a:bodyPr/>
          <a:lstStyle/>
          <a:p>
            <a:endParaRPr lang="en-US"/>
          </a:p>
        </p:txBody>
      </p:sp>
      <p:sp>
        <p:nvSpPr>
          <p:cNvPr id="163" name="field cell 159">
            <a:extLst>
              <a:ext uri="{FF2B5EF4-FFF2-40B4-BE49-F238E27FC236}">
                <a16:creationId xmlns:a16="http://schemas.microsoft.com/office/drawing/2014/main" id="{895A5D3D-835A-4E93-840C-C2E41EEA10D3}"/>
              </a:ext>
            </a:extLst>
          </p:cNvPr>
          <p:cNvSpPr>
            <a:spLocks noGrp="1"/>
          </p:cNvSpPr>
          <p:nvPr/>
        </p:nvSpPr>
        <p:spPr>
          <a:xfrm>
            <a:off x="799420" y="3885690"/>
            <a:ext cx="132670" cy="99502"/>
          </a:xfrm>
          <a:custGeom>
            <a:avLst/>
            <a:gdLst/>
            <a:ahLst/>
            <a:cxnLst/>
            <a:rect l="0" t="0" r="0" b="0"/>
            <a:pathLst>
              <a:path w="132670" h="99502">
                <a:moveTo>
                  <a:pt x="132670" y="99502"/>
                </a:moveTo>
                <a:lnTo>
                  <a:pt x="132670" y="0"/>
                </a:lnTo>
                <a:lnTo>
                  <a:pt x="0" y="0"/>
                </a:lnTo>
                <a:close/>
              </a:path>
            </a:pathLst>
          </a:custGeom>
          <a:solidFill>
            <a:srgbClr val="5FACB1"/>
          </a:solidFill>
          <a:ln w="0">
            <a:noFill/>
          </a:ln>
        </p:spPr>
        <p:txBody>
          <a:bodyPr/>
          <a:lstStyle/>
          <a:p>
            <a:endParaRPr lang="en-US"/>
          </a:p>
        </p:txBody>
      </p:sp>
      <p:sp>
        <p:nvSpPr>
          <p:cNvPr id="164" name="field cell 160">
            <a:extLst>
              <a:ext uri="{FF2B5EF4-FFF2-40B4-BE49-F238E27FC236}">
                <a16:creationId xmlns:a16="http://schemas.microsoft.com/office/drawing/2014/main" id="{5D7A8715-3724-4F8B-84AE-1C55368B0B2C}"/>
              </a:ext>
            </a:extLst>
          </p:cNvPr>
          <p:cNvSpPr>
            <a:spLocks noGrp="1"/>
          </p:cNvSpPr>
          <p:nvPr/>
        </p:nvSpPr>
        <p:spPr>
          <a:xfrm>
            <a:off x="932089" y="3686685"/>
            <a:ext cx="132670" cy="99502"/>
          </a:xfrm>
          <a:custGeom>
            <a:avLst/>
            <a:gdLst/>
            <a:ahLst/>
            <a:cxnLst/>
            <a:rect l="0" t="0" r="0" b="0"/>
            <a:pathLst>
              <a:path w="132670" h="99502">
                <a:moveTo>
                  <a:pt x="132670" y="99502"/>
                </a:moveTo>
                <a:lnTo>
                  <a:pt x="0" y="0"/>
                </a:lnTo>
                <a:lnTo>
                  <a:pt x="0" y="99502"/>
                </a:lnTo>
                <a:close/>
              </a:path>
            </a:pathLst>
          </a:custGeom>
          <a:solidFill>
            <a:srgbClr val="5EABB0"/>
          </a:solidFill>
          <a:ln w="0">
            <a:noFill/>
          </a:ln>
        </p:spPr>
        <p:txBody>
          <a:bodyPr/>
          <a:lstStyle/>
          <a:p>
            <a:endParaRPr lang="en-US"/>
          </a:p>
        </p:txBody>
      </p:sp>
      <p:sp>
        <p:nvSpPr>
          <p:cNvPr id="165" name="field cell 161">
            <a:extLst>
              <a:ext uri="{FF2B5EF4-FFF2-40B4-BE49-F238E27FC236}">
                <a16:creationId xmlns:a16="http://schemas.microsoft.com/office/drawing/2014/main" id="{56E3DD84-A02C-414A-AEE5-AC76EFA5D25F}"/>
              </a:ext>
            </a:extLst>
          </p:cNvPr>
          <p:cNvSpPr>
            <a:spLocks noGrp="1"/>
          </p:cNvSpPr>
          <p:nvPr/>
        </p:nvSpPr>
        <p:spPr>
          <a:xfrm>
            <a:off x="932089" y="3686685"/>
            <a:ext cx="132670" cy="99502"/>
          </a:xfrm>
          <a:custGeom>
            <a:avLst/>
            <a:gdLst/>
            <a:ahLst/>
            <a:cxnLst/>
            <a:rect l="0" t="0" r="0" b="0"/>
            <a:pathLst>
              <a:path w="132670" h="99502">
                <a:moveTo>
                  <a:pt x="132670" y="99502"/>
                </a:moveTo>
                <a:lnTo>
                  <a:pt x="132670" y="0"/>
                </a:lnTo>
                <a:lnTo>
                  <a:pt x="0" y="0"/>
                </a:lnTo>
                <a:close/>
              </a:path>
            </a:pathLst>
          </a:custGeom>
          <a:solidFill>
            <a:srgbClr val="68B2B7"/>
          </a:solidFill>
          <a:ln w="0">
            <a:noFill/>
          </a:ln>
        </p:spPr>
        <p:txBody>
          <a:bodyPr/>
          <a:lstStyle/>
          <a:p>
            <a:endParaRPr lang="en-US"/>
          </a:p>
        </p:txBody>
      </p:sp>
      <p:sp>
        <p:nvSpPr>
          <p:cNvPr id="166" name="field cell 162">
            <a:extLst>
              <a:ext uri="{FF2B5EF4-FFF2-40B4-BE49-F238E27FC236}">
                <a16:creationId xmlns:a16="http://schemas.microsoft.com/office/drawing/2014/main" id="{3EECC2F5-FAF9-4148-BF77-6CC727C7331E}"/>
              </a:ext>
            </a:extLst>
          </p:cNvPr>
          <p:cNvSpPr>
            <a:spLocks noGrp="1"/>
          </p:cNvSpPr>
          <p:nvPr/>
        </p:nvSpPr>
        <p:spPr>
          <a:xfrm>
            <a:off x="1064759" y="3686685"/>
            <a:ext cx="132670" cy="99502"/>
          </a:xfrm>
          <a:custGeom>
            <a:avLst/>
            <a:gdLst/>
            <a:ahLst/>
            <a:cxnLst/>
            <a:rect l="0" t="0" r="0" b="0"/>
            <a:pathLst>
              <a:path w="132670" h="99502">
                <a:moveTo>
                  <a:pt x="0" y="0"/>
                </a:moveTo>
                <a:lnTo>
                  <a:pt x="0" y="99502"/>
                </a:lnTo>
                <a:lnTo>
                  <a:pt x="132670" y="0"/>
                </a:lnTo>
                <a:close/>
              </a:path>
            </a:pathLst>
          </a:custGeom>
          <a:solidFill>
            <a:srgbClr val="62AEB3"/>
          </a:solidFill>
          <a:ln w="0">
            <a:noFill/>
          </a:ln>
        </p:spPr>
        <p:txBody>
          <a:bodyPr/>
          <a:lstStyle/>
          <a:p>
            <a:endParaRPr lang="en-US"/>
          </a:p>
        </p:txBody>
      </p:sp>
      <p:sp>
        <p:nvSpPr>
          <p:cNvPr id="167" name="field cell 163">
            <a:extLst>
              <a:ext uri="{FF2B5EF4-FFF2-40B4-BE49-F238E27FC236}">
                <a16:creationId xmlns:a16="http://schemas.microsoft.com/office/drawing/2014/main" id="{1FA1C935-E308-4445-A105-E6C138083012}"/>
              </a:ext>
            </a:extLst>
          </p:cNvPr>
          <p:cNvSpPr>
            <a:spLocks noGrp="1"/>
          </p:cNvSpPr>
          <p:nvPr/>
        </p:nvSpPr>
        <p:spPr>
          <a:xfrm>
            <a:off x="1064759" y="3686685"/>
            <a:ext cx="132670" cy="99502"/>
          </a:xfrm>
          <a:custGeom>
            <a:avLst/>
            <a:gdLst/>
            <a:ahLst/>
            <a:cxnLst/>
            <a:rect l="0" t="0" r="0" b="0"/>
            <a:pathLst>
              <a:path w="132670" h="99502">
                <a:moveTo>
                  <a:pt x="0" y="99502"/>
                </a:moveTo>
                <a:lnTo>
                  <a:pt x="132670" y="99502"/>
                </a:lnTo>
                <a:lnTo>
                  <a:pt x="132670" y="0"/>
                </a:lnTo>
                <a:close/>
              </a:path>
            </a:pathLst>
          </a:custGeom>
          <a:solidFill>
            <a:srgbClr val="469AA0"/>
          </a:solidFill>
          <a:ln w="0">
            <a:noFill/>
          </a:ln>
        </p:spPr>
        <p:txBody>
          <a:bodyPr/>
          <a:lstStyle/>
          <a:p>
            <a:endParaRPr lang="en-US"/>
          </a:p>
        </p:txBody>
      </p:sp>
      <p:sp>
        <p:nvSpPr>
          <p:cNvPr id="168" name="field cell 164">
            <a:extLst>
              <a:ext uri="{FF2B5EF4-FFF2-40B4-BE49-F238E27FC236}">
                <a16:creationId xmlns:a16="http://schemas.microsoft.com/office/drawing/2014/main" id="{2D692C9E-9746-41D1-A873-3ECCB7B2D1BD}"/>
              </a:ext>
            </a:extLst>
          </p:cNvPr>
          <p:cNvSpPr>
            <a:spLocks noGrp="1"/>
          </p:cNvSpPr>
          <p:nvPr/>
        </p:nvSpPr>
        <p:spPr>
          <a:xfrm>
            <a:off x="1462768" y="4084694"/>
            <a:ext cx="132670" cy="99502"/>
          </a:xfrm>
          <a:custGeom>
            <a:avLst/>
            <a:gdLst/>
            <a:ahLst/>
            <a:cxnLst/>
            <a:rect l="0" t="0" r="0" b="0"/>
            <a:pathLst>
              <a:path w="132670" h="99502">
                <a:moveTo>
                  <a:pt x="0" y="0"/>
                </a:moveTo>
                <a:lnTo>
                  <a:pt x="0" y="99502"/>
                </a:lnTo>
                <a:lnTo>
                  <a:pt x="132670" y="99502"/>
                </a:lnTo>
                <a:close/>
              </a:path>
            </a:pathLst>
          </a:custGeom>
          <a:solidFill>
            <a:srgbClr val="5CA9AF"/>
          </a:solidFill>
          <a:ln w="0">
            <a:noFill/>
          </a:ln>
        </p:spPr>
        <p:txBody>
          <a:bodyPr/>
          <a:lstStyle/>
          <a:p>
            <a:endParaRPr lang="en-US"/>
          </a:p>
        </p:txBody>
      </p:sp>
      <p:sp>
        <p:nvSpPr>
          <p:cNvPr id="169" name="field cell 165">
            <a:extLst>
              <a:ext uri="{FF2B5EF4-FFF2-40B4-BE49-F238E27FC236}">
                <a16:creationId xmlns:a16="http://schemas.microsoft.com/office/drawing/2014/main" id="{6F960794-F24E-4C24-921E-5EEE069CF707}"/>
              </a:ext>
            </a:extLst>
          </p:cNvPr>
          <p:cNvSpPr>
            <a:spLocks noGrp="1"/>
          </p:cNvSpPr>
          <p:nvPr/>
        </p:nvSpPr>
        <p:spPr>
          <a:xfrm>
            <a:off x="1462768" y="4084694"/>
            <a:ext cx="132670" cy="99502"/>
          </a:xfrm>
          <a:custGeom>
            <a:avLst/>
            <a:gdLst/>
            <a:ahLst/>
            <a:cxnLst/>
            <a:rect l="0" t="0" r="0" b="0"/>
            <a:pathLst>
              <a:path w="132670" h="99502">
                <a:moveTo>
                  <a:pt x="132670" y="0"/>
                </a:moveTo>
                <a:lnTo>
                  <a:pt x="0" y="0"/>
                </a:lnTo>
                <a:lnTo>
                  <a:pt x="132670" y="99502"/>
                </a:lnTo>
                <a:close/>
              </a:path>
            </a:pathLst>
          </a:custGeom>
          <a:solidFill>
            <a:srgbClr val="78BEC2"/>
          </a:solidFill>
          <a:ln w="0">
            <a:noFill/>
          </a:ln>
        </p:spPr>
        <p:txBody>
          <a:bodyPr/>
          <a:lstStyle/>
          <a:p>
            <a:endParaRPr lang="en-US"/>
          </a:p>
        </p:txBody>
      </p:sp>
      <p:sp>
        <p:nvSpPr>
          <p:cNvPr id="170" name="field cell 166">
            <a:extLst>
              <a:ext uri="{FF2B5EF4-FFF2-40B4-BE49-F238E27FC236}">
                <a16:creationId xmlns:a16="http://schemas.microsoft.com/office/drawing/2014/main" id="{56BA6F4E-B916-4C8D-949A-8987C7AB3863}"/>
              </a:ext>
            </a:extLst>
          </p:cNvPr>
          <p:cNvSpPr>
            <a:spLocks noGrp="1"/>
          </p:cNvSpPr>
          <p:nvPr/>
        </p:nvSpPr>
        <p:spPr>
          <a:xfrm>
            <a:off x="1462768" y="3985192"/>
            <a:ext cx="132670" cy="99502"/>
          </a:xfrm>
          <a:custGeom>
            <a:avLst/>
            <a:gdLst/>
            <a:ahLst/>
            <a:cxnLst/>
            <a:rect l="0" t="0" r="0" b="0"/>
            <a:pathLst>
              <a:path w="132670" h="99502">
                <a:moveTo>
                  <a:pt x="0" y="99502"/>
                </a:moveTo>
                <a:lnTo>
                  <a:pt x="132670" y="99502"/>
                </a:lnTo>
                <a:lnTo>
                  <a:pt x="132670" y="0"/>
                </a:lnTo>
                <a:close/>
              </a:path>
            </a:pathLst>
          </a:custGeom>
          <a:solidFill>
            <a:srgbClr val="80C3C7"/>
          </a:solidFill>
          <a:ln w="0">
            <a:noFill/>
          </a:ln>
        </p:spPr>
        <p:txBody>
          <a:bodyPr/>
          <a:lstStyle/>
          <a:p>
            <a:endParaRPr lang="en-US"/>
          </a:p>
        </p:txBody>
      </p:sp>
      <p:sp>
        <p:nvSpPr>
          <p:cNvPr id="171" name="field cell 167">
            <a:extLst>
              <a:ext uri="{FF2B5EF4-FFF2-40B4-BE49-F238E27FC236}">
                <a16:creationId xmlns:a16="http://schemas.microsoft.com/office/drawing/2014/main" id="{8E2844F4-7F11-4BFC-8168-50D6341AAACE}"/>
              </a:ext>
            </a:extLst>
          </p:cNvPr>
          <p:cNvSpPr>
            <a:spLocks noGrp="1"/>
          </p:cNvSpPr>
          <p:nvPr/>
        </p:nvSpPr>
        <p:spPr>
          <a:xfrm>
            <a:off x="1462768" y="3985192"/>
            <a:ext cx="132670" cy="99502"/>
          </a:xfrm>
          <a:custGeom>
            <a:avLst/>
            <a:gdLst/>
            <a:ahLst/>
            <a:cxnLst/>
            <a:rect l="0" t="0" r="0" b="0"/>
            <a:pathLst>
              <a:path w="132670" h="99502">
                <a:moveTo>
                  <a:pt x="0" y="0"/>
                </a:moveTo>
                <a:lnTo>
                  <a:pt x="0" y="99502"/>
                </a:lnTo>
                <a:lnTo>
                  <a:pt x="132670" y="0"/>
                </a:lnTo>
                <a:close/>
              </a:path>
            </a:pathLst>
          </a:custGeom>
          <a:solidFill>
            <a:srgbClr val="64AFB4"/>
          </a:solidFill>
          <a:ln w="0">
            <a:noFill/>
          </a:ln>
        </p:spPr>
        <p:txBody>
          <a:bodyPr/>
          <a:lstStyle/>
          <a:p>
            <a:endParaRPr lang="en-US"/>
          </a:p>
        </p:txBody>
      </p:sp>
      <p:sp>
        <p:nvSpPr>
          <p:cNvPr id="172" name="field cell 168">
            <a:extLst>
              <a:ext uri="{FF2B5EF4-FFF2-40B4-BE49-F238E27FC236}">
                <a16:creationId xmlns:a16="http://schemas.microsoft.com/office/drawing/2014/main" id="{6D07F9F1-368A-4435-B37E-F26C1A7CC345}"/>
              </a:ext>
            </a:extLst>
          </p:cNvPr>
          <p:cNvSpPr>
            <a:spLocks noGrp="1"/>
          </p:cNvSpPr>
          <p:nvPr/>
        </p:nvSpPr>
        <p:spPr>
          <a:xfrm>
            <a:off x="1330098" y="4084694"/>
            <a:ext cx="132670" cy="99502"/>
          </a:xfrm>
          <a:custGeom>
            <a:avLst/>
            <a:gdLst/>
            <a:ahLst/>
            <a:cxnLst/>
            <a:rect l="0" t="0" r="0" b="0"/>
            <a:pathLst>
              <a:path w="132670" h="99502">
                <a:moveTo>
                  <a:pt x="132670" y="0"/>
                </a:moveTo>
                <a:lnTo>
                  <a:pt x="0" y="99502"/>
                </a:lnTo>
                <a:lnTo>
                  <a:pt x="132670" y="99502"/>
                </a:lnTo>
                <a:close/>
              </a:path>
            </a:pathLst>
          </a:custGeom>
          <a:solidFill>
            <a:srgbClr val="1E7881"/>
          </a:solidFill>
          <a:ln w="0">
            <a:noFill/>
          </a:ln>
        </p:spPr>
        <p:txBody>
          <a:bodyPr/>
          <a:lstStyle/>
          <a:p>
            <a:endParaRPr lang="en-US"/>
          </a:p>
        </p:txBody>
      </p:sp>
      <p:sp>
        <p:nvSpPr>
          <p:cNvPr id="173" name="field cell 169">
            <a:extLst>
              <a:ext uri="{FF2B5EF4-FFF2-40B4-BE49-F238E27FC236}">
                <a16:creationId xmlns:a16="http://schemas.microsoft.com/office/drawing/2014/main" id="{6453AD0B-33D7-476A-9ADC-E8594F842B77}"/>
              </a:ext>
            </a:extLst>
          </p:cNvPr>
          <p:cNvSpPr>
            <a:spLocks noGrp="1"/>
          </p:cNvSpPr>
          <p:nvPr/>
        </p:nvSpPr>
        <p:spPr>
          <a:xfrm>
            <a:off x="1330098" y="4084694"/>
            <a:ext cx="132670" cy="99502"/>
          </a:xfrm>
          <a:custGeom>
            <a:avLst/>
            <a:gdLst/>
            <a:ahLst/>
            <a:cxnLst/>
            <a:rect l="0" t="0" r="0" b="0"/>
            <a:pathLst>
              <a:path w="132670" h="99502">
                <a:moveTo>
                  <a:pt x="0" y="99502"/>
                </a:moveTo>
                <a:lnTo>
                  <a:pt x="132670" y="0"/>
                </a:lnTo>
                <a:lnTo>
                  <a:pt x="0" y="0"/>
                </a:lnTo>
                <a:close/>
              </a:path>
            </a:pathLst>
          </a:custGeom>
          <a:solidFill>
            <a:srgbClr val="1B5465"/>
          </a:solidFill>
          <a:ln w="0">
            <a:noFill/>
          </a:ln>
        </p:spPr>
        <p:txBody>
          <a:bodyPr/>
          <a:lstStyle/>
          <a:p>
            <a:endParaRPr lang="en-US"/>
          </a:p>
        </p:txBody>
      </p:sp>
      <p:sp>
        <p:nvSpPr>
          <p:cNvPr id="174" name="field cell 170">
            <a:extLst>
              <a:ext uri="{FF2B5EF4-FFF2-40B4-BE49-F238E27FC236}">
                <a16:creationId xmlns:a16="http://schemas.microsoft.com/office/drawing/2014/main" id="{1A74901E-D71F-4801-921D-731C09B791BD}"/>
              </a:ext>
            </a:extLst>
          </p:cNvPr>
          <p:cNvSpPr>
            <a:spLocks noGrp="1"/>
          </p:cNvSpPr>
          <p:nvPr/>
        </p:nvSpPr>
        <p:spPr>
          <a:xfrm>
            <a:off x="1330098" y="3985192"/>
            <a:ext cx="132670" cy="99502"/>
          </a:xfrm>
          <a:custGeom>
            <a:avLst/>
            <a:gdLst/>
            <a:ahLst/>
            <a:cxnLst/>
            <a:rect l="0" t="0" r="0" b="0"/>
            <a:pathLst>
              <a:path w="132670" h="99502">
                <a:moveTo>
                  <a:pt x="0" y="99502"/>
                </a:moveTo>
                <a:lnTo>
                  <a:pt x="132670" y="99502"/>
                </a:lnTo>
                <a:lnTo>
                  <a:pt x="0" y="0"/>
                </a:lnTo>
                <a:close/>
              </a:path>
            </a:pathLst>
          </a:custGeom>
          <a:solidFill>
            <a:srgbClr val="1B4B5E"/>
          </a:solidFill>
          <a:ln w="0">
            <a:noFill/>
          </a:ln>
        </p:spPr>
        <p:txBody>
          <a:bodyPr/>
          <a:lstStyle/>
          <a:p>
            <a:endParaRPr lang="en-US"/>
          </a:p>
        </p:txBody>
      </p:sp>
      <p:sp>
        <p:nvSpPr>
          <p:cNvPr id="175" name="field cell 171">
            <a:extLst>
              <a:ext uri="{FF2B5EF4-FFF2-40B4-BE49-F238E27FC236}">
                <a16:creationId xmlns:a16="http://schemas.microsoft.com/office/drawing/2014/main" id="{BF8CE92C-07D0-4B4E-A394-2CE2FA160292}"/>
              </a:ext>
            </a:extLst>
          </p:cNvPr>
          <p:cNvSpPr>
            <a:spLocks noGrp="1"/>
          </p:cNvSpPr>
          <p:nvPr/>
        </p:nvSpPr>
        <p:spPr>
          <a:xfrm>
            <a:off x="1330098" y="3985192"/>
            <a:ext cx="132670" cy="99502"/>
          </a:xfrm>
          <a:custGeom>
            <a:avLst/>
            <a:gdLst/>
            <a:ahLst/>
            <a:cxnLst/>
            <a:rect l="0" t="0" r="0" b="0"/>
            <a:pathLst>
              <a:path w="132670" h="99502">
                <a:moveTo>
                  <a:pt x="132670" y="99502"/>
                </a:moveTo>
                <a:lnTo>
                  <a:pt x="132670" y="0"/>
                </a:lnTo>
                <a:lnTo>
                  <a:pt x="0" y="0"/>
                </a:lnTo>
                <a:close/>
              </a:path>
            </a:pathLst>
          </a:custGeom>
          <a:solidFill>
            <a:srgbClr val="1D707B"/>
          </a:solidFill>
          <a:ln w="0">
            <a:noFill/>
          </a:ln>
        </p:spPr>
        <p:txBody>
          <a:bodyPr/>
          <a:lstStyle/>
          <a:p>
            <a:endParaRPr lang="en-US"/>
          </a:p>
        </p:txBody>
      </p:sp>
      <p:sp>
        <p:nvSpPr>
          <p:cNvPr id="176" name="field cell 172">
            <a:extLst>
              <a:ext uri="{FF2B5EF4-FFF2-40B4-BE49-F238E27FC236}">
                <a16:creationId xmlns:a16="http://schemas.microsoft.com/office/drawing/2014/main" id="{568D37D6-D107-4CD0-BEE6-114820B374D3}"/>
              </a:ext>
            </a:extLst>
          </p:cNvPr>
          <p:cNvSpPr>
            <a:spLocks noGrp="1"/>
          </p:cNvSpPr>
          <p:nvPr/>
        </p:nvSpPr>
        <p:spPr>
          <a:xfrm>
            <a:off x="1728107" y="4383201"/>
            <a:ext cx="132670" cy="99502"/>
          </a:xfrm>
          <a:custGeom>
            <a:avLst/>
            <a:gdLst/>
            <a:ahLst/>
            <a:cxnLst/>
            <a:rect l="0" t="0" r="0" b="0"/>
            <a:pathLst>
              <a:path w="132670" h="99502">
                <a:moveTo>
                  <a:pt x="132670" y="99502"/>
                </a:moveTo>
                <a:lnTo>
                  <a:pt x="132670" y="0"/>
                </a:lnTo>
                <a:lnTo>
                  <a:pt x="0" y="99502"/>
                </a:lnTo>
                <a:close/>
              </a:path>
            </a:pathLst>
          </a:custGeom>
          <a:solidFill>
            <a:srgbClr val="EDF6F9"/>
          </a:solidFill>
          <a:ln w="0">
            <a:noFill/>
          </a:ln>
        </p:spPr>
        <p:txBody>
          <a:bodyPr/>
          <a:lstStyle/>
          <a:p>
            <a:endParaRPr lang="en-US"/>
          </a:p>
        </p:txBody>
      </p:sp>
      <p:sp>
        <p:nvSpPr>
          <p:cNvPr id="177" name="field cell 173">
            <a:extLst>
              <a:ext uri="{FF2B5EF4-FFF2-40B4-BE49-F238E27FC236}">
                <a16:creationId xmlns:a16="http://schemas.microsoft.com/office/drawing/2014/main" id="{F3BF4845-42BD-4C85-936D-80E5361BEF3B}"/>
              </a:ext>
            </a:extLst>
          </p:cNvPr>
          <p:cNvSpPr>
            <a:spLocks noGrp="1"/>
          </p:cNvSpPr>
          <p:nvPr/>
        </p:nvSpPr>
        <p:spPr>
          <a:xfrm>
            <a:off x="1728107" y="4383201"/>
            <a:ext cx="132670" cy="99502"/>
          </a:xfrm>
          <a:custGeom>
            <a:avLst/>
            <a:gdLst/>
            <a:ahLst/>
            <a:cxnLst/>
            <a:rect l="0" t="0" r="0" b="0"/>
            <a:pathLst>
              <a:path w="132670" h="99502">
                <a:moveTo>
                  <a:pt x="132670" y="0"/>
                </a:moveTo>
                <a:lnTo>
                  <a:pt x="0" y="0"/>
                </a:lnTo>
                <a:lnTo>
                  <a:pt x="0" y="99502"/>
                </a:lnTo>
                <a:close/>
              </a:path>
            </a:pathLst>
          </a:custGeom>
          <a:solidFill>
            <a:srgbClr val="EBF5F8"/>
          </a:solidFill>
          <a:ln w="0">
            <a:noFill/>
          </a:ln>
        </p:spPr>
        <p:txBody>
          <a:bodyPr/>
          <a:lstStyle/>
          <a:p>
            <a:endParaRPr lang="en-US"/>
          </a:p>
        </p:txBody>
      </p:sp>
      <p:sp>
        <p:nvSpPr>
          <p:cNvPr id="178" name="field cell 174">
            <a:extLst>
              <a:ext uri="{FF2B5EF4-FFF2-40B4-BE49-F238E27FC236}">
                <a16:creationId xmlns:a16="http://schemas.microsoft.com/office/drawing/2014/main" id="{4DF29BAC-C50A-42E6-9FEF-DD6F53BBD182}"/>
              </a:ext>
            </a:extLst>
          </p:cNvPr>
          <p:cNvSpPr>
            <a:spLocks noGrp="1"/>
          </p:cNvSpPr>
          <p:nvPr/>
        </p:nvSpPr>
        <p:spPr>
          <a:xfrm>
            <a:off x="1728107" y="4283699"/>
            <a:ext cx="132670" cy="99502"/>
          </a:xfrm>
          <a:custGeom>
            <a:avLst/>
            <a:gdLst/>
            <a:ahLst/>
            <a:cxnLst/>
            <a:rect l="0" t="0" r="0" b="0"/>
            <a:pathLst>
              <a:path w="132670" h="99502">
                <a:moveTo>
                  <a:pt x="0" y="99502"/>
                </a:moveTo>
                <a:lnTo>
                  <a:pt x="132670" y="99502"/>
                </a:lnTo>
                <a:lnTo>
                  <a:pt x="0" y="0"/>
                </a:lnTo>
                <a:close/>
              </a:path>
            </a:pathLst>
          </a:custGeom>
          <a:solidFill>
            <a:srgbClr val="E5F3F6"/>
          </a:solidFill>
          <a:ln w="0">
            <a:noFill/>
          </a:ln>
        </p:spPr>
        <p:txBody>
          <a:bodyPr/>
          <a:lstStyle/>
          <a:p>
            <a:endParaRPr lang="en-US"/>
          </a:p>
        </p:txBody>
      </p:sp>
      <p:sp>
        <p:nvSpPr>
          <p:cNvPr id="179" name="field cell 175">
            <a:extLst>
              <a:ext uri="{FF2B5EF4-FFF2-40B4-BE49-F238E27FC236}">
                <a16:creationId xmlns:a16="http://schemas.microsoft.com/office/drawing/2014/main" id="{80903FCE-9575-49A5-B0B1-01512FEC9726}"/>
              </a:ext>
            </a:extLst>
          </p:cNvPr>
          <p:cNvSpPr>
            <a:spLocks noGrp="1"/>
          </p:cNvSpPr>
          <p:nvPr/>
        </p:nvSpPr>
        <p:spPr>
          <a:xfrm>
            <a:off x="1728107" y="4283699"/>
            <a:ext cx="132670" cy="99502"/>
          </a:xfrm>
          <a:custGeom>
            <a:avLst/>
            <a:gdLst/>
            <a:ahLst/>
            <a:cxnLst/>
            <a:rect l="0" t="0" r="0" b="0"/>
            <a:pathLst>
              <a:path w="132670" h="99502">
                <a:moveTo>
                  <a:pt x="132670" y="99502"/>
                </a:moveTo>
                <a:lnTo>
                  <a:pt x="132670" y="0"/>
                </a:lnTo>
                <a:lnTo>
                  <a:pt x="0" y="0"/>
                </a:lnTo>
                <a:close/>
              </a:path>
            </a:pathLst>
          </a:custGeom>
          <a:solidFill>
            <a:srgbClr val="E5F3F6"/>
          </a:solidFill>
          <a:ln w="0">
            <a:noFill/>
          </a:ln>
        </p:spPr>
        <p:txBody>
          <a:bodyPr/>
          <a:lstStyle/>
          <a:p>
            <a:endParaRPr lang="en-US"/>
          </a:p>
        </p:txBody>
      </p:sp>
      <p:sp>
        <p:nvSpPr>
          <p:cNvPr id="180" name="field cell 176">
            <a:extLst>
              <a:ext uri="{FF2B5EF4-FFF2-40B4-BE49-F238E27FC236}">
                <a16:creationId xmlns:a16="http://schemas.microsoft.com/office/drawing/2014/main" id="{25561F89-E61D-411B-8C2F-903479643F36}"/>
              </a:ext>
            </a:extLst>
          </p:cNvPr>
          <p:cNvSpPr>
            <a:spLocks noGrp="1"/>
          </p:cNvSpPr>
          <p:nvPr/>
        </p:nvSpPr>
        <p:spPr>
          <a:xfrm>
            <a:off x="1860777" y="4383201"/>
            <a:ext cx="132670" cy="99502"/>
          </a:xfrm>
          <a:custGeom>
            <a:avLst/>
            <a:gdLst/>
            <a:ahLst/>
            <a:cxnLst/>
            <a:rect l="0" t="0" r="0" b="0"/>
            <a:pathLst>
              <a:path w="132670" h="99502">
                <a:moveTo>
                  <a:pt x="132670" y="0"/>
                </a:moveTo>
                <a:lnTo>
                  <a:pt x="0" y="0"/>
                </a:lnTo>
                <a:lnTo>
                  <a:pt x="132670" y="99502"/>
                </a:lnTo>
                <a:close/>
              </a:path>
            </a:pathLst>
          </a:custGeom>
          <a:solidFill>
            <a:srgbClr val="EDF6F9"/>
          </a:solidFill>
          <a:ln w="0">
            <a:noFill/>
          </a:ln>
        </p:spPr>
        <p:txBody>
          <a:bodyPr/>
          <a:lstStyle/>
          <a:p>
            <a:endParaRPr lang="en-US"/>
          </a:p>
        </p:txBody>
      </p:sp>
      <p:sp>
        <p:nvSpPr>
          <p:cNvPr id="181" name="field cell 177">
            <a:extLst>
              <a:ext uri="{FF2B5EF4-FFF2-40B4-BE49-F238E27FC236}">
                <a16:creationId xmlns:a16="http://schemas.microsoft.com/office/drawing/2014/main" id="{15A541B1-CD11-47AD-A48B-75677A92BEFB}"/>
              </a:ext>
            </a:extLst>
          </p:cNvPr>
          <p:cNvSpPr>
            <a:spLocks noGrp="1"/>
          </p:cNvSpPr>
          <p:nvPr/>
        </p:nvSpPr>
        <p:spPr>
          <a:xfrm>
            <a:off x="1860777" y="4383201"/>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182" name="field cell 178">
            <a:extLst>
              <a:ext uri="{FF2B5EF4-FFF2-40B4-BE49-F238E27FC236}">
                <a16:creationId xmlns:a16="http://schemas.microsoft.com/office/drawing/2014/main" id="{BD5A422E-56CA-47AB-AA40-C41B1155ACB7}"/>
              </a:ext>
            </a:extLst>
          </p:cNvPr>
          <p:cNvSpPr>
            <a:spLocks noGrp="1"/>
          </p:cNvSpPr>
          <p:nvPr/>
        </p:nvSpPr>
        <p:spPr>
          <a:xfrm>
            <a:off x="1860777" y="4283699"/>
            <a:ext cx="132670" cy="99502"/>
          </a:xfrm>
          <a:custGeom>
            <a:avLst/>
            <a:gdLst/>
            <a:ahLst/>
            <a:cxnLst/>
            <a:rect l="0" t="0" r="0" b="0"/>
            <a:pathLst>
              <a:path w="132670" h="99502">
                <a:moveTo>
                  <a:pt x="132670" y="0"/>
                </a:moveTo>
                <a:lnTo>
                  <a:pt x="0" y="99502"/>
                </a:lnTo>
                <a:lnTo>
                  <a:pt x="132670" y="99502"/>
                </a:lnTo>
                <a:close/>
              </a:path>
            </a:pathLst>
          </a:custGeom>
          <a:solidFill>
            <a:srgbClr val="ECF5F8"/>
          </a:solidFill>
          <a:ln w="0">
            <a:noFill/>
          </a:ln>
        </p:spPr>
        <p:txBody>
          <a:bodyPr/>
          <a:lstStyle/>
          <a:p>
            <a:endParaRPr lang="en-US"/>
          </a:p>
        </p:txBody>
      </p:sp>
      <p:sp>
        <p:nvSpPr>
          <p:cNvPr id="183" name="field cell 179">
            <a:extLst>
              <a:ext uri="{FF2B5EF4-FFF2-40B4-BE49-F238E27FC236}">
                <a16:creationId xmlns:a16="http://schemas.microsoft.com/office/drawing/2014/main" id="{AA28634C-51B9-4B51-9FF9-685EDE8CD3C2}"/>
              </a:ext>
            </a:extLst>
          </p:cNvPr>
          <p:cNvSpPr>
            <a:spLocks noGrp="1"/>
          </p:cNvSpPr>
          <p:nvPr/>
        </p:nvSpPr>
        <p:spPr>
          <a:xfrm>
            <a:off x="1860777" y="4283699"/>
            <a:ext cx="132670" cy="99502"/>
          </a:xfrm>
          <a:custGeom>
            <a:avLst/>
            <a:gdLst/>
            <a:ahLst/>
            <a:cxnLst/>
            <a:rect l="0" t="0" r="0" b="0"/>
            <a:pathLst>
              <a:path w="132670" h="99502">
                <a:moveTo>
                  <a:pt x="0" y="0"/>
                </a:moveTo>
                <a:lnTo>
                  <a:pt x="0" y="99502"/>
                </a:lnTo>
                <a:lnTo>
                  <a:pt x="132670" y="0"/>
                </a:lnTo>
                <a:close/>
              </a:path>
            </a:pathLst>
          </a:custGeom>
          <a:solidFill>
            <a:srgbClr val="EAF5F8"/>
          </a:solidFill>
          <a:ln w="0">
            <a:noFill/>
          </a:ln>
        </p:spPr>
        <p:txBody>
          <a:bodyPr/>
          <a:lstStyle/>
          <a:p>
            <a:endParaRPr lang="en-US"/>
          </a:p>
        </p:txBody>
      </p:sp>
      <p:sp>
        <p:nvSpPr>
          <p:cNvPr id="184" name="field cell 180">
            <a:extLst>
              <a:ext uri="{FF2B5EF4-FFF2-40B4-BE49-F238E27FC236}">
                <a16:creationId xmlns:a16="http://schemas.microsoft.com/office/drawing/2014/main" id="{41A87AAB-1520-4233-ABD5-049DC8B82CC0}"/>
              </a:ext>
            </a:extLst>
          </p:cNvPr>
          <p:cNvSpPr>
            <a:spLocks noGrp="1"/>
          </p:cNvSpPr>
          <p:nvPr/>
        </p:nvSpPr>
        <p:spPr>
          <a:xfrm>
            <a:off x="1064759" y="4084694"/>
            <a:ext cx="132670" cy="99502"/>
          </a:xfrm>
          <a:custGeom>
            <a:avLst/>
            <a:gdLst/>
            <a:ahLst/>
            <a:cxnLst/>
            <a:rect l="0" t="0" r="0" b="0"/>
            <a:pathLst>
              <a:path w="132670" h="99502">
                <a:moveTo>
                  <a:pt x="132670" y="99502"/>
                </a:moveTo>
                <a:lnTo>
                  <a:pt x="0" y="0"/>
                </a:lnTo>
                <a:lnTo>
                  <a:pt x="0" y="99502"/>
                </a:lnTo>
                <a:close/>
              </a:path>
            </a:pathLst>
          </a:custGeom>
          <a:solidFill>
            <a:srgbClr val="1A4056"/>
          </a:solidFill>
          <a:ln w="0">
            <a:noFill/>
          </a:ln>
        </p:spPr>
        <p:txBody>
          <a:bodyPr/>
          <a:lstStyle/>
          <a:p>
            <a:endParaRPr lang="en-US"/>
          </a:p>
        </p:txBody>
      </p:sp>
      <p:sp>
        <p:nvSpPr>
          <p:cNvPr id="185" name="field cell 181">
            <a:extLst>
              <a:ext uri="{FF2B5EF4-FFF2-40B4-BE49-F238E27FC236}">
                <a16:creationId xmlns:a16="http://schemas.microsoft.com/office/drawing/2014/main" id="{27BE00F7-925C-46DB-8112-CC3CC7BEDAC7}"/>
              </a:ext>
            </a:extLst>
          </p:cNvPr>
          <p:cNvSpPr>
            <a:spLocks noGrp="1"/>
          </p:cNvSpPr>
          <p:nvPr/>
        </p:nvSpPr>
        <p:spPr>
          <a:xfrm>
            <a:off x="1064759" y="4084694"/>
            <a:ext cx="132670" cy="99502"/>
          </a:xfrm>
          <a:custGeom>
            <a:avLst/>
            <a:gdLst/>
            <a:ahLst/>
            <a:cxnLst/>
            <a:rect l="0" t="0" r="0" b="0"/>
            <a:pathLst>
              <a:path w="132670" h="99502">
                <a:moveTo>
                  <a:pt x="0" y="0"/>
                </a:moveTo>
                <a:lnTo>
                  <a:pt x="132670" y="99502"/>
                </a:lnTo>
                <a:lnTo>
                  <a:pt x="132670" y="0"/>
                </a:lnTo>
                <a:close/>
              </a:path>
            </a:pathLst>
          </a:custGeom>
          <a:solidFill>
            <a:srgbClr val="192B46"/>
          </a:solidFill>
          <a:ln w="0">
            <a:noFill/>
          </a:ln>
        </p:spPr>
        <p:txBody>
          <a:bodyPr/>
          <a:lstStyle/>
          <a:p>
            <a:endParaRPr lang="en-US"/>
          </a:p>
        </p:txBody>
      </p:sp>
      <p:sp>
        <p:nvSpPr>
          <p:cNvPr id="186" name="field cell 182">
            <a:extLst>
              <a:ext uri="{FF2B5EF4-FFF2-40B4-BE49-F238E27FC236}">
                <a16:creationId xmlns:a16="http://schemas.microsoft.com/office/drawing/2014/main" id="{EADADEFF-7210-4469-8272-7099EAD59632}"/>
              </a:ext>
            </a:extLst>
          </p:cNvPr>
          <p:cNvSpPr>
            <a:spLocks noGrp="1"/>
          </p:cNvSpPr>
          <p:nvPr/>
        </p:nvSpPr>
        <p:spPr>
          <a:xfrm>
            <a:off x="932089" y="4084694"/>
            <a:ext cx="132670" cy="99502"/>
          </a:xfrm>
          <a:custGeom>
            <a:avLst/>
            <a:gdLst/>
            <a:ahLst/>
            <a:cxnLst/>
            <a:rect l="0" t="0" r="0" b="0"/>
            <a:pathLst>
              <a:path w="132670" h="99502">
                <a:moveTo>
                  <a:pt x="0" y="99502"/>
                </a:moveTo>
                <a:lnTo>
                  <a:pt x="132670" y="0"/>
                </a:lnTo>
                <a:lnTo>
                  <a:pt x="0" y="0"/>
                </a:lnTo>
                <a:close/>
              </a:path>
            </a:pathLst>
          </a:custGeom>
          <a:solidFill>
            <a:srgbClr val="1E7680"/>
          </a:solidFill>
          <a:ln w="0">
            <a:noFill/>
          </a:ln>
        </p:spPr>
        <p:txBody>
          <a:bodyPr/>
          <a:lstStyle/>
          <a:p>
            <a:endParaRPr lang="en-US"/>
          </a:p>
        </p:txBody>
      </p:sp>
      <p:sp>
        <p:nvSpPr>
          <p:cNvPr id="187" name="field cell 183">
            <a:extLst>
              <a:ext uri="{FF2B5EF4-FFF2-40B4-BE49-F238E27FC236}">
                <a16:creationId xmlns:a16="http://schemas.microsoft.com/office/drawing/2014/main" id="{C5C9728D-9C6A-4FCD-852D-22FCB70282C3}"/>
              </a:ext>
            </a:extLst>
          </p:cNvPr>
          <p:cNvSpPr>
            <a:spLocks noGrp="1"/>
          </p:cNvSpPr>
          <p:nvPr/>
        </p:nvSpPr>
        <p:spPr>
          <a:xfrm>
            <a:off x="932089" y="4084694"/>
            <a:ext cx="132670" cy="99502"/>
          </a:xfrm>
          <a:custGeom>
            <a:avLst/>
            <a:gdLst/>
            <a:ahLst/>
            <a:cxnLst/>
            <a:rect l="0" t="0" r="0" b="0"/>
            <a:pathLst>
              <a:path w="132670" h="99502">
                <a:moveTo>
                  <a:pt x="132670" y="0"/>
                </a:moveTo>
                <a:lnTo>
                  <a:pt x="0" y="99502"/>
                </a:lnTo>
                <a:lnTo>
                  <a:pt x="132670" y="99502"/>
                </a:lnTo>
                <a:close/>
              </a:path>
            </a:pathLst>
          </a:custGeom>
          <a:solidFill>
            <a:srgbClr val="1D6A77"/>
          </a:solidFill>
          <a:ln w="0">
            <a:noFill/>
          </a:ln>
        </p:spPr>
        <p:txBody>
          <a:bodyPr/>
          <a:lstStyle/>
          <a:p>
            <a:endParaRPr lang="en-US"/>
          </a:p>
        </p:txBody>
      </p:sp>
      <p:sp>
        <p:nvSpPr>
          <p:cNvPr id="188" name="field cell 184">
            <a:extLst>
              <a:ext uri="{FF2B5EF4-FFF2-40B4-BE49-F238E27FC236}">
                <a16:creationId xmlns:a16="http://schemas.microsoft.com/office/drawing/2014/main" id="{A033F776-0288-4A42-A638-B37C9D3E22A3}"/>
              </a:ext>
            </a:extLst>
          </p:cNvPr>
          <p:cNvSpPr>
            <a:spLocks noGrp="1"/>
          </p:cNvSpPr>
          <p:nvPr/>
        </p:nvSpPr>
        <p:spPr>
          <a:xfrm>
            <a:off x="1064759" y="3786188"/>
            <a:ext cx="132670" cy="99502"/>
          </a:xfrm>
          <a:custGeom>
            <a:avLst/>
            <a:gdLst/>
            <a:ahLst/>
            <a:cxnLst/>
            <a:rect l="0" t="0" r="0" b="0"/>
            <a:pathLst>
              <a:path w="132670" h="99502">
                <a:moveTo>
                  <a:pt x="132670" y="0"/>
                </a:moveTo>
                <a:lnTo>
                  <a:pt x="0" y="99502"/>
                </a:lnTo>
                <a:lnTo>
                  <a:pt x="132670" y="99502"/>
                </a:lnTo>
                <a:close/>
              </a:path>
            </a:pathLst>
          </a:custGeom>
          <a:solidFill>
            <a:srgbClr val="1B465B"/>
          </a:solidFill>
          <a:ln w="0">
            <a:noFill/>
          </a:ln>
        </p:spPr>
        <p:txBody>
          <a:bodyPr/>
          <a:lstStyle/>
          <a:p>
            <a:endParaRPr lang="en-US"/>
          </a:p>
        </p:txBody>
      </p:sp>
      <p:sp>
        <p:nvSpPr>
          <p:cNvPr id="189" name="field cell 185">
            <a:extLst>
              <a:ext uri="{FF2B5EF4-FFF2-40B4-BE49-F238E27FC236}">
                <a16:creationId xmlns:a16="http://schemas.microsoft.com/office/drawing/2014/main" id="{9F3DDB9B-F20E-4080-81C9-95AB1EC3D22F}"/>
              </a:ext>
            </a:extLst>
          </p:cNvPr>
          <p:cNvSpPr>
            <a:spLocks noGrp="1"/>
          </p:cNvSpPr>
          <p:nvPr/>
        </p:nvSpPr>
        <p:spPr>
          <a:xfrm>
            <a:off x="1064759" y="3786188"/>
            <a:ext cx="132670" cy="99502"/>
          </a:xfrm>
          <a:custGeom>
            <a:avLst/>
            <a:gdLst/>
            <a:ahLst/>
            <a:cxnLst/>
            <a:rect l="0" t="0" r="0" b="0"/>
            <a:pathLst>
              <a:path w="132670" h="99502">
                <a:moveTo>
                  <a:pt x="0" y="0"/>
                </a:moveTo>
                <a:lnTo>
                  <a:pt x="0" y="99502"/>
                </a:lnTo>
                <a:lnTo>
                  <a:pt x="132670" y="0"/>
                </a:lnTo>
                <a:close/>
              </a:path>
            </a:pathLst>
          </a:custGeom>
          <a:solidFill>
            <a:srgbClr val="1C5E6E"/>
          </a:solidFill>
          <a:ln w="0">
            <a:noFill/>
          </a:ln>
        </p:spPr>
        <p:txBody>
          <a:bodyPr/>
          <a:lstStyle/>
          <a:p>
            <a:endParaRPr lang="en-US"/>
          </a:p>
        </p:txBody>
      </p:sp>
      <p:sp>
        <p:nvSpPr>
          <p:cNvPr id="190" name="field cell 186">
            <a:extLst>
              <a:ext uri="{FF2B5EF4-FFF2-40B4-BE49-F238E27FC236}">
                <a16:creationId xmlns:a16="http://schemas.microsoft.com/office/drawing/2014/main" id="{015DD74C-F3A2-4139-9859-CC396356798B}"/>
              </a:ext>
            </a:extLst>
          </p:cNvPr>
          <p:cNvSpPr>
            <a:spLocks noGrp="1"/>
          </p:cNvSpPr>
          <p:nvPr/>
        </p:nvSpPr>
        <p:spPr>
          <a:xfrm>
            <a:off x="932089" y="3786188"/>
            <a:ext cx="132670" cy="99502"/>
          </a:xfrm>
          <a:custGeom>
            <a:avLst/>
            <a:gdLst/>
            <a:ahLst/>
            <a:cxnLst/>
            <a:rect l="0" t="0" r="0" b="0"/>
            <a:pathLst>
              <a:path w="132670" h="99502">
                <a:moveTo>
                  <a:pt x="0" y="99502"/>
                </a:moveTo>
                <a:lnTo>
                  <a:pt x="132670" y="99502"/>
                </a:lnTo>
                <a:lnTo>
                  <a:pt x="0" y="0"/>
                </a:lnTo>
                <a:close/>
              </a:path>
            </a:pathLst>
          </a:custGeom>
          <a:solidFill>
            <a:srgbClr val="1E7982"/>
          </a:solidFill>
          <a:ln w="0">
            <a:noFill/>
          </a:ln>
        </p:spPr>
        <p:txBody>
          <a:bodyPr/>
          <a:lstStyle/>
          <a:p>
            <a:endParaRPr lang="en-US"/>
          </a:p>
        </p:txBody>
      </p:sp>
      <p:sp>
        <p:nvSpPr>
          <p:cNvPr id="191" name="field cell 187">
            <a:extLst>
              <a:ext uri="{FF2B5EF4-FFF2-40B4-BE49-F238E27FC236}">
                <a16:creationId xmlns:a16="http://schemas.microsoft.com/office/drawing/2014/main" id="{59FEF07F-3F52-4CAB-8582-59FB9A363356}"/>
              </a:ext>
            </a:extLst>
          </p:cNvPr>
          <p:cNvSpPr>
            <a:spLocks noGrp="1"/>
          </p:cNvSpPr>
          <p:nvPr/>
        </p:nvSpPr>
        <p:spPr>
          <a:xfrm>
            <a:off x="932089" y="3786188"/>
            <a:ext cx="132670" cy="99502"/>
          </a:xfrm>
          <a:custGeom>
            <a:avLst/>
            <a:gdLst/>
            <a:ahLst/>
            <a:cxnLst/>
            <a:rect l="0" t="0" r="0" b="0"/>
            <a:pathLst>
              <a:path w="132670" h="99502">
                <a:moveTo>
                  <a:pt x="132670" y="99502"/>
                </a:moveTo>
                <a:lnTo>
                  <a:pt x="132670" y="0"/>
                </a:lnTo>
                <a:lnTo>
                  <a:pt x="0" y="0"/>
                </a:lnTo>
                <a:close/>
              </a:path>
            </a:pathLst>
          </a:custGeom>
          <a:solidFill>
            <a:srgbClr val="1D737D"/>
          </a:solidFill>
          <a:ln w="0">
            <a:noFill/>
          </a:ln>
        </p:spPr>
        <p:txBody>
          <a:bodyPr/>
          <a:lstStyle/>
          <a:p>
            <a:endParaRPr lang="en-US"/>
          </a:p>
        </p:txBody>
      </p:sp>
      <p:sp>
        <p:nvSpPr>
          <p:cNvPr id="192" name="field cell 188">
            <a:extLst>
              <a:ext uri="{FF2B5EF4-FFF2-40B4-BE49-F238E27FC236}">
                <a16:creationId xmlns:a16="http://schemas.microsoft.com/office/drawing/2014/main" id="{31A076F3-7975-4DB9-B6CB-D92F36EE62FA}"/>
              </a:ext>
            </a:extLst>
          </p:cNvPr>
          <p:cNvSpPr>
            <a:spLocks noGrp="1"/>
          </p:cNvSpPr>
          <p:nvPr/>
        </p:nvSpPr>
        <p:spPr>
          <a:xfrm>
            <a:off x="1064759" y="3985192"/>
            <a:ext cx="132670" cy="99502"/>
          </a:xfrm>
          <a:custGeom>
            <a:avLst/>
            <a:gdLst/>
            <a:ahLst/>
            <a:cxnLst/>
            <a:rect l="0" t="0" r="0" b="0"/>
            <a:pathLst>
              <a:path w="132670" h="99502">
                <a:moveTo>
                  <a:pt x="132670" y="0"/>
                </a:moveTo>
                <a:lnTo>
                  <a:pt x="0" y="0"/>
                </a:lnTo>
                <a:lnTo>
                  <a:pt x="132670" y="99502"/>
                </a:lnTo>
                <a:close/>
              </a:path>
            </a:pathLst>
          </a:custGeom>
          <a:solidFill>
            <a:srgbClr val="192B46"/>
          </a:solidFill>
          <a:ln w="0">
            <a:noFill/>
          </a:ln>
        </p:spPr>
        <p:txBody>
          <a:bodyPr/>
          <a:lstStyle/>
          <a:p>
            <a:endParaRPr lang="en-US"/>
          </a:p>
        </p:txBody>
      </p:sp>
      <p:sp>
        <p:nvSpPr>
          <p:cNvPr id="193" name="field cell 189">
            <a:extLst>
              <a:ext uri="{FF2B5EF4-FFF2-40B4-BE49-F238E27FC236}">
                <a16:creationId xmlns:a16="http://schemas.microsoft.com/office/drawing/2014/main" id="{F0208AD8-95E8-467B-A83F-F109ECB2C3DC}"/>
              </a:ext>
            </a:extLst>
          </p:cNvPr>
          <p:cNvSpPr>
            <a:spLocks noGrp="1"/>
          </p:cNvSpPr>
          <p:nvPr/>
        </p:nvSpPr>
        <p:spPr>
          <a:xfrm>
            <a:off x="1064759" y="3985192"/>
            <a:ext cx="132670" cy="99502"/>
          </a:xfrm>
          <a:custGeom>
            <a:avLst/>
            <a:gdLst/>
            <a:ahLst/>
            <a:cxnLst/>
            <a:rect l="0" t="0" r="0" b="0"/>
            <a:pathLst>
              <a:path w="132670" h="99502">
                <a:moveTo>
                  <a:pt x="0" y="0"/>
                </a:moveTo>
                <a:lnTo>
                  <a:pt x="0" y="99502"/>
                </a:lnTo>
                <a:lnTo>
                  <a:pt x="132670" y="99502"/>
                </a:lnTo>
                <a:close/>
              </a:path>
            </a:pathLst>
          </a:custGeom>
          <a:solidFill>
            <a:srgbClr val="192B46"/>
          </a:solidFill>
          <a:ln w="0">
            <a:noFill/>
          </a:ln>
        </p:spPr>
        <p:txBody>
          <a:bodyPr/>
          <a:lstStyle/>
          <a:p>
            <a:endParaRPr lang="en-US"/>
          </a:p>
        </p:txBody>
      </p:sp>
      <p:sp>
        <p:nvSpPr>
          <p:cNvPr id="194" name="field cell 190">
            <a:extLst>
              <a:ext uri="{FF2B5EF4-FFF2-40B4-BE49-F238E27FC236}">
                <a16:creationId xmlns:a16="http://schemas.microsoft.com/office/drawing/2014/main" id="{73C021D5-A699-4F27-8E23-A85C2EAFE632}"/>
              </a:ext>
            </a:extLst>
          </p:cNvPr>
          <p:cNvSpPr>
            <a:spLocks noGrp="1"/>
          </p:cNvSpPr>
          <p:nvPr/>
        </p:nvSpPr>
        <p:spPr>
          <a:xfrm>
            <a:off x="1064759" y="3885690"/>
            <a:ext cx="132670" cy="99502"/>
          </a:xfrm>
          <a:custGeom>
            <a:avLst/>
            <a:gdLst/>
            <a:ahLst/>
            <a:cxnLst/>
            <a:rect l="0" t="0" r="0" b="0"/>
            <a:pathLst>
              <a:path w="132670" h="99502">
                <a:moveTo>
                  <a:pt x="0" y="99502"/>
                </a:moveTo>
                <a:lnTo>
                  <a:pt x="132670" y="99502"/>
                </a:lnTo>
                <a:lnTo>
                  <a:pt x="132670" y="0"/>
                </a:lnTo>
                <a:close/>
              </a:path>
            </a:pathLst>
          </a:custGeom>
          <a:solidFill>
            <a:srgbClr val="192B46"/>
          </a:solidFill>
          <a:ln w="0">
            <a:noFill/>
          </a:ln>
        </p:spPr>
        <p:txBody>
          <a:bodyPr/>
          <a:lstStyle/>
          <a:p>
            <a:endParaRPr lang="en-US"/>
          </a:p>
        </p:txBody>
      </p:sp>
      <p:sp>
        <p:nvSpPr>
          <p:cNvPr id="195" name="field cell 191">
            <a:extLst>
              <a:ext uri="{FF2B5EF4-FFF2-40B4-BE49-F238E27FC236}">
                <a16:creationId xmlns:a16="http://schemas.microsoft.com/office/drawing/2014/main" id="{8220D194-CEA2-465F-81C0-095BA43D15A3}"/>
              </a:ext>
            </a:extLst>
          </p:cNvPr>
          <p:cNvSpPr>
            <a:spLocks noGrp="1"/>
          </p:cNvSpPr>
          <p:nvPr/>
        </p:nvSpPr>
        <p:spPr>
          <a:xfrm>
            <a:off x="1064759" y="3885690"/>
            <a:ext cx="132670" cy="99502"/>
          </a:xfrm>
          <a:custGeom>
            <a:avLst/>
            <a:gdLst/>
            <a:ahLst/>
            <a:cxnLst/>
            <a:rect l="0" t="0" r="0" b="0"/>
            <a:pathLst>
              <a:path w="132670" h="99502">
                <a:moveTo>
                  <a:pt x="0" y="0"/>
                </a:moveTo>
                <a:lnTo>
                  <a:pt x="0" y="99502"/>
                </a:lnTo>
                <a:lnTo>
                  <a:pt x="132670" y="0"/>
                </a:lnTo>
                <a:close/>
              </a:path>
            </a:pathLst>
          </a:custGeom>
          <a:solidFill>
            <a:srgbClr val="192B46"/>
          </a:solidFill>
          <a:ln w="0">
            <a:noFill/>
          </a:ln>
        </p:spPr>
        <p:txBody>
          <a:bodyPr/>
          <a:lstStyle/>
          <a:p>
            <a:endParaRPr lang="en-US"/>
          </a:p>
        </p:txBody>
      </p:sp>
      <p:sp>
        <p:nvSpPr>
          <p:cNvPr id="196" name="field cell 192">
            <a:extLst>
              <a:ext uri="{FF2B5EF4-FFF2-40B4-BE49-F238E27FC236}">
                <a16:creationId xmlns:a16="http://schemas.microsoft.com/office/drawing/2014/main" id="{C7FD0923-D504-40CE-9504-D612F2237772}"/>
              </a:ext>
            </a:extLst>
          </p:cNvPr>
          <p:cNvSpPr>
            <a:spLocks noGrp="1"/>
          </p:cNvSpPr>
          <p:nvPr/>
        </p:nvSpPr>
        <p:spPr>
          <a:xfrm>
            <a:off x="932089" y="3985192"/>
            <a:ext cx="132670" cy="99502"/>
          </a:xfrm>
          <a:custGeom>
            <a:avLst/>
            <a:gdLst/>
            <a:ahLst/>
            <a:cxnLst/>
            <a:rect l="0" t="0" r="0" b="0"/>
            <a:pathLst>
              <a:path w="132670" h="99502">
                <a:moveTo>
                  <a:pt x="132670" y="0"/>
                </a:moveTo>
                <a:lnTo>
                  <a:pt x="0" y="0"/>
                </a:lnTo>
                <a:lnTo>
                  <a:pt x="0" y="99502"/>
                </a:lnTo>
                <a:close/>
              </a:path>
            </a:pathLst>
          </a:custGeom>
          <a:solidFill>
            <a:srgbClr val="1C5A6A"/>
          </a:solidFill>
          <a:ln w="0">
            <a:noFill/>
          </a:ln>
        </p:spPr>
        <p:txBody>
          <a:bodyPr/>
          <a:lstStyle/>
          <a:p>
            <a:endParaRPr lang="en-US"/>
          </a:p>
        </p:txBody>
      </p:sp>
      <p:sp>
        <p:nvSpPr>
          <p:cNvPr id="197" name="field cell 193">
            <a:extLst>
              <a:ext uri="{FF2B5EF4-FFF2-40B4-BE49-F238E27FC236}">
                <a16:creationId xmlns:a16="http://schemas.microsoft.com/office/drawing/2014/main" id="{13F04D02-D5DC-437C-AAA1-B485E5032174}"/>
              </a:ext>
            </a:extLst>
          </p:cNvPr>
          <p:cNvSpPr>
            <a:spLocks noGrp="1"/>
          </p:cNvSpPr>
          <p:nvPr/>
        </p:nvSpPr>
        <p:spPr>
          <a:xfrm>
            <a:off x="932089" y="3985192"/>
            <a:ext cx="132670" cy="99502"/>
          </a:xfrm>
          <a:custGeom>
            <a:avLst/>
            <a:gdLst/>
            <a:ahLst/>
            <a:cxnLst/>
            <a:rect l="0" t="0" r="0" b="0"/>
            <a:pathLst>
              <a:path w="132670" h="99502">
                <a:moveTo>
                  <a:pt x="132670" y="99502"/>
                </a:moveTo>
                <a:lnTo>
                  <a:pt x="132670" y="0"/>
                </a:lnTo>
                <a:lnTo>
                  <a:pt x="0" y="99502"/>
                </a:lnTo>
                <a:close/>
              </a:path>
            </a:pathLst>
          </a:custGeom>
          <a:solidFill>
            <a:srgbClr val="1A3E54"/>
          </a:solidFill>
          <a:ln w="0">
            <a:noFill/>
          </a:ln>
        </p:spPr>
        <p:txBody>
          <a:bodyPr/>
          <a:lstStyle/>
          <a:p>
            <a:endParaRPr lang="en-US"/>
          </a:p>
        </p:txBody>
      </p:sp>
      <p:sp>
        <p:nvSpPr>
          <p:cNvPr id="198" name="field cell 194">
            <a:extLst>
              <a:ext uri="{FF2B5EF4-FFF2-40B4-BE49-F238E27FC236}">
                <a16:creationId xmlns:a16="http://schemas.microsoft.com/office/drawing/2014/main" id="{92DD43E3-AA65-41F5-B795-C7CBE02F2F1B}"/>
              </a:ext>
            </a:extLst>
          </p:cNvPr>
          <p:cNvSpPr>
            <a:spLocks noGrp="1"/>
          </p:cNvSpPr>
          <p:nvPr/>
        </p:nvSpPr>
        <p:spPr>
          <a:xfrm>
            <a:off x="932089" y="3885690"/>
            <a:ext cx="132670" cy="99502"/>
          </a:xfrm>
          <a:custGeom>
            <a:avLst/>
            <a:gdLst/>
            <a:ahLst/>
            <a:cxnLst/>
            <a:rect l="0" t="0" r="0" b="0"/>
            <a:pathLst>
              <a:path w="132670" h="99502">
                <a:moveTo>
                  <a:pt x="0" y="99502"/>
                </a:moveTo>
                <a:lnTo>
                  <a:pt x="132670" y="99502"/>
                </a:lnTo>
                <a:lnTo>
                  <a:pt x="0" y="0"/>
                </a:lnTo>
                <a:close/>
              </a:path>
            </a:pathLst>
          </a:custGeom>
          <a:solidFill>
            <a:srgbClr val="1C5C6C"/>
          </a:solidFill>
          <a:ln w="0">
            <a:noFill/>
          </a:ln>
        </p:spPr>
        <p:txBody>
          <a:bodyPr/>
          <a:lstStyle/>
          <a:p>
            <a:endParaRPr lang="en-US"/>
          </a:p>
        </p:txBody>
      </p:sp>
      <p:sp>
        <p:nvSpPr>
          <p:cNvPr id="199" name="field cell 195">
            <a:extLst>
              <a:ext uri="{FF2B5EF4-FFF2-40B4-BE49-F238E27FC236}">
                <a16:creationId xmlns:a16="http://schemas.microsoft.com/office/drawing/2014/main" id="{33433812-0A12-4CCF-92C2-67B61A9E2713}"/>
              </a:ext>
            </a:extLst>
          </p:cNvPr>
          <p:cNvSpPr>
            <a:spLocks noGrp="1"/>
          </p:cNvSpPr>
          <p:nvPr/>
        </p:nvSpPr>
        <p:spPr>
          <a:xfrm>
            <a:off x="932089" y="3885690"/>
            <a:ext cx="132670" cy="99502"/>
          </a:xfrm>
          <a:custGeom>
            <a:avLst/>
            <a:gdLst/>
            <a:ahLst/>
            <a:cxnLst/>
            <a:rect l="0" t="0" r="0" b="0"/>
            <a:pathLst>
              <a:path w="132670" h="99502">
                <a:moveTo>
                  <a:pt x="132670" y="99502"/>
                </a:moveTo>
                <a:lnTo>
                  <a:pt x="132670" y="0"/>
                </a:lnTo>
                <a:lnTo>
                  <a:pt x="0" y="0"/>
                </a:lnTo>
                <a:close/>
              </a:path>
            </a:pathLst>
          </a:custGeom>
          <a:solidFill>
            <a:srgbClr val="1B4459"/>
          </a:solidFill>
          <a:ln w="0">
            <a:noFill/>
          </a:ln>
        </p:spPr>
        <p:txBody>
          <a:bodyPr/>
          <a:lstStyle/>
          <a:p>
            <a:endParaRPr lang="en-US"/>
          </a:p>
        </p:txBody>
      </p:sp>
      <p:sp>
        <p:nvSpPr>
          <p:cNvPr id="200" name="triangle">
            <a:extLst>
              <a:ext uri="{FF2B5EF4-FFF2-40B4-BE49-F238E27FC236}">
                <a16:creationId xmlns:a16="http://schemas.microsoft.com/office/drawing/2014/main" id="{8932BE64-BAAC-4531-8697-E070B3224501}"/>
              </a:ext>
            </a:extLst>
          </p:cNvPr>
          <p:cNvSpPr>
            <a:spLocks noGrp="1"/>
          </p:cNvSpPr>
          <p:nvPr/>
        </p:nvSpPr>
        <p:spPr>
          <a:xfrm>
            <a:off x="666750" y="3089672"/>
            <a:ext cx="1857375" cy="1393031"/>
          </a:xfrm>
          <a:custGeom>
            <a:avLst/>
            <a:gdLst/>
            <a:ahLst/>
            <a:cxnLst/>
            <a:rect l="0" t="0" r="0" b="0"/>
            <a:pathLst>
              <a:path w="1857375" h="1393031">
                <a:moveTo>
                  <a:pt x="0" y="1393031"/>
                </a:moveTo>
                <a:lnTo>
                  <a:pt x="1857375" y="1393031"/>
                </a:lnTo>
                <a:lnTo>
                  <a:pt x="0" y="0"/>
                </a:lnTo>
                <a:close/>
              </a:path>
            </a:pathLst>
          </a:custGeom>
          <a:noFill/>
          <a:ln w="28575">
            <a:solidFill>
              <a:srgbClr val="116B70"/>
            </a:solidFill>
          </a:ln>
        </p:spPr>
        <p:txBody>
          <a:bodyPr/>
          <a:lstStyle/>
          <a:p>
            <a:endParaRPr lang="en-US"/>
          </a:p>
        </p:txBody>
      </p:sp>
      <p:sp>
        <p:nvSpPr>
          <p:cNvPr id="201" name="text">
            <a:extLst>
              <a:ext uri="{FF2B5EF4-FFF2-40B4-BE49-F238E27FC236}">
                <a16:creationId xmlns:a16="http://schemas.microsoft.com/office/drawing/2014/main" id="{4C35162F-0C15-4ACD-83DA-6BB22E197B85}"/>
              </a:ext>
            </a:extLst>
          </p:cNvPr>
          <p:cNvSpPr>
            <a:spLocks noGrp="1"/>
          </p:cNvSpPr>
          <p:nvPr/>
        </p:nvSpPr>
        <p:spPr>
          <a:xfrm>
            <a:off x="1000125" y="5476875"/>
            <a:ext cx="1619250" cy="381000"/>
          </a:xfrm>
          <a:prstGeom prst="rect">
            <a:avLst/>
          </a:prstGeom>
          <a:noFill/>
          <a:ln w="0">
            <a:noFill/>
          </a:ln>
        </p:spPr>
        <p:txBody>
          <a:bodyPr anchor="ctr">
            <a:noAutofit/>
          </a:bodyPr>
          <a:lstStyle/>
          <a:p>
            <a:pPr>
              <a:defRPr sz="2250" b="1">
                <a:solidFill>
                  <a:srgbClr val="D74E72"/>
                </a:solidFill>
                <a:latin typeface="Arial"/>
                <a:ea typeface="Arial"/>
                <a:cs typeface="Arial"/>
              </a:defRPr>
            </a:pPr>
            <a:r>
              <a:rPr sz="2250" b="1">
                <a:solidFill>
                  <a:srgbClr val="D74E72"/>
                </a:solidFill>
                <a:latin typeface="Arial"/>
                <a:ea typeface="Arial"/>
                <a:cs typeface="Arial"/>
              </a:rPr>
              <a:t>Q</a:t>
            </a:r>
            <a:r>
              <a:rPr sz="1665" b="1" baseline="-20000">
                <a:solidFill>
                  <a:srgbClr val="D74E72"/>
                </a:solidFill>
                <a:latin typeface="Arial"/>
                <a:ea typeface="Arial"/>
                <a:cs typeface="Arial"/>
              </a:rPr>
              <a:t>0</a:t>
            </a:r>
          </a:p>
        </p:txBody>
      </p:sp>
      <p:sp>
        <p:nvSpPr>
          <p:cNvPr id="202" name="point">
            <a:extLst>
              <a:ext uri="{FF2B5EF4-FFF2-40B4-BE49-F238E27FC236}">
                <a16:creationId xmlns:a16="http://schemas.microsoft.com/office/drawing/2014/main" id="{C1018D45-C7B0-47C1-93ED-44086203DD45}"/>
              </a:ext>
            </a:extLst>
          </p:cNvPr>
          <p:cNvSpPr>
            <a:spLocks noGrp="1"/>
          </p:cNvSpPr>
          <p:nvPr/>
        </p:nvSpPr>
        <p:spPr>
          <a:xfrm>
            <a:off x="1113662" y="3941449"/>
            <a:ext cx="152400" cy="152400"/>
          </a:xfrm>
          <a:prstGeom prst="ellipse">
            <a:avLst/>
          </a:prstGeom>
          <a:solidFill>
            <a:srgbClr val="D74E72"/>
          </a:solidFill>
          <a:ln w="19050">
            <a:solidFill>
              <a:srgbClr val="F8FAFC"/>
            </a:solidFill>
          </a:ln>
        </p:spPr>
        <p:txBody>
          <a:bodyPr/>
          <a:lstStyle/>
          <a:p>
            <a:endParaRPr lang="en-US"/>
          </a:p>
        </p:txBody>
      </p:sp>
      <p:sp>
        <p:nvSpPr>
          <p:cNvPr id="203" name="field cell 0">
            <a:extLst>
              <a:ext uri="{FF2B5EF4-FFF2-40B4-BE49-F238E27FC236}">
                <a16:creationId xmlns:a16="http://schemas.microsoft.com/office/drawing/2014/main" id="{79CB3925-E231-4621-97A1-4B7ACCFD6853}"/>
              </a:ext>
            </a:extLst>
          </p:cNvPr>
          <p:cNvSpPr>
            <a:spLocks noGrp="1"/>
          </p:cNvSpPr>
          <p:nvPr/>
        </p:nvSpPr>
        <p:spPr>
          <a:xfrm>
            <a:off x="4041321" y="4084694"/>
            <a:ext cx="132670" cy="99502"/>
          </a:xfrm>
          <a:custGeom>
            <a:avLst/>
            <a:gdLst/>
            <a:ahLst/>
            <a:cxnLst/>
            <a:rect l="0" t="0" r="0" b="0"/>
            <a:pathLst>
              <a:path w="132670" h="99502">
                <a:moveTo>
                  <a:pt x="132670" y="99502"/>
                </a:moveTo>
                <a:lnTo>
                  <a:pt x="0" y="0"/>
                </a:lnTo>
                <a:lnTo>
                  <a:pt x="0" y="99502"/>
                </a:lnTo>
                <a:close/>
              </a:path>
            </a:pathLst>
          </a:custGeom>
          <a:solidFill>
            <a:srgbClr val="ECF5F8"/>
          </a:solidFill>
          <a:ln w="0">
            <a:noFill/>
          </a:ln>
        </p:spPr>
        <p:txBody>
          <a:bodyPr/>
          <a:lstStyle/>
          <a:p>
            <a:endParaRPr lang="en-US"/>
          </a:p>
        </p:txBody>
      </p:sp>
      <p:sp>
        <p:nvSpPr>
          <p:cNvPr id="204" name="field cell 1">
            <a:extLst>
              <a:ext uri="{FF2B5EF4-FFF2-40B4-BE49-F238E27FC236}">
                <a16:creationId xmlns:a16="http://schemas.microsoft.com/office/drawing/2014/main" id="{9F482309-829F-49AC-BA9E-B04EB5331356}"/>
              </a:ext>
            </a:extLst>
          </p:cNvPr>
          <p:cNvSpPr>
            <a:spLocks noGrp="1"/>
          </p:cNvSpPr>
          <p:nvPr/>
        </p:nvSpPr>
        <p:spPr>
          <a:xfrm>
            <a:off x="3377973" y="3587183"/>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205" name="field cell 2">
            <a:extLst>
              <a:ext uri="{FF2B5EF4-FFF2-40B4-BE49-F238E27FC236}">
                <a16:creationId xmlns:a16="http://schemas.microsoft.com/office/drawing/2014/main" id="{02C27BAE-7F1B-46F7-A770-7F5A208CA010}"/>
              </a:ext>
            </a:extLst>
          </p:cNvPr>
          <p:cNvSpPr>
            <a:spLocks noGrp="1"/>
          </p:cNvSpPr>
          <p:nvPr/>
        </p:nvSpPr>
        <p:spPr>
          <a:xfrm>
            <a:off x="3510643" y="3686685"/>
            <a:ext cx="132670" cy="99502"/>
          </a:xfrm>
          <a:custGeom>
            <a:avLst/>
            <a:gdLst/>
            <a:ahLst/>
            <a:cxnLst/>
            <a:rect l="0" t="0" r="0" b="0"/>
            <a:pathLst>
              <a:path w="132670" h="99502">
                <a:moveTo>
                  <a:pt x="0" y="0"/>
                </a:moveTo>
                <a:lnTo>
                  <a:pt x="0" y="99502"/>
                </a:lnTo>
                <a:lnTo>
                  <a:pt x="132670" y="99502"/>
                </a:lnTo>
                <a:close/>
              </a:path>
            </a:pathLst>
          </a:custGeom>
          <a:solidFill>
            <a:srgbClr val="ECF6F9"/>
          </a:solidFill>
          <a:ln w="0">
            <a:noFill/>
          </a:ln>
        </p:spPr>
        <p:txBody>
          <a:bodyPr/>
          <a:lstStyle/>
          <a:p>
            <a:endParaRPr lang="en-US"/>
          </a:p>
        </p:txBody>
      </p:sp>
      <p:sp>
        <p:nvSpPr>
          <p:cNvPr id="206" name="field cell 3">
            <a:extLst>
              <a:ext uri="{FF2B5EF4-FFF2-40B4-BE49-F238E27FC236}">
                <a16:creationId xmlns:a16="http://schemas.microsoft.com/office/drawing/2014/main" id="{CFE9A96A-F877-4536-BA47-99A5E08BF3FC}"/>
              </a:ext>
            </a:extLst>
          </p:cNvPr>
          <p:cNvSpPr>
            <a:spLocks noGrp="1"/>
          </p:cNvSpPr>
          <p:nvPr/>
        </p:nvSpPr>
        <p:spPr>
          <a:xfrm>
            <a:off x="2847295" y="3189174"/>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207" name="field cell 4">
            <a:extLst>
              <a:ext uri="{FF2B5EF4-FFF2-40B4-BE49-F238E27FC236}">
                <a16:creationId xmlns:a16="http://schemas.microsoft.com/office/drawing/2014/main" id="{2C402EF6-4C65-477F-8C01-59FE6FA23D52}"/>
              </a:ext>
            </a:extLst>
          </p:cNvPr>
          <p:cNvSpPr>
            <a:spLocks noGrp="1"/>
          </p:cNvSpPr>
          <p:nvPr/>
        </p:nvSpPr>
        <p:spPr>
          <a:xfrm>
            <a:off x="3775982" y="3885690"/>
            <a:ext cx="132670" cy="99502"/>
          </a:xfrm>
          <a:custGeom>
            <a:avLst/>
            <a:gdLst/>
            <a:ahLst/>
            <a:cxnLst/>
            <a:rect l="0" t="0" r="0" b="0"/>
            <a:pathLst>
              <a:path w="132670" h="99502">
                <a:moveTo>
                  <a:pt x="132670" y="99502"/>
                </a:moveTo>
                <a:lnTo>
                  <a:pt x="0" y="0"/>
                </a:lnTo>
                <a:lnTo>
                  <a:pt x="0" y="99502"/>
                </a:lnTo>
                <a:close/>
              </a:path>
            </a:pathLst>
          </a:custGeom>
          <a:solidFill>
            <a:srgbClr val="E6F3F6"/>
          </a:solidFill>
          <a:ln w="0">
            <a:noFill/>
          </a:ln>
        </p:spPr>
        <p:txBody>
          <a:bodyPr/>
          <a:lstStyle/>
          <a:p>
            <a:endParaRPr lang="en-US"/>
          </a:p>
        </p:txBody>
      </p:sp>
      <p:sp>
        <p:nvSpPr>
          <p:cNvPr id="208" name="field cell 5">
            <a:extLst>
              <a:ext uri="{FF2B5EF4-FFF2-40B4-BE49-F238E27FC236}">
                <a16:creationId xmlns:a16="http://schemas.microsoft.com/office/drawing/2014/main" id="{CBE5A56E-8C60-4F70-BC84-AEB2FDB42A91}"/>
              </a:ext>
            </a:extLst>
          </p:cNvPr>
          <p:cNvSpPr>
            <a:spLocks noGrp="1"/>
          </p:cNvSpPr>
          <p:nvPr/>
        </p:nvSpPr>
        <p:spPr>
          <a:xfrm>
            <a:off x="4306661" y="4283699"/>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209" name="field cell 6">
            <a:extLst>
              <a:ext uri="{FF2B5EF4-FFF2-40B4-BE49-F238E27FC236}">
                <a16:creationId xmlns:a16="http://schemas.microsoft.com/office/drawing/2014/main" id="{43B94BD5-1D2D-40F2-94BC-7D406E7C9C80}"/>
              </a:ext>
            </a:extLst>
          </p:cNvPr>
          <p:cNvSpPr>
            <a:spLocks noGrp="1"/>
          </p:cNvSpPr>
          <p:nvPr/>
        </p:nvSpPr>
        <p:spPr>
          <a:xfrm>
            <a:off x="4439330" y="4383201"/>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210" name="field cell 7">
            <a:extLst>
              <a:ext uri="{FF2B5EF4-FFF2-40B4-BE49-F238E27FC236}">
                <a16:creationId xmlns:a16="http://schemas.microsoft.com/office/drawing/2014/main" id="{841ED7AE-EDCA-4FDF-8DA2-1D5E53D6310B}"/>
              </a:ext>
            </a:extLst>
          </p:cNvPr>
          <p:cNvSpPr>
            <a:spLocks noGrp="1"/>
          </p:cNvSpPr>
          <p:nvPr/>
        </p:nvSpPr>
        <p:spPr>
          <a:xfrm>
            <a:off x="3112634" y="3388179"/>
            <a:ext cx="132670" cy="99502"/>
          </a:xfrm>
          <a:custGeom>
            <a:avLst/>
            <a:gdLst/>
            <a:ahLst/>
            <a:cxnLst/>
            <a:rect l="0" t="0" r="0" b="0"/>
            <a:pathLst>
              <a:path w="132670" h="99502">
                <a:moveTo>
                  <a:pt x="0" y="99502"/>
                </a:moveTo>
                <a:lnTo>
                  <a:pt x="132670" y="99502"/>
                </a:lnTo>
                <a:lnTo>
                  <a:pt x="0" y="0"/>
                </a:lnTo>
                <a:close/>
              </a:path>
            </a:pathLst>
          </a:custGeom>
          <a:solidFill>
            <a:srgbClr val="EAF5F8"/>
          </a:solidFill>
          <a:ln w="0">
            <a:noFill/>
          </a:ln>
        </p:spPr>
        <p:txBody>
          <a:bodyPr/>
          <a:lstStyle/>
          <a:p>
            <a:endParaRPr lang="en-US"/>
          </a:p>
        </p:txBody>
      </p:sp>
      <p:sp>
        <p:nvSpPr>
          <p:cNvPr id="211" name="field cell 8">
            <a:extLst>
              <a:ext uri="{FF2B5EF4-FFF2-40B4-BE49-F238E27FC236}">
                <a16:creationId xmlns:a16="http://schemas.microsoft.com/office/drawing/2014/main" id="{505FA6AC-4B5C-49AE-AF5B-71E09DA2E39F}"/>
              </a:ext>
            </a:extLst>
          </p:cNvPr>
          <p:cNvSpPr>
            <a:spLocks noGrp="1"/>
          </p:cNvSpPr>
          <p:nvPr/>
        </p:nvSpPr>
        <p:spPr>
          <a:xfrm>
            <a:off x="3245304" y="3487681"/>
            <a:ext cx="132670" cy="99502"/>
          </a:xfrm>
          <a:custGeom>
            <a:avLst/>
            <a:gdLst/>
            <a:ahLst/>
            <a:cxnLst/>
            <a:rect l="0" t="0" r="0" b="0"/>
            <a:pathLst>
              <a:path w="132670" h="99502">
                <a:moveTo>
                  <a:pt x="0" y="0"/>
                </a:moveTo>
                <a:lnTo>
                  <a:pt x="0" y="99502"/>
                </a:lnTo>
                <a:lnTo>
                  <a:pt x="132670" y="99502"/>
                </a:lnTo>
                <a:close/>
              </a:path>
            </a:pathLst>
          </a:custGeom>
          <a:solidFill>
            <a:srgbClr val="EAF5F8"/>
          </a:solidFill>
          <a:ln w="0">
            <a:noFill/>
          </a:ln>
        </p:spPr>
        <p:txBody>
          <a:bodyPr/>
          <a:lstStyle/>
          <a:p>
            <a:endParaRPr lang="en-US"/>
          </a:p>
        </p:txBody>
      </p:sp>
      <p:sp>
        <p:nvSpPr>
          <p:cNvPr id="212" name="field cell 9">
            <a:extLst>
              <a:ext uri="{FF2B5EF4-FFF2-40B4-BE49-F238E27FC236}">
                <a16:creationId xmlns:a16="http://schemas.microsoft.com/office/drawing/2014/main" id="{088C8065-B245-4F2F-88AB-93FF2E89DD22}"/>
              </a:ext>
            </a:extLst>
          </p:cNvPr>
          <p:cNvSpPr>
            <a:spLocks noGrp="1"/>
          </p:cNvSpPr>
          <p:nvPr/>
        </p:nvSpPr>
        <p:spPr>
          <a:xfrm>
            <a:off x="2714625" y="3089672"/>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213" name="field cell 10">
            <a:extLst>
              <a:ext uri="{FF2B5EF4-FFF2-40B4-BE49-F238E27FC236}">
                <a16:creationId xmlns:a16="http://schemas.microsoft.com/office/drawing/2014/main" id="{8DF5AC7C-8266-4B45-BB7E-1B36829F284E}"/>
              </a:ext>
            </a:extLst>
          </p:cNvPr>
          <p:cNvSpPr>
            <a:spLocks noGrp="1"/>
          </p:cNvSpPr>
          <p:nvPr/>
        </p:nvSpPr>
        <p:spPr>
          <a:xfrm>
            <a:off x="2979964" y="3288676"/>
            <a:ext cx="132670" cy="99502"/>
          </a:xfrm>
          <a:custGeom>
            <a:avLst/>
            <a:gdLst/>
            <a:ahLst/>
            <a:cxnLst/>
            <a:rect l="0" t="0" r="0" b="0"/>
            <a:pathLst>
              <a:path w="132670" h="99502">
                <a:moveTo>
                  <a:pt x="0" y="0"/>
                </a:moveTo>
                <a:lnTo>
                  <a:pt x="0" y="99502"/>
                </a:lnTo>
                <a:lnTo>
                  <a:pt x="132670" y="99502"/>
                </a:lnTo>
                <a:close/>
              </a:path>
            </a:pathLst>
          </a:custGeom>
          <a:solidFill>
            <a:srgbClr val="EBF5F8"/>
          </a:solidFill>
          <a:ln w="0">
            <a:noFill/>
          </a:ln>
        </p:spPr>
        <p:txBody>
          <a:bodyPr/>
          <a:lstStyle/>
          <a:p>
            <a:endParaRPr lang="en-US"/>
          </a:p>
        </p:txBody>
      </p:sp>
      <p:sp>
        <p:nvSpPr>
          <p:cNvPr id="214" name="field cell 11">
            <a:extLst>
              <a:ext uri="{FF2B5EF4-FFF2-40B4-BE49-F238E27FC236}">
                <a16:creationId xmlns:a16="http://schemas.microsoft.com/office/drawing/2014/main" id="{5F43676B-3616-4F18-B7C7-9595CD846FD6}"/>
              </a:ext>
            </a:extLst>
          </p:cNvPr>
          <p:cNvSpPr>
            <a:spLocks noGrp="1"/>
          </p:cNvSpPr>
          <p:nvPr/>
        </p:nvSpPr>
        <p:spPr>
          <a:xfrm>
            <a:off x="3643313" y="3786188"/>
            <a:ext cx="132670" cy="99502"/>
          </a:xfrm>
          <a:custGeom>
            <a:avLst/>
            <a:gdLst/>
            <a:ahLst/>
            <a:cxnLst/>
            <a:rect l="0" t="0" r="0" b="0"/>
            <a:pathLst>
              <a:path w="132670" h="99502">
                <a:moveTo>
                  <a:pt x="0" y="99502"/>
                </a:moveTo>
                <a:lnTo>
                  <a:pt x="132670" y="99502"/>
                </a:lnTo>
                <a:lnTo>
                  <a:pt x="0" y="0"/>
                </a:lnTo>
                <a:close/>
              </a:path>
            </a:pathLst>
          </a:custGeom>
          <a:solidFill>
            <a:srgbClr val="E8F4F7"/>
          </a:solidFill>
          <a:ln w="0">
            <a:noFill/>
          </a:ln>
        </p:spPr>
        <p:txBody>
          <a:bodyPr/>
          <a:lstStyle/>
          <a:p>
            <a:endParaRPr lang="en-US"/>
          </a:p>
        </p:txBody>
      </p:sp>
      <p:sp>
        <p:nvSpPr>
          <p:cNvPr id="215" name="field cell 12">
            <a:extLst>
              <a:ext uri="{FF2B5EF4-FFF2-40B4-BE49-F238E27FC236}">
                <a16:creationId xmlns:a16="http://schemas.microsoft.com/office/drawing/2014/main" id="{4FBF8BBF-2FE8-499F-AE81-2C8FA8DB70BE}"/>
              </a:ext>
            </a:extLst>
          </p:cNvPr>
          <p:cNvSpPr>
            <a:spLocks noGrp="1"/>
          </p:cNvSpPr>
          <p:nvPr/>
        </p:nvSpPr>
        <p:spPr>
          <a:xfrm>
            <a:off x="3908652" y="3985192"/>
            <a:ext cx="132670" cy="99502"/>
          </a:xfrm>
          <a:custGeom>
            <a:avLst/>
            <a:gdLst/>
            <a:ahLst/>
            <a:cxnLst/>
            <a:rect l="0" t="0" r="0" b="0"/>
            <a:pathLst>
              <a:path w="132670" h="99502">
                <a:moveTo>
                  <a:pt x="0" y="0"/>
                </a:moveTo>
                <a:lnTo>
                  <a:pt x="0" y="99502"/>
                </a:lnTo>
                <a:lnTo>
                  <a:pt x="132670" y="99502"/>
                </a:lnTo>
                <a:close/>
              </a:path>
            </a:pathLst>
          </a:custGeom>
          <a:solidFill>
            <a:srgbClr val="E9F4F7"/>
          </a:solidFill>
          <a:ln w="0">
            <a:noFill/>
          </a:ln>
        </p:spPr>
        <p:txBody>
          <a:bodyPr/>
          <a:lstStyle/>
          <a:p>
            <a:endParaRPr lang="en-US"/>
          </a:p>
        </p:txBody>
      </p:sp>
      <p:sp>
        <p:nvSpPr>
          <p:cNvPr id="216" name="field cell 13">
            <a:extLst>
              <a:ext uri="{FF2B5EF4-FFF2-40B4-BE49-F238E27FC236}">
                <a16:creationId xmlns:a16="http://schemas.microsoft.com/office/drawing/2014/main" id="{C2FACB1B-B747-4A01-AA7C-5C51451214A6}"/>
              </a:ext>
            </a:extLst>
          </p:cNvPr>
          <p:cNvSpPr>
            <a:spLocks noGrp="1"/>
          </p:cNvSpPr>
          <p:nvPr/>
        </p:nvSpPr>
        <p:spPr>
          <a:xfrm>
            <a:off x="4173991" y="4184196"/>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217" name="field cell 14">
            <a:extLst>
              <a:ext uri="{FF2B5EF4-FFF2-40B4-BE49-F238E27FC236}">
                <a16:creationId xmlns:a16="http://schemas.microsoft.com/office/drawing/2014/main" id="{57AABB2C-5F79-48A3-B673-F641B73A271B}"/>
              </a:ext>
            </a:extLst>
          </p:cNvPr>
          <p:cNvSpPr>
            <a:spLocks noGrp="1"/>
          </p:cNvSpPr>
          <p:nvPr/>
        </p:nvSpPr>
        <p:spPr>
          <a:xfrm>
            <a:off x="2714625" y="4383201"/>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218" name="field cell 15">
            <a:extLst>
              <a:ext uri="{FF2B5EF4-FFF2-40B4-BE49-F238E27FC236}">
                <a16:creationId xmlns:a16="http://schemas.microsoft.com/office/drawing/2014/main" id="{058470C0-0DE4-468C-A062-0F6860DF0FF8}"/>
              </a:ext>
            </a:extLst>
          </p:cNvPr>
          <p:cNvSpPr>
            <a:spLocks noGrp="1"/>
          </p:cNvSpPr>
          <p:nvPr/>
        </p:nvSpPr>
        <p:spPr>
          <a:xfrm>
            <a:off x="2714625" y="4383201"/>
            <a:ext cx="132670" cy="99502"/>
          </a:xfrm>
          <a:custGeom>
            <a:avLst/>
            <a:gdLst/>
            <a:ahLst/>
            <a:cxnLst/>
            <a:rect l="0" t="0" r="0" b="0"/>
            <a:pathLst>
              <a:path w="132670" h="99502">
                <a:moveTo>
                  <a:pt x="0" y="0"/>
                </a:moveTo>
                <a:lnTo>
                  <a:pt x="132670" y="99502"/>
                </a:lnTo>
                <a:lnTo>
                  <a:pt x="132670" y="0"/>
                </a:lnTo>
                <a:close/>
              </a:path>
            </a:pathLst>
          </a:custGeom>
          <a:solidFill>
            <a:srgbClr val="EDF6F9"/>
          </a:solidFill>
          <a:ln w="0">
            <a:noFill/>
          </a:ln>
        </p:spPr>
        <p:txBody>
          <a:bodyPr/>
          <a:lstStyle/>
          <a:p>
            <a:endParaRPr lang="en-US"/>
          </a:p>
        </p:txBody>
      </p:sp>
      <p:sp>
        <p:nvSpPr>
          <p:cNvPr id="219" name="field cell 16">
            <a:extLst>
              <a:ext uri="{FF2B5EF4-FFF2-40B4-BE49-F238E27FC236}">
                <a16:creationId xmlns:a16="http://schemas.microsoft.com/office/drawing/2014/main" id="{C8C1334D-63CA-40C6-A408-9B4665F68082}"/>
              </a:ext>
            </a:extLst>
          </p:cNvPr>
          <p:cNvSpPr>
            <a:spLocks noGrp="1"/>
          </p:cNvSpPr>
          <p:nvPr/>
        </p:nvSpPr>
        <p:spPr>
          <a:xfrm>
            <a:off x="2847295" y="4383201"/>
            <a:ext cx="132670" cy="99502"/>
          </a:xfrm>
          <a:custGeom>
            <a:avLst/>
            <a:gdLst/>
            <a:ahLst/>
            <a:cxnLst/>
            <a:rect l="0" t="0" r="0" b="0"/>
            <a:pathLst>
              <a:path w="132670" h="99502">
                <a:moveTo>
                  <a:pt x="132670" y="0"/>
                </a:moveTo>
                <a:lnTo>
                  <a:pt x="0" y="99502"/>
                </a:lnTo>
                <a:lnTo>
                  <a:pt x="132670" y="99502"/>
                </a:lnTo>
                <a:close/>
              </a:path>
            </a:pathLst>
          </a:custGeom>
          <a:solidFill>
            <a:srgbClr val="EDF6F9"/>
          </a:solidFill>
          <a:ln w="0">
            <a:noFill/>
          </a:ln>
        </p:spPr>
        <p:txBody>
          <a:bodyPr/>
          <a:lstStyle/>
          <a:p>
            <a:endParaRPr lang="en-US"/>
          </a:p>
        </p:txBody>
      </p:sp>
      <p:sp>
        <p:nvSpPr>
          <p:cNvPr id="220" name="field cell 17">
            <a:extLst>
              <a:ext uri="{FF2B5EF4-FFF2-40B4-BE49-F238E27FC236}">
                <a16:creationId xmlns:a16="http://schemas.microsoft.com/office/drawing/2014/main" id="{81936799-DD7E-42A2-A21C-7C7C45F1B9AA}"/>
              </a:ext>
            </a:extLst>
          </p:cNvPr>
          <p:cNvSpPr>
            <a:spLocks noGrp="1"/>
          </p:cNvSpPr>
          <p:nvPr/>
        </p:nvSpPr>
        <p:spPr>
          <a:xfrm>
            <a:off x="2847295" y="4383201"/>
            <a:ext cx="132670" cy="99502"/>
          </a:xfrm>
          <a:custGeom>
            <a:avLst/>
            <a:gdLst/>
            <a:ahLst/>
            <a:cxnLst/>
            <a:rect l="0" t="0" r="0" b="0"/>
            <a:pathLst>
              <a:path w="132670" h="99502">
                <a:moveTo>
                  <a:pt x="0" y="99502"/>
                </a:moveTo>
                <a:lnTo>
                  <a:pt x="132670" y="0"/>
                </a:lnTo>
                <a:lnTo>
                  <a:pt x="0" y="0"/>
                </a:lnTo>
                <a:close/>
              </a:path>
            </a:pathLst>
          </a:custGeom>
          <a:solidFill>
            <a:srgbClr val="ECF5F8"/>
          </a:solidFill>
          <a:ln w="0">
            <a:noFill/>
          </a:ln>
        </p:spPr>
        <p:txBody>
          <a:bodyPr/>
          <a:lstStyle/>
          <a:p>
            <a:endParaRPr lang="en-US"/>
          </a:p>
        </p:txBody>
      </p:sp>
      <p:sp>
        <p:nvSpPr>
          <p:cNvPr id="221" name="field cell 18">
            <a:extLst>
              <a:ext uri="{FF2B5EF4-FFF2-40B4-BE49-F238E27FC236}">
                <a16:creationId xmlns:a16="http://schemas.microsoft.com/office/drawing/2014/main" id="{83C79753-925B-4485-8867-BC63BB501832}"/>
              </a:ext>
            </a:extLst>
          </p:cNvPr>
          <p:cNvSpPr>
            <a:spLocks noGrp="1"/>
          </p:cNvSpPr>
          <p:nvPr/>
        </p:nvSpPr>
        <p:spPr>
          <a:xfrm>
            <a:off x="3377973" y="3686685"/>
            <a:ext cx="132670" cy="99502"/>
          </a:xfrm>
          <a:custGeom>
            <a:avLst/>
            <a:gdLst/>
            <a:ahLst/>
            <a:cxnLst/>
            <a:rect l="0" t="0" r="0" b="0"/>
            <a:pathLst>
              <a:path w="132670" h="99502">
                <a:moveTo>
                  <a:pt x="132670" y="99502"/>
                </a:moveTo>
                <a:lnTo>
                  <a:pt x="132670" y="0"/>
                </a:lnTo>
                <a:lnTo>
                  <a:pt x="0" y="0"/>
                </a:lnTo>
                <a:close/>
              </a:path>
            </a:pathLst>
          </a:custGeom>
          <a:solidFill>
            <a:srgbClr val="EDF6F9"/>
          </a:solidFill>
          <a:ln w="0">
            <a:noFill/>
          </a:ln>
        </p:spPr>
        <p:txBody>
          <a:bodyPr/>
          <a:lstStyle/>
          <a:p>
            <a:endParaRPr lang="en-US"/>
          </a:p>
        </p:txBody>
      </p:sp>
      <p:sp>
        <p:nvSpPr>
          <p:cNvPr id="222" name="field cell 19">
            <a:extLst>
              <a:ext uri="{FF2B5EF4-FFF2-40B4-BE49-F238E27FC236}">
                <a16:creationId xmlns:a16="http://schemas.microsoft.com/office/drawing/2014/main" id="{81DC5649-8F1C-42B5-86FA-2E15865C6BFA}"/>
              </a:ext>
            </a:extLst>
          </p:cNvPr>
          <p:cNvSpPr>
            <a:spLocks noGrp="1"/>
          </p:cNvSpPr>
          <p:nvPr/>
        </p:nvSpPr>
        <p:spPr>
          <a:xfrm>
            <a:off x="3377973" y="3686685"/>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223" name="field cell 20">
            <a:extLst>
              <a:ext uri="{FF2B5EF4-FFF2-40B4-BE49-F238E27FC236}">
                <a16:creationId xmlns:a16="http://schemas.microsoft.com/office/drawing/2014/main" id="{8CCCC539-2237-4333-A71F-B73F32E51F03}"/>
              </a:ext>
            </a:extLst>
          </p:cNvPr>
          <p:cNvSpPr>
            <a:spLocks noGrp="1"/>
          </p:cNvSpPr>
          <p:nvPr/>
        </p:nvSpPr>
        <p:spPr>
          <a:xfrm>
            <a:off x="2714625" y="3587183"/>
            <a:ext cx="132670" cy="99502"/>
          </a:xfrm>
          <a:custGeom>
            <a:avLst/>
            <a:gdLst/>
            <a:ahLst/>
            <a:cxnLst/>
            <a:rect l="0" t="0" r="0" b="0"/>
            <a:pathLst>
              <a:path w="132670" h="99502">
                <a:moveTo>
                  <a:pt x="0" y="0"/>
                </a:moveTo>
                <a:lnTo>
                  <a:pt x="0" y="99502"/>
                </a:lnTo>
                <a:lnTo>
                  <a:pt x="132670" y="0"/>
                </a:lnTo>
                <a:close/>
              </a:path>
            </a:pathLst>
          </a:custGeom>
          <a:solidFill>
            <a:srgbClr val="E4F2F5"/>
          </a:solidFill>
          <a:ln w="0">
            <a:noFill/>
          </a:ln>
        </p:spPr>
        <p:txBody>
          <a:bodyPr/>
          <a:lstStyle/>
          <a:p>
            <a:endParaRPr lang="en-US"/>
          </a:p>
        </p:txBody>
      </p:sp>
      <p:sp>
        <p:nvSpPr>
          <p:cNvPr id="224" name="field cell 21">
            <a:extLst>
              <a:ext uri="{FF2B5EF4-FFF2-40B4-BE49-F238E27FC236}">
                <a16:creationId xmlns:a16="http://schemas.microsoft.com/office/drawing/2014/main" id="{70A7B504-92B2-4EE4-9793-A84DC02F32DB}"/>
              </a:ext>
            </a:extLst>
          </p:cNvPr>
          <p:cNvSpPr>
            <a:spLocks noGrp="1"/>
          </p:cNvSpPr>
          <p:nvPr/>
        </p:nvSpPr>
        <p:spPr>
          <a:xfrm>
            <a:off x="2714625" y="3587183"/>
            <a:ext cx="132670" cy="99502"/>
          </a:xfrm>
          <a:custGeom>
            <a:avLst/>
            <a:gdLst/>
            <a:ahLst/>
            <a:cxnLst/>
            <a:rect l="0" t="0" r="0" b="0"/>
            <a:pathLst>
              <a:path w="132670" h="99502">
                <a:moveTo>
                  <a:pt x="0" y="99502"/>
                </a:moveTo>
                <a:lnTo>
                  <a:pt x="132670" y="99502"/>
                </a:lnTo>
                <a:lnTo>
                  <a:pt x="132670" y="0"/>
                </a:lnTo>
                <a:close/>
              </a:path>
            </a:pathLst>
          </a:custGeom>
          <a:solidFill>
            <a:srgbClr val="C7E6E9"/>
          </a:solidFill>
          <a:ln w="0">
            <a:noFill/>
          </a:ln>
        </p:spPr>
        <p:txBody>
          <a:bodyPr/>
          <a:lstStyle/>
          <a:p>
            <a:endParaRPr lang="en-US"/>
          </a:p>
        </p:txBody>
      </p:sp>
      <p:sp>
        <p:nvSpPr>
          <p:cNvPr id="225" name="field cell 22">
            <a:extLst>
              <a:ext uri="{FF2B5EF4-FFF2-40B4-BE49-F238E27FC236}">
                <a16:creationId xmlns:a16="http://schemas.microsoft.com/office/drawing/2014/main" id="{9C75CB36-D3E3-4A11-A519-1C753ADFAB8F}"/>
              </a:ext>
            </a:extLst>
          </p:cNvPr>
          <p:cNvSpPr>
            <a:spLocks noGrp="1"/>
          </p:cNvSpPr>
          <p:nvPr/>
        </p:nvSpPr>
        <p:spPr>
          <a:xfrm>
            <a:off x="2714625" y="3288676"/>
            <a:ext cx="132670" cy="99502"/>
          </a:xfrm>
          <a:custGeom>
            <a:avLst/>
            <a:gdLst/>
            <a:ahLst/>
            <a:cxnLst/>
            <a:rect l="0" t="0" r="0" b="0"/>
            <a:pathLst>
              <a:path w="132670" h="99502">
                <a:moveTo>
                  <a:pt x="132670" y="99502"/>
                </a:moveTo>
                <a:lnTo>
                  <a:pt x="0" y="0"/>
                </a:lnTo>
                <a:lnTo>
                  <a:pt x="0" y="99502"/>
                </a:lnTo>
                <a:close/>
              </a:path>
            </a:pathLst>
          </a:custGeom>
          <a:solidFill>
            <a:srgbClr val="ECF6F9"/>
          </a:solidFill>
          <a:ln w="0">
            <a:noFill/>
          </a:ln>
        </p:spPr>
        <p:txBody>
          <a:bodyPr/>
          <a:lstStyle/>
          <a:p>
            <a:endParaRPr lang="en-US"/>
          </a:p>
        </p:txBody>
      </p:sp>
      <p:sp>
        <p:nvSpPr>
          <p:cNvPr id="226" name="field cell 23">
            <a:extLst>
              <a:ext uri="{FF2B5EF4-FFF2-40B4-BE49-F238E27FC236}">
                <a16:creationId xmlns:a16="http://schemas.microsoft.com/office/drawing/2014/main" id="{78DF3B7A-00B8-4FEB-9BC5-A22295F982F8}"/>
              </a:ext>
            </a:extLst>
          </p:cNvPr>
          <p:cNvSpPr>
            <a:spLocks noGrp="1"/>
          </p:cNvSpPr>
          <p:nvPr/>
        </p:nvSpPr>
        <p:spPr>
          <a:xfrm>
            <a:off x="2714625" y="3288676"/>
            <a:ext cx="132670" cy="99502"/>
          </a:xfrm>
          <a:custGeom>
            <a:avLst/>
            <a:gdLst/>
            <a:ahLst/>
            <a:cxnLst/>
            <a:rect l="0" t="0" r="0" b="0"/>
            <a:pathLst>
              <a:path w="132670" h="99502">
                <a:moveTo>
                  <a:pt x="0" y="0"/>
                </a:moveTo>
                <a:lnTo>
                  <a:pt x="132670" y="99502"/>
                </a:lnTo>
                <a:lnTo>
                  <a:pt x="132670" y="0"/>
                </a:lnTo>
                <a:close/>
              </a:path>
            </a:pathLst>
          </a:custGeom>
          <a:solidFill>
            <a:srgbClr val="EBF5F8"/>
          </a:solidFill>
          <a:ln w="0">
            <a:noFill/>
          </a:ln>
        </p:spPr>
        <p:txBody>
          <a:bodyPr/>
          <a:lstStyle/>
          <a:p>
            <a:endParaRPr lang="en-US"/>
          </a:p>
        </p:txBody>
      </p:sp>
      <p:sp>
        <p:nvSpPr>
          <p:cNvPr id="227" name="field cell 24">
            <a:extLst>
              <a:ext uri="{FF2B5EF4-FFF2-40B4-BE49-F238E27FC236}">
                <a16:creationId xmlns:a16="http://schemas.microsoft.com/office/drawing/2014/main" id="{5DBE7B40-4AD5-43D1-AAA0-A19E16545E76}"/>
              </a:ext>
            </a:extLst>
          </p:cNvPr>
          <p:cNvSpPr>
            <a:spLocks noGrp="1"/>
          </p:cNvSpPr>
          <p:nvPr/>
        </p:nvSpPr>
        <p:spPr>
          <a:xfrm>
            <a:off x="2714625" y="3388179"/>
            <a:ext cx="132670" cy="99502"/>
          </a:xfrm>
          <a:custGeom>
            <a:avLst/>
            <a:gdLst/>
            <a:ahLst/>
            <a:cxnLst/>
            <a:rect l="0" t="0" r="0" b="0"/>
            <a:pathLst>
              <a:path w="132670" h="99502">
                <a:moveTo>
                  <a:pt x="0" y="99502"/>
                </a:moveTo>
                <a:lnTo>
                  <a:pt x="132670" y="0"/>
                </a:lnTo>
                <a:lnTo>
                  <a:pt x="0" y="0"/>
                </a:lnTo>
                <a:close/>
              </a:path>
            </a:pathLst>
          </a:custGeom>
          <a:solidFill>
            <a:srgbClr val="EBF5F8"/>
          </a:solidFill>
          <a:ln w="0">
            <a:noFill/>
          </a:ln>
        </p:spPr>
        <p:txBody>
          <a:bodyPr/>
          <a:lstStyle/>
          <a:p>
            <a:endParaRPr lang="en-US"/>
          </a:p>
        </p:txBody>
      </p:sp>
      <p:sp>
        <p:nvSpPr>
          <p:cNvPr id="228" name="field cell 25">
            <a:extLst>
              <a:ext uri="{FF2B5EF4-FFF2-40B4-BE49-F238E27FC236}">
                <a16:creationId xmlns:a16="http://schemas.microsoft.com/office/drawing/2014/main" id="{05CCCC57-06E4-4078-A21B-F36FF39E04A5}"/>
              </a:ext>
            </a:extLst>
          </p:cNvPr>
          <p:cNvSpPr>
            <a:spLocks noGrp="1"/>
          </p:cNvSpPr>
          <p:nvPr/>
        </p:nvSpPr>
        <p:spPr>
          <a:xfrm>
            <a:off x="2714625" y="3388179"/>
            <a:ext cx="132670" cy="99502"/>
          </a:xfrm>
          <a:custGeom>
            <a:avLst/>
            <a:gdLst/>
            <a:ahLst/>
            <a:cxnLst/>
            <a:rect l="0" t="0" r="0" b="0"/>
            <a:pathLst>
              <a:path w="132670" h="99502">
                <a:moveTo>
                  <a:pt x="132670" y="0"/>
                </a:moveTo>
                <a:lnTo>
                  <a:pt x="0" y="99502"/>
                </a:lnTo>
                <a:lnTo>
                  <a:pt x="132670" y="99502"/>
                </a:lnTo>
                <a:close/>
              </a:path>
            </a:pathLst>
          </a:custGeom>
          <a:solidFill>
            <a:srgbClr val="E3F2F5"/>
          </a:solidFill>
          <a:ln w="0">
            <a:noFill/>
          </a:ln>
        </p:spPr>
        <p:txBody>
          <a:bodyPr/>
          <a:lstStyle/>
          <a:p>
            <a:endParaRPr lang="en-US"/>
          </a:p>
        </p:txBody>
      </p:sp>
      <p:sp>
        <p:nvSpPr>
          <p:cNvPr id="229" name="field cell 26">
            <a:extLst>
              <a:ext uri="{FF2B5EF4-FFF2-40B4-BE49-F238E27FC236}">
                <a16:creationId xmlns:a16="http://schemas.microsoft.com/office/drawing/2014/main" id="{223D7F14-8468-4FC8-97AE-5FBFE24B45C5}"/>
              </a:ext>
            </a:extLst>
          </p:cNvPr>
          <p:cNvSpPr>
            <a:spLocks noGrp="1"/>
          </p:cNvSpPr>
          <p:nvPr/>
        </p:nvSpPr>
        <p:spPr>
          <a:xfrm>
            <a:off x="2714625" y="3487681"/>
            <a:ext cx="132670" cy="99502"/>
          </a:xfrm>
          <a:custGeom>
            <a:avLst/>
            <a:gdLst/>
            <a:ahLst/>
            <a:cxnLst/>
            <a:rect l="0" t="0" r="0" b="0"/>
            <a:pathLst>
              <a:path w="132670" h="99502">
                <a:moveTo>
                  <a:pt x="0" y="0"/>
                </a:moveTo>
                <a:lnTo>
                  <a:pt x="0" y="99502"/>
                </a:lnTo>
                <a:lnTo>
                  <a:pt x="132670" y="99502"/>
                </a:lnTo>
                <a:close/>
              </a:path>
            </a:pathLst>
          </a:custGeom>
          <a:solidFill>
            <a:srgbClr val="E7F3F6"/>
          </a:solidFill>
          <a:ln w="0">
            <a:noFill/>
          </a:ln>
        </p:spPr>
        <p:txBody>
          <a:bodyPr/>
          <a:lstStyle/>
          <a:p>
            <a:endParaRPr lang="en-US"/>
          </a:p>
        </p:txBody>
      </p:sp>
      <p:sp>
        <p:nvSpPr>
          <p:cNvPr id="230" name="field cell 27">
            <a:extLst>
              <a:ext uri="{FF2B5EF4-FFF2-40B4-BE49-F238E27FC236}">
                <a16:creationId xmlns:a16="http://schemas.microsoft.com/office/drawing/2014/main" id="{18221572-290F-438A-BDB1-3BB49F2AB414}"/>
              </a:ext>
            </a:extLst>
          </p:cNvPr>
          <p:cNvSpPr>
            <a:spLocks noGrp="1"/>
          </p:cNvSpPr>
          <p:nvPr/>
        </p:nvSpPr>
        <p:spPr>
          <a:xfrm>
            <a:off x="2714625" y="3487681"/>
            <a:ext cx="132670" cy="99502"/>
          </a:xfrm>
          <a:custGeom>
            <a:avLst/>
            <a:gdLst/>
            <a:ahLst/>
            <a:cxnLst/>
            <a:rect l="0" t="0" r="0" b="0"/>
            <a:pathLst>
              <a:path w="132670" h="99502">
                <a:moveTo>
                  <a:pt x="132670" y="0"/>
                </a:moveTo>
                <a:lnTo>
                  <a:pt x="0" y="0"/>
                </a:lnTo>
                <a:lnTo>
                  <a:pt x="132670" y="99502"/>
                </a:lnTo>
                <a:close/>
              </a:path>
            </a:pathLst>
          </a:custGeom>
          <a:solidFill>
            <a:srgbClr val="DAEEF1"/>
          </a:solidFill>
          <a:ln w="0">
            <a:noFill/>
          </a:ln>
        </p:spPr>
        <p:txBody>
          <a:bodyPr/>
          <a:lstStyle/>
          <a:p>
            <a:endParaRPr lang="en-US"/>
          </a:p>
        </p:txBody>
      </p:sp>
      <p:sp>
        <p:nvSpPr>
          <p:cNvPr id="231" name="field cell 28">
            <a:extLst>
              <a:ext uri="{FF2B5EF4-FFF2-40B4-BE49-F238E27FC236}">
                <a16:creationId xmlns:a16="http://schemas.microsoft.com/office/drawing/2014/main" id="{A3B3D31A-BB0D-445C-9BCF-8C2C940B554F}"/>
              </a:ext>
            </a:extLst>
          </p:cNvPr>
          <p:cNvSpPr>
            <a:spLocks noGrp="1"/>
          </p:cNvSpPr>
          <p:nvPr/>
        </p:nvSpPr>
        <p:spPr>
          <a:xfrm>
            <a:off x="2847295" y="3587183"/>
            <a:ext cx="132670" cy="99502"/>
          </a:xfrm>
          <a:custGeom>
            <a:avLst/>
            <a:gdLst/>
            <a:ahLst/>
            <a:cxnLst/>
            <a:rect l="0" t="0" r="0" b="0"/>
            <a:pathLst>
              <a:path w="132670" h="99502">
                <a:moveTo>
                  <a:pt x="0" y="99502"/>
                </a:moveTo>
                <a:lnTo>
                  <a:pt x="132670" y="0"/>
                </a:lnTo>
                <a:lnTo>
                  <a:pt x="0" y="0"/>
                </a:lnTo>
                <a:close/>
              </a:path>
            </a:pathLst>
          </a:custGeom>
          <a:solidFill>
            <a:srgbClr val="82C5C9"/>
          </a:solidFill>
          <a:ln w="0">
            <a:noFill/>
          </a:ln>
        </p:spPr>
        <p:txBody>
          <a:bodyPr/>
          <a:lstStyle/>
          <a:p>
            <a:endParaRPr lang="en-US"/>
          </a:p>
        </p:txBody>
      </p:sp>
      <p:sp>
        <p:nvSpPr>
          <p:cNvPr id="232" name="field cell 29">
            <a:extLst>
              <a:ext uri="{FF2B5EF4-FFF2-40B4-BE49-F238E27FC236}">
                <a16:creationId xmlns:a16="http://schemas.microsoft.com/office/drawing/2014/main" id="{C1720577-6188-41A5-B1F3-4C08BA5824F3}"/>
              </a:ext>
            </a:extLst>
          </p:cNvPr>
          <p:cNvSpPr>
            <a:spLocks noGrp="1"/>
          </p:cNvSpPr>
          <p:nvPr/>
        </p:nvSpPr>
        <p:spPr>
          <a:xfrm>
            <a:off x="2847295" y="3587183"/>
            <a:ext cx="132670" cy="99502"/>
          </a:xfrm>
          <a:custGeom>
            <a:avLst/>
            <a:gdLst/>
            <a:ahLst/>
            <a:cxnLst/>
            <a:rect l="0" t="0" r="0" b="0"/>
            <a:pathLst>
              <a:path w="132670" h="99502">
                <a:moveTo>
                  <a:pt x="132670" y="99502"/>
                </a:moveTo>
                <a:lnTo>
                  <a:pt x="132670" y="0"/>
                </a:lnTo>
                <a:lnTo>
                  <a:pt x="0" y="99502"/>
                </a:lnTo>
                <a:close/>
              </a:path>
            </a:pathLst>
          </a:custGeom>
          <a:solidFill>
            <a:srgbClr val="42979D"/>
          </a:solidFill>
          <a:ln w="0">
            <a:noFill/>
          </a:ln>
        </p:spPr>
        <p:txBody>
          <a:bodyPr/>
          <a:lstStyle/>
          <a:p>
            <a:endParaRPr lang="en-US"/>
          </a:p>
        </p:txBody>
      </p:sp>
      <p:sp>
        <p:nvSpPr>
          <p:cNvPr id="233" name="field cell 30">
            <a:extLst>
              <a:ext uri="{FF2B5EF4-FFF2-40B4-BE49-F238E27FC236}">
                <a16:creationId xmlns:a16="http://schemas.microsoft.com/office/drawing/2014/main" id="{5F2A5E6A-8710-4656-BC7C-3E1C1482DD94}"/>
              </a:ext>
            </a:extLst>
          </p:cNvPr>
          <p:cNvSpPr>
            <a:spLocks noGrp="1"/>
          </p:cNvSpPr>
          <p:nvPr/>
        </p:nvSpPr>
        <p:spPr>
          <a:xfrm>
            <a:off x="2714625" y="3686685"/>
            <a:ext cx="132670" cy="99502"/>
          </a:xfrm>
          <a:custGeom>
            <a:avLst/>
            <a:gdLst/>
            <a:ahLst/>
            <a:cxnLst/>
            <a:rect l="0" t="0" r="0" b="0"/>
            <a:pathLst>
              <a:path w="132670" h="99502">
                <a:moveTo>
                  <a:pt x="132670" y="99502"/>
                </a:moveTo>
                <a:lnTo>
                  <a:pt x="0" y="0"/>
                </a:lnTo>
                <a:lnTo>
                  <a:pt x="0" y="99502"/>
                </a:lnTo>
                <a:close/>
              </a:path>
            </a:pathLst>
          </a:custGeom>
          <a:solidFill>
            <a:srgbClr val="E0F1F4"/>
          </a:solidFill>
          <a:ln w="0">
            <a:noFill/>
          </a:ln>
        </p:spPr>
        <p:txBody>
          <a:bodyPr/>
          <a:lstStyle/>
          <a:p>
            <a:endParaRPr lang="en-US"/>
          </a:p>
        </p:txBody>
      </p:sp>
      <p:sp>
        <p:nvSpPr>
          <p:cNvPr id="234" name="field cell 31">
            <a:extLst>
              <a:ext uri="{FF2B5EF4-FFF2-40B4-BE49-F238E27FC236}">
                <a16:creationId xmlns:a16="http://schemas.microsoft.com/office/drawing/2014/main" id="{36BA703B-0658-45BB-B292-5C3F194B94BC}"/>
              </a:ext>
            </a:extLst>
          </p:cNvPr>
          <p:cNvSpPr>
            <a:spLocks noGrp="1"/>
          </p:cNvSpPr>
          <p:nvPr/>
        </p:nvSpPr>
        <p:spPr>
          <a:xfrm>
            <a:off x="2714625" y="3686685"/>
            <a:ext cx="132670" cy="99502"/>
          </a:xfrm>
          <a:custGeom>
            <a:avLst/>
            <a:gdLst/>
            <a:ahLst/>
            <a:cxnLst/>
            <a:rect l="0" t="0" r="0" b="0"/>
            <a:pathLst>
              <a:path w="132670" h="99502">
                <a:moveTo>
                  <a:pt x="0" y="0"/>
                </a:moveTo>
                <a:lnTo>
                  <a:pt x="132670" y="99502"/>
                </a:lnTo>
                <a:lnTo>
                  <a:pt x="132670" y="0"/>
                </a:lnTo>
                <a:close/>
              </a:path>
            </a:pathLst>
          </a:custGeom>
          <a:solidFill>
            <a:srgbClr val="C0E3E6"/>
          </a:solidFill>
          <a:ln w="0">
            <a:noFill/>
          </a:ln>
        </p:spPr>
        <p:txBody>
          <a:bodyPr/>
          <a:lstStyle/>
          <a:p>
            <a:endParaRPr lang="en-US"/>
          </a:p>
        </p:txBody>
      </p:sp>
      <p:sp>
        <p:nvSpPr>
          <p:cNvPr id="235" name="field cell 32">
            <a:extLst>
              <a:ext uri="{FF2B5EF4-FFF2-40B4-BE49-F238E27FC236}">
                <a16:creationId xmlns:a16="http://schemas.microsoft.com/office/drawing/2014/main" id="{7BFF6CEB-2C85-4899-83D2-F68E3BF78F82}"/>
              </a:ext>
            </a:extLst>
          </p:cNvPr>
          <p:cNvSpPr>
            <a:spLocks noGrp="1"/>
          </p:cNvSpPr>
          <p:nvPr/>
        </p:nvSpPr>
        <p:spPr>
          <a:xfrm>
            <a:off x="2847295" y="3686685"/>
            <a:ext cx="132670" cy="99502"/>
          </a:xfrm>
          <a:custGeom>
            <a:avLst/>
            <a:gdLst/>
            <a:ahLst/>
            <a:cxnLst/>
            <a:rect l="0" t="0" r="0" b="0"/>
            <a:pathLst>
              <a:path w="132670" h="99502">
                <a:moveTo>
                  <a:pt x="0" y="99502"/>
                </a:moveTo>
                <a:lnTo>
                  <a:pt x="132670" y="0"/>
                </a:lnTo>
                <a:lnTo>
                  <a:pt x="0" y="0"/>
                </a:lnTo>
                <a:close/>
              </a:path>
            </a:pathLst>
          </a:custGeom>
          <a:solidFill>
            <a:srgbClr val="51A2A8"/>
          </a:solidFill>
          <a:ln w="0">
            <a:noFill/>
          </a:ln>
        </p:spPr>
        <p:txBody>
          <a:bodyPr/>
          <a:lstStyle/>
          <a:p>
            <a:endParaRPr lang="en-US"/>
          </a:p>
        </p:txBody>
      </p:sp>
      <p:sp>
        <p:nvSpPr>
          <p:cNvPr id="236" name="field cell 33">
            <a:extLst>
              <a:ext uri="{FF2B5EF4-FFF2-40B4-BE49-F238E27FC236}">
                <a16:creationId xmlns:a16="http://schemas.microsoft.com/office/drawing/2014/main" id="{56E2B857-80C2-4E6E-A3A3-96FAA827A307}"/>
              </a:ext>
            </a:extLst>
          </p:cNvPr>
          <p:cNvSpPr>
            <a:spLocks noGrp="1"/>
          </p:cNvSpPr>
          <p:nvPr/>
        </p:nvSpPr>
        <p:spPr>
          <a:xfrm>
            <a:off x="2847295" y="3686685"/>
            <a:ext cx="132670" cy="99502"/>
          </a:xfrm>
          <a:custGeom>
            <a:avLst/>
            <a:gdLst/>
            <a:ahLst/>
            <a:cxnLst/>
            <a:rect l="0" t="0" r="0" b="0"/>
            <a:pathLst>
              <a:path w="132670" h="99502">
                <a:moveTo>
                  <a:pt x="132670" y="0"/>
                </a:moveTo>
                <a:lnTo>
                  <a:pt x="0" y="99502"/>
                </a:lnTo>
                <a:lnTo>
                  <a:pt x="132670" y="99502"/>
                </a:lnTo>
                <a:close/>
              </a:path>
            </a:pathLst>
          </a:custGeom>
          <a:solidFill>
            <a:srgbClr val="1D717C"/>
          </a:solidFill>
          <a:ln w="0">
            <a:noFill/>
          </a:ln>
        </p:spPr>
        <p:txBody>
          <a:bodyPr/>
          <a:lstStyle/>
          <a:p>
            <a:endParaRPr lang="en-US"/>
          </a:p>
        </p:txBody>
      </p:sp>
      <p:sp>
        <p:nvSpPr>
          <p:cNvPr id="237" name="field cell 34">
            <a:extLst>
              <a:ext uri="{FF2B5EF4-FFF2-40B4-BE49-F238E27FC236}">
                <a16:creationId xmlns:a16="http://schemas.microsoft.com/office/drawing/2014/main" id="{AFEC1207-DA68-42C0-9779-FF6D2461252D}"/>
              </a:ext>
            </a:extLst>
          </p:cNvPr>
          <p:cNvSpPr>
            <a:spLocks noGrp="1"/>
          </p:cNvSpPr>
          <p:nvPr/>
        </p:nvSpPr>
        <p:spPr>
          <a:xfrm>
            <a:off x="2714625" y="3786188"/>
            <a:ext cx="132670" cy="99502"/>
          </a:xfrm>
          <a:custGeom>
            <a:avLst/>
            <a:gdLst/>
            <a:ahLst/>
            <a:cxnLst/>
            <a:rect l="0" t="0" r="0" b="0"/>
            <a:pathLst>
              <a:path w="132670" h="99502">
                <a:moveTo>
                  <a:pt x="0" y="99502"/>
                </a:moveTo>
                <a:lnTo>
                  <a:pt x="132670" y="0"/>
                </a:lnTo>
                <a:lnTo>
                  <a:pt x="0" y="0"/>
                </a:lnTo>
                <a:close/>
              </a:path>
            </a:pathLst>
          </a:custGeom>
          <a:solidFill>
            <a:srgbClr val="E0F0F3"/>
          </a:solidFill>
          <a:ln w="0">
            <a:noFill/>
          </a:ln>
        </p:spPr>
        <p:txBody>
          <a:bodyPr/>
          <a:lstStyle/>
          <a:p>
            <a:endParaRPr lang="en-US"/>
          </a:p>
        </p:txBody>
      </p:sp>
      <p:sp>
        <p:nvSpPr>
          <p:cNvPr id="238" name="field cell 35">
            <a:extLst>
              <a:ext uri="{FF2B5EF4-FFF2-40B4-BE49-F238E27FC236}">
                <a16:creationId xmlns:a16="http://schemas.microsoft.com/office/drawing/2014/main" id="{E1F0DC57-B38B-4576-8C93-C5AD4BA21BA9}"/>
              </a:ext>
            </a:extLst>
          </p:cNvPr>
          <p:cNvSpPr>
            <a:spLocks noGrp="1"/>
          </p:cNvSpPr>
          <p:nvPr/>
        </p:nvSpPr>
        <p:spPr>
          <a:xfrm>
            <a:off x="2714625" y="3786188"/>
            <a:ext cx="132670" cy="99502"/>
          </a:xfrm>
          <a:custGeom>
            <a:avLst/>
            <a:gdLst/>
            <a:ahLst/>
            <a:cxnLst/>
            <a:rect l="0" t="0" r="0" b="0"/>
            <a:pathLst>
              <a:path w="132670" h="99502">
                <a:moveTo>
                  <a:pt x="132670" y="0"/>
                </a:moveTo>
                <a:lnTo>
                  <a:pt x="0" y="99502"/>
                </a:lnTo>
                <a:lnTo>
                  <a:pt x="132670" y="99502"/>
                </a:lnTo>
                <a:close/>
              </a:path>
            </a:pathLst>
          </a:custGeom>
          <a:solidFill>
            <a:srgbClr val="BDE2E5"/>
          </a:solidFill>
          <a:ln w="0">
            <a:noFill/>
          </a:ln>
        </p:spPr>
        <p:txBody>
          <a:bodyPr/>
          <a:lstStyle/>
          <a:p>
            <a:endParaRPr lang="en-US"/>
          </a:p>
        </p:txBody>
      </p:sp>
      <p:sp>
        <p:nvSpPr>
          <p:cNvPr id="239" name="field cell 36">
            <a:extLst>
              <a:ext uri="{FF2B5EF4-FFF2-40B4-BE49-F238E27FC236}">
                <a16:creationId xmlns:a16="http://schemas.microsoft.com/office/drawing/2014/main" id="{A01CE4C8-928E-4873-A104-191FB2B011BC}"/>
              </a:ext>
            </a:extLst>
          </p:cNvPr>
          <p:cNvSpPr>
            <a:spLocks noGrp="1"/>
          </p:cNvSpPr>
          <p:nvPr/>
        </p:nvSpPr>
        <p:spPr>
          <a:xfrm>
            <a:off x="2714625" y="3885690"/>
            <a:ext cx="132670" cy="99502"/>
          </a:xfrm>
          <a:custGeom>
            <a:avLst/>
            <a:gdLst/>
            <a:ahLst/>
            <a:cxnLst/>
            <a:rect l="0" t="0" r="0" b="0"/>
            <a:pathLst>
              <a:path w="132670" h="99502">
                <a:moveTo>
                  <a:pt x="0" y="0"/>
                </a:moveTo>
                <a:lnTo>
                  <a:pt x="0" y="99502"/>
                </a:lnTo>
                <a:lnTo>
                  <a:pt x="132670" y="99502"/>
                </a:lnTo>
                <a:close/>
              </a:path>
            </a:pathLst>
          </a:custGeom>
          <a:solidFill>
            <a:srgbClr val="E2F2F5"/>
          </a:solidFill>
          <a:ln w="0">
            <a:noFill/>
          </a:ln>
        </p:spPr>
        <p:txBody>
          <a:bodyPr/>
          <a:lstStyle/>
          <a:p>
            <a:endParaRPr lang="en-US"/>
          </a:p>
        </p:txBody>
      </p:sp>
      <p:sp>
        <p:nvSpPr>
          <p:cNvPr id="240" name="field cell 37">
            <a:extLst>
              <a:ext uri="{FF2B5EF4-FFF2-40B4-BE49-F238E27FC236}">
                <a16:creationId xmlns:a16="http://schemas.microsoft.com/office/drawing/2014/main" id="{7D427B84-FAFF-4167-BA57-A1898ED408BF}"/>
              </a:ext>
            </a:extLst>
          </p:cNvPr>
          <p:cNvSpPr>
            <a:spLocks noGrp="1"/>
          </p:cNvSpPr>
          <p:nvPr/>
        </p:nvSpPr>
        <p:spPr>
          <a:xfrm>
            <a:off x="2714625" y="3885690"/>
            <a:ext cx="132670" cy="99502"/>
          </a:xfrm>
          <a:custGeom>
            <a:avLst/>
            <a:gdLst/>
            <a:ahLst/>
            <a:cxnLst/>
            <a:rect l="0" t="0" r="0" b="0"/>
            <a:pathLst>
              <a:path w="132670" h="99502">
                <a:moveTo>
                  <a:pt x="132670" y="0"/>
                </a:moveTo>
                <a:lnTo>
                  <a:pt x="0" y="0"/>
                </a:lnTo>
                <a:lnTo>
                  <a:pt x="132670" y="99502"/>
                </a:lnTo>
                <a:close/>
              </a:path>
            </a:pathLst>
          </a:custGeom>
          <a:solidFill>
            <a:srgbClr val="C2E4E7"/>
          </a:solidFill>
          <a:ln w="0">
            <a:noFill/>
          </a:ln>
        </p:spPr>
        <p:txBody>
          <a:bodyPr/>
          <a:lstStyle/>
          <a:p>
            <a:endParaRPr lang="en-US"/>
          </a:p>
        </p:txBody>
      </p:sp>
      <p:sp>
        <p:nvSpPr>
          <p:cNvPr id="241" name="field cell 38">
            <a:extLst>
              <a:ext uri="{FF2B5EF4-FFF2-40B4-BE49-F238E27FC236}">
                <a16:creationId xmlns:a16="http://schemas.microsoft.com/office/drawing/2014/main" id="{4C2DD478-BC79-49F9-8B40-5392DA8E3A55}"/>
              </a:ext>
            </a:extLst>
          </p:cNvPr>
          <p:cNvSpPr>
            <a:spLocks noGrp="1"/>
          </p:cNvSpPr>
          <p:nvPr/>
        </p:nvSpPr>
        <p:spPr>
          <a:xfrm>
            <a:off x="4306661" y="4383201"/>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242" name="field cell 39">
            <a:extLst>
              <a:ext uri="{FF2B5EF4-FFF2-40B4-BE49-F238E27FC236}">
                <a16:creationId xmlns:a16="http://schemas.microsoft.com/office/drawing/2014/main" id="{0ED8D4E1-BA0A-48D4-9BDF-5E0A796D138E}"/>
              </a:ext>
            </a:extLst>
          </p:cNvPr>
          <p:cNvSpPr>
            <a:spLocks noGrp="1"/>
          </p:cNvSpPr>
          <p:nvPr/>
        </p:nvSpPr>
        <p:spPr>
          <a:xfrm>
            <a:off x="4306661" y="4383201"/>
            <a:ext cx="132670" cy="99502"/>
          </a:xfrm>
          <a:custGeom>
            <a:avLst/>
            <a:gdLst/>
            <a:ahLst/>
            <a:cxnLst/>
            <a:rect l="0" t="0" r="0" b="0"/>
            <a:pathLst>
              <a:path w="132670" h="99502">
                <a:moveTo>
                  <a:pt x="132670" y="99502"/>
                </a:moveTo>
                <a:lnTo>
                  <a:pt x="132670" y="0"/>
                </a:lnTo>
                <a:lnTo>
                  <a:pt x="0" y="0"/>
                </a:lnTo>
                <a:close/>
              </a:path>
            </a:pathLst>
          </a:custGeom>
          <a:solidFill>
            <a:srgbClr val="EDF6F9"/>
          </a:solidFill>
          <a:ln w="0">
            <a:noFill/>
          </a:ln>
        </p:spPr>
        <p:txBody>
          <a:bodyPr/>
          <a:lstStyle/>
          <a:p>
            <a:endParaRPr lang="en-US"/>
          </a:p>
        </p:txBody>
      </p:sp>
      <p:sp>
        <p:nvSpPr>
          <p:cNvPr id="243" name="field cell 40">
            <a:extLst>
              <a:ext uri="{FF2B5EF4-FFF2-40B4-BE49-F238E27FC236}">
                <a16:creationId xmlns:a16="http://schemas.microsoft.com/office/drawing/2014/main" id="{C90F791F-8F75-49B2-8535-C081E89B3AE7}"/>
              </a:ext>
            </a:extLst>
          </p:cNvPr>
          <p:cNvSpPr>
            <a:spLocks noGrp="1"/>
          </p:cNvSpPr>
          <p:nvPr/>
        </p:nvSpPr>
        <p:spPr>
          <a:xfrm>
            <a:off x="3377973" y="4383201"/>
            <a:ext cx="132670" cy="99502"/>
          </a:xfrm>
          <a:custGeom>
            <a:avLst/>
            <a:gdLst/>
            <a:ahLst/>
            <a:cxnLst/>
            <a:rect l="0" t="0" r="0" b="0"/>
            <a:pathLst>
              <a:path w="132670" h="99502">
                <a:moveTo>
                  <a:pt x="0" y="99502"/>
                </a:moveTo>
                <a:lnTo>
                  <a:pt x="132670" y="99502"/>
                </a:lnTo>
                <a:lnTo>
                  <a:pt x="0" y="0"/>
                </a:lnTo>
                <a:close/>
              </a:path>
            </a:pathLst>
          </a:custGeom>
          <a:solidFill>
            <a:srgbClr val="E7F3F6"/>
          </a:solidFill>
          <a:ln w="0">
            <a:noFill/>
          </a:ln>
        </p:spPr>
        <p:txBody>
          <a:bodyPr/>
          <a:lstStyle/>
          <a:p>
            <a:endParaRPr lang="en-US"/>
          </a:p>
        </p:txBody>
      </p:sp>
      <p:sp>
        <p:nvSpPr>
          <p:cNvPr id="244" name="field cell 41">
            <a:extLst>
              <a:ext uri="{FF2B5EF4-FFF2-40B4-BE49-F238E27FC236}">
                <a16:creationId xmlns:a16="http://schemas.microsoft.com/office/drawing/2014/main" id="{4E81DF45-93F5-4FA0-A13C-8D71235F888E}"/>
              </a:ext>
            </a:extLst>
          </p:cNvPr>
          <p:cNvSpPr>
            <a:spLocks noGrp="1"/>
          </p:cNvSpPr>
          <p:nvPr/>
        </p:nvSpPr>
        <p:spPr>
          <a:xfrm>
            <a:off x="3377973" y="4383201"/>
            <a:ext cx="132670" cy="99502"/>
          </a:xfrm>
          <a:custGeom>
            <a:avLst/>
            <a:gdLst/>
            <a:ahLst/>
            <a:cxnLst/>
            <a:rect l="0" t="0" r="0" b="0"/>
            <a:pathLst>
              <a:path w="132670" h="99502">
                <a:moveTo>
                  <a:pt x="132670" y="99502"/>
                </a:moveTo>
                <a:lnTo>
                  <a:pt x="132670" y="0"/>
                </a:lnTo>
                <a:lnTo>
                  <a:pt x="0" y="0"/>
                </a:lnTo>
                <a:close/>
              </a:path>
            </a:pathLst>
          </a:custGeom>
          <a:solidFill>
            <a:srgbClr val="CEE9EC"/>
          </a:solidFill>
          <a:ln w="0">
            <a:noFill/>
          </a:ln>
        </p:spPr>
        <p:txBody>
          <a:bodyPr/>
          <a:lstStyle/>
          <a:p>
            <a:endParaRPr lang="en-US"/>
          </a:p>
        </p:txBody>
      </p:sp>
      <p:sp>
        <p:nvSpPr>
          <p:cNvPr id="245" name="field cell 42">
            <a:extLst>
              <a:ext uri="{FF2B5EF4-FFF2-40B4-BE49-F238E27FC236}">
                <a16:creationId xmlns:a16="http://schemas.microsoft.com/office/drawing/2014/main" id="{68C9E599-5DBF-4C55-AE59-82E2677532ED}"/>
              </a:ext>
            </a:extLst>
          </p:cNvPr>
          <p:cNvSpPr>
            <a:spLocks noGrp="1"/>
          </p:cNvSpPr>
          <p:nvPr/>
        </p:nvSpPr>
        <p:spPr>
          <a:xfrm>
            <a:off x="2979964" y="4383201"/>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246" name="field cell 43">
            <a:extLst>
              <a:ext uri="{FF2B5EF4-FFF2-40B4-BE49-F238E27FC236}">
                <a16:creationId xmlns:a16="http://schemas.microsoft.com/office/drawing/2014/main" id="{3BFBA54B-F7E6-4F19-9CD4-642BB207C13B}"/>
              </a:ext>
            </a:extLst>
          </p:cNvPr>
          <p:cNvSpPr>
            <a:spLocks noGrp="1"/>
          </p:cNvSpPr>
          <p:nvPr/>
        </p:nvSpPr>
        <p:spPr>
          <a:xfrm>
            <a:off x="2979964" y="4383201"/>
            <a:ext cx="132670" cy="99502"/>
          </a:xfrm>
          <a:custGeom>
            <a:avLst/>
            <a:gdLst/>
            <a:ahLst/>
            <a:cxnLst/>
            <a:rect l="0" t="0" r="0" b="0"/>
            <a:pathLst>
              <a:path w="132670" h="99502">
                <a:moveTo>
                  <a:pt x="0" y="0"/>
                </a:moveTo>
                <a:lnTo>
                  <a:pt x="132670" y="99502"/>
                </a:lnTo>
                <a:lnTo>
                  <a:pt x="132670" y="0"/>
                </a:lnTo>
                <a:close/>
              </a:path>
            </a:pathLst>
          </a:custGeom>
          <a:solidFill>
            <a:srgbClr val="EDF6F9"/>
          </a:solidFill>
          <a:ln w="0">
            <a:noFill/>
          </a:ln>
        </p:spPr>
        <p:txBody>
          <a:bodyPr/>
          <a:lstStyle/>
          <a:p>
            <a:endParaRPr lang="en-US"/>
          </a:p>
        </p:txBody>
      </p:sp>
      <p:sp>
        <p:nvSpPr>
          <p:cNvPr id="247" name="field cell 44">
            <a:extLst>
              <a:ext uri="{FF2B5EF4-FFF2-40B4-BE49-F238E27FC236}">
                <a16:creationId xmlns:a16="http://schemas.microsoft.com/office/drawing/2014/main" id="{EC6D9702-C889-4111-A89B-5D9F786FA901}"/>
              </a:ext>
            </a:extLst>
          </p:cNvPr>
          <p:cNvSpPr>
            <a:spLocks noGrp="1"/>
          </p:cNvSpPr>
          <p:nvPr/>
        </p:nvSpPr>
        <p:spPr>
          <a:xfrm>
            <a:off x="3245304" y="4383201"/>
            <a:ext cx="132670" cy="99502"/>
          </a:xfrm>
          <a:custGeom>
            <a:avLst/>
            <a:gdLst/>
            <a:ahLst/>
            <a:cxnLst/>
            <a:rect l="0" t="0" r="0" b="0"/>
            <a:pathLst>
              <a:path w="132670" h="99502">
                <a:moveTo>
                  <a:pt x="0" y="0"/>
                </a:moveTo>
                <a:lnTo>
                  <a:pt x="0" y="99502"/>
                </a:lnTo>
                <a:lnTo>
                  <a:pt x="132670" y="99502"/>
                </a:lnTo>
                <a:close/>
              </a:path>
            </a:pathLst>
          </a:custGeom>
          <a:solidFill>
            <a:srgbClr val="EBF5F8"/>
          </a:solidFill>
          <a:ln w="0">
            <a:noFill/>
          </a:ln>
        </p:spPr>
        <p:txBody>
          <a:bodyPr/>
          <a:lstStyle/>
          <a:p>
            <a:endParaRPr lang="en-US"/>
          </a:p>
        </p:txBody>
      </p:sp>
      <p:sp>
        <p:nvSpPr>
          <p:cNvPr id="248" name="field cell 45">
            <a:extLst>
              <a:ext uri="{FF2B5EF4-FFF2-40B4-BE49-F238E27FC236}">
                <a16:creationId xmlns:a16="http://schemas.microsoft.com/office/drawing/2014/main" id="{781B00D2-9DDD-456F-9C66-6BFCBDF06FC1}"/>
              </a:ext>
            </a:extLst>
          </p:cNvPr>
          <p:cNvSpPr>
            <a:spLocks noGrp="1"/>
          </p:cNvSpPr>
          <p:nvPr/>
        </p:nvSpPr>
        <p:spPr>
          <a:xfrm>
            <a:off x="3245304" y="4383201"/>
            <a:ext cx="132670" cy="99502"/>
          </a:xfrm>
          <a:custGeom>
            <a:avLst/>
            <a:gdLst/>
            <a:ahLst/>
            <a:cxnLst/>
            <a:rect l="0" t="0" r="0" b="0"/>
            <a:pathLst>
              <a:path w="132670" h="99502">
                <a:moveTo>
                  <a:pt x="0" y="0"/>
                </a:moveTo>
                <a:lnTo>
                  <a:pt x="132670" y="99502"/>
                </a:lnTo>
                <a:lnTo>
                  <a:pt x="132670" y="0"/>
                </a:lnTo>
                <a:close/>
              </a:path>
            </a:pathLst>
          </a:custGeom>
          <a:solidFill>
            <a:srgbClr val="E0F1F4"/>
          </a:solidFill>
          <a:ln w="0">
            <a:noFill/>
          </a:ln>
        </p:spPr>
        <p:txBody>
          <a:bodyPr/>
          <a:lstStyle/>
          <a:p>
            <a:endParaRPr lang="en-US"/>
          </a:p>
        </p:txBody>
      </p:sp>
      <p:sp>
        <p:nvSpPr>
          <p:cNvPr id="249" name="field cell 46">
            <a:extLst>
              <a:ext uri="{FF2B5EF4-FFF2-40B4-BE49-F238E27FC236}">
                <a16:creationId xmlns:a16="http://schemas.microsoft.com/office/drawing/2014/main" id="{66CBDC2E-6464-417C-9AD5-FB3FA6D0827C}"/>
              </a:ext>
            </a:extLst>
          </p:cNvPr>
          <p:cNvSpPr>
            <a:spLocks noGrp="1"/>
          </p:cNvSpPr>
          <p:nvPr/>
        </p:nvSpPr>
        <p:spPr>
          <a:xfrm>
            <a:off x="3112634" y="4383201"/>
            <a:ext cx="132670" cy="99502"/>
          </a:xfrm>
          <a:custGeom>
            <a:avLst/>
            <a:gdLst/>
            <a:ahLst/>
            <a:cxnLst/>
            <a:rect l="0" t="0" r="0" b="0"/>
            <a:pathLst>
              <a:path w="132670" h="99502">
                <a:moveTo>
                  <a:pt x="132670" y="0"/>
                </a:moveTo>
                <a:lnTo>
                  <a:pt x="0" y="99502"/>
                </a:lnTo>
                <a:lnTo>
                  <a:pt x="132670" y="99502"/>
                </a:lnTo>
                <a:close/>
              </a:path>
            </a:pathLst>
          </a:custGeom>
          <a:solidFill>
            <a:srgbClr val="EDF6F9"/>
          </a:solidFill>
          <a:ln w="0">
            <a:noFill/>
          </a:ln>
        </p:spPr>
        <p:txBody>
          <a:bodyPr/>
          <a:lstStyle/>
          <a:p>
            <a:endParaRPr lang="en-US"/>
          </a:p>
        </p:txBody>
      </p:sp>
      <p:sp>
        <p:nvSpPr>
          <p:cNvPr id="250" name="field cell 47">
            <a:extLst>
              <a:ext uri="{FF2B5EF4-FFF2-40B4-BE49-F238E27FC236}">
                <a16:creationId xmlns:a16="http://schemas.microsoft.com/office/drawing/2014/main" id="{15583105-36C0-4750-88D9-E804256A353C}"/>
              </a:ext>
            </a:extLst>
          </p:cNvPr>
          <p:cNvSpPr>
            <a:spLocks noGrp="1"/>
          </p:cNvSpPr>
          <p:nvPr/>
        </p:nvSpPr>
        <p:spPr>
          <a:xfrm>
            <a:off x="3112634" y="4383201"/>
            <a:ext cx="132670" cy="99502"/>
          </a:xfrm>
          <a:custGeom>
            <a:avLst/>
            <a:gdLst/>
            <a:ahLst/>
            <a:cxnLst/>
            <a:rect l="0" t="0" r="0" b="0"/>
            <a:pathLst>
              <a:path w="132670" h="99502">
                <a:moveTo>
                  <a:pt x="0" y="99502"/>
                </a:moveTo>
                <a:lnTo>
                  <a:pt x="132670" y="0"/>
                </a:lnTo>
                <a:lnTo>
                  <a:pt x="0" y="0"/>
                </a:lnTo>
                <a:close/>
              </a:path>
            </a:pathLst>
          </a:custGeom>
          <a:solidFill>
            <a:srgbClr val="EDF6F9"/>
          </a:solidFill>
          <a:ln w="0">
            <a:noFill/>
          </a:ln>
        </p:spPr>
        <p:txBody>
          <a:bodyPr/>
          <a:lstStyle/>
          <a:p>
            <a:endParaRPr lang="en-US"/>
          </a:p>
        </p:txBody>
      </p:sp>
      <p:sp>
        <p:nvSpPr>
          <p:cNvPr id="251" name="field cell 48">
            <a:extLst>
              <a:ext uri="{FF2B5EF4-FFF2-40B4-BE49-F238E27FC236}">
                <a16:creationId xmlns:a16="http://schemas.microsoft.com/office/drawing/2014/main" id="{A381B6DA-C503-4369-9677-B5342F77CDAA}"/>
              </a:ext>
            </a:extLst>
          </p:cNvPr>
          <p:cNvSpPr>
            <a:spLocks noGrp="1"/>
          </p:cNvSpPr>
          <p:nvPr/>
        </p:nvSpPr>
        <p:spPr>
          <a:xfrm>
            <a:off x="3245304" y="3587183"/>
            <a:ext cx="132670" cy="99502"/>
          </a:xfrm>
          <a:custGeom>
            <a:avLst/>
            <a:gdLst/>
            <a:ahLst/>
            <a:cxnLst/>
            <a:rect l="0" t="0" r="0" b="0"/>
            <a:pathLst>
              <a:path w="132670" h="99502">
                <a:moveTo>
                  <a:pt x="0" y="0"/>
                </a:moveTo>
                <a:lnTo>
                  <a:pt x="0" y="99502"/>
                </a:lnTo>
                <a:lnTo>
                  <a:pt x="132670" y="99502"/>
                </a:lnTo>
                <a:close/>
              </a:path>
            </a:pathLst>
          </a:custGeom>
          <a:solidFill>
            <a:srgbClr val="D4EBEE"/>
          </a:solidFill>
          <a:ln w="0">
            <a:noFill/>
          </a:ln>
        </p:spPr>
        <p:txBody>
          <a:bodyPr/>
          <a:lstStyle/>
          <a:p>
            <a:endParaRPr lang="en-US"/>
          </a:p>
        </p:txBody>
      </p:sp>
      <p:sp>
        <p:nvSpPr>
          <p:cNvPr id="252" name="field cell 49">
            <a:extLst>
              <a:ext uri="{FF2B5EF4-FFF2-40B4-BE49-F238E27FC236}">
                <a16:creationId xmlns:a16="http://schemas.microsoft.com/office/drawing/2014/main" id="{54E77B0D-0B78-4491-999C-B7EAE9D3E3CE}"/>
              </a:ext>
            </a:extLst>
          </p:cNvPr>
          <p:cNvSpPr>
            <a:spLocks noGrp="1"/>
          </p:cNvSpPr>
          <p:nvPr/>
        </p:nvSpPr>
        <p:spPr>
          <a:xfrm>
            <a:off x="3245304" y="3587183"/>
            <a:ext cx="132670" cy="99502"/>
          </a:xfrm>
          <a:custGeom>
            <a:avLst/>
            <a:gdLst/>
            <a:ahLst/>
            <a:cxnLst/>
            <a:rect l="0" t="0" r="0" b="0"/>
            <a:pathLst>
              <a:path w="132670" h="99502">
                <a:moveTo>
                  <a:pt x="132670" y="0"/>
                </a:moveTo>
                <a:lnTo>
                  <a:pt x="0" y="0"/>
                </a:lnTo>
                <a:lnTo>
                  <a:pt x="132670" y="99502"/>
                </a:lnTo>
                <a:close/>
              </a:path>
            </a:pathLst>
          </a:custGeom>
          <a:solidFill>
            <a:srgbClr val="E7F3F6"/>
          </a:solidFill>
          <a:ln w="0">
            <a:noFill/>
          </a:ln>
        </p:spPr>
        <p:txBody>
          <a:bodyPr/>
          <a:lstStyle/>
          <a:p>
            <a:endParaRPr lang="en-US"/>
          </a:p>
        </p:txBody>
      </p:sp>
      <p:sp>
        <p:nvSpPr>
          <p:cNvPr id="253" name="field cell 50">
            <a:extLst>
              <a:ext uri="{FF2B5EF4-FFF2-40B4-BE49-F238E27FC236}">
                <a16:creationId xmlns:a16="http://schemas.microsoft.com/office/drawing/2014/main" id="{C4E223C3-6755-4790-8B8C-CF0C6F7DFBD3}"/>
              </a:ext>
            </a:extLst>
          </p:cNvPr>
          <p:cNvSpPr>
            <a:spLocks noGrp="1"/>
          </p:cNvSpPr>
          <p:nvPr/>
        </p:nvSpPr>
        <p:spPr>
          <a:xfrm>
            <a:off x="3112634" y="3487681"/>
            <a:ext cx="132670" cy="99502"/>
          </a:xfrm>
          <a:custGeom>
            <a:avLst/>
            <a:gdLst/>
            <a:ahLst/>
            <a:cxnLst/>
            <a:rect l="0" t="0" r="0" b="0"/>
            <a:pathLst>
              <a:path w="132670" h="99502">
                <a:moveTo>
                  <a:pt x="0" y="0"/>
                </a:moveTo>
                <a:lnTo>
                  <a:pt x="132670" y="99502"/>
                </a:lnTo>
                <a:lnTo>
                  <a:pt x="132670" y="0"/>
                </a:lnTo>
                <a:close/>
              </a:path>
            </a:pathLst>
          </a:custGeom>
          <a:solidFill>
            <a:srgbClr val="E0F1F4"/>
          </a:solidFill>
          <a:ln w="0">
            <a:noFill/>
          </a:ln>
        </p:spPr>
        <p:txBody>
          <a:bodyPr/>
          <a:lstStyle/>
          <a:p>
            <a:endParaRPr lang="en-US"/>
          </a:p>
        </p:txBody>
      </p:sp>
      <p:sp>
        <p:nvSpPr>
          <p:cNvPr id="254" name="field cell 51">
            <a:extLst>
              <a:ext uri="{FF2B5EF4-FFF2-40B4-BE49-F238E27FC236}">
                <a16:creationId xmlns:a16="http://schemas.microsoft.com/office/drawing/2014/main" id="{2F094862-0931-4E0B-97F9-5C4E870C81C3}"/>
              </a:ext>
            </a:extLst>
          </p:cNvPr>
          <p:cNvSpPr>
            <a:spLocks noGrp="1"/>
          </p:cNvSpPr>
          <p:nvPr/>
        </p:nvSpPr>
        <p:spPr>
          <a:xfrm>
            <a:off x="3112634" y="3487681"/>
            <a:ext cx="132670" cy="99502"/>
          </a:xfrm>
          <a:custGeom>
            <a:avLst/>
            <a:gdLst/>
            <a:ahLst/>
            <a:cxnLst/>
            <a:rect l="0" t="0" r="0" b="0"/>
            <a:pathLst>
              <a:path w="132670" h="99502">
                <a:moveTo>
                  <a:pt x="132670" y="99502"/>
                </a:moveTo>
                <a:lnTo>
                  <a:pt x="0" y="0"/>
                </a:lnTo>
                <a:lnTo>
                  <a:pt x="0" y="99502"/>
                </a:lnTo>
                <a:close/>
              </a:path>
            </a:pathLst>
          </a:custGeom>
          <a:solidFill>
            <a:srgbClr val="BDE2E5"/>
          </a:solidFill>
          <a:ln w="0">
            <a:noFill/>
          </a:ln>
        </p:spPr>
        <p:txBody>
          <a:bodyPr/>
          <a:lstStyle/>
          <a:p>
            <a:endParaRPr lang="en-US"/>
          </a:p>
        </p:txBody>
      </p:sp>
      <p:sp>
        <p:nvSpPr>
          <p:cNvPr id="255" name="field cell 52">
            <a:extLst>
              <a:ext uri="{FF2B5EF4-FFF2-40B4-BE49-F238E27FC236}">
                <a16:creationId xmlns:a16="http://schemas.microsoft.com/office/drawing/2014/main" id="{287C3644-172D-4CCF-9CDD-BF44F096C7B9}"/>
              </a:ext>
            </a:extLst>
          </p:cNvPr>
          <p:cNvSpPr>
            <a:spLocks noGrp="1"/>
          </p:cNvSpPr>
          <p:nvPr/>
        </p:nvSpPr>
        <p:spPr>
          <a:xfrm>
            <a:off x="2714625" y="3189174"/>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256" name="field cell 53">
            <a:extLst>
              <a:ext uri="{FF2B5EF4-FFF2-40B4-BE49-F238E27FC236}">
                <a16:creationId xmlns:a16="http://schemas.microsoft.com/office/drawing/2014/main" id="{1A302A76-C5B5-435B-BA73-D3B2480E91B8}"/>
              </a:ext>
            </a:extLst>
          </p:cNvPr>
          <p:cNvSpPr>
            <a:spLocks noGrp="1"/>
          </p:cNvSpPr>
          <p:nvPr/>
        </p:nvSpPr>
        <p:spPr>
          <a:xfrm>
            <a:off x="2714625" y="3189174"/>
            <a:ext cx="132670" cy="99502"/>
          </a:xfrm>
          <a:custGeom>
            <a:avLst/>
            <a:gdLst/>
            <a:ahLst/>
            <a:cxnLst/>
            <a:rect l="0" t="0" r="0" b="0"/>
            <a:pathLst>
              <a:path w="132670" h="99502">
                <a:moveTo>
                  <a:pt x="132670" y="0"/>
                </a:moveTo>
                <a:lnTo>
                  <a:pt x="0" y="0"/>
                </a:lnTo>
                <a:lnTo>
                  <a:pt x="132670" y="99502"/>
                </a:lnTo>
                <a:close/>
              </a:path>
            </a:pathLst>
          </a:custGeom>
          <a:solidFill>
            <a:srgbClr val="EDF6F9"/>
          </a:solidFill>
          <a:ln w="0">
            <a:noFill/>
          </a:ln>
        </p:spPr>
        <p:txBody>
          <a:bodyPr/>
          <a:lstStyle/>
          <a:p>
            <a:endParaRPr lang="en-US"/>
          </a:p>
        </p:txBody>
      </p:sp>
      <p:sp>
        <p:nvSpPr>
          <p:cNvPr id="257" name="field cell 54">
            <a:extLst>
              <a:ext uri="{FF2B5EF4-FFF2-40B4-BE49-F238E27FC236}">
                <a16:creationId xmlns:a16="http://schemas.microsoft.com/office/drawing/2014/main" id="{A4F9994C-2C38-4CCD-9B57-DD9EE76A7619}"/>
              </a:ext>
            </a:extLst>
          </p:cNvPr>
          <p:cNvSpPr>
            <a:spLocks noGrp="1"/>
          </p:cNvSpPr>
          <p:nvPr/>
        </p:nvSpPr>
        <p:spPr>
          <a:xfrm>
            <a:off x="3112634" y="3587183"/>
            <a:ext cx="132670" cy="99502"/>
          </a:xfrm>
          <a:custGeom>
            <a:avLst/>
            <a:gdLst/>
            <a:ahLst/>
            <a:cxnLst/>
            <a:rect l="0" t="0" r="0" b="0"/>
            <a:pathLst>
              <a:path w="132670" h="99502">
                <a:moveTo>
                  <a:pt x="132670" y="0"/>
                </a:moveTo>
                <a:lnTo>
                  <a:pt x="0" y="99502"/>
                </a:lnTo>
                <a:lnTo>
                  <a:pt x="132670" y="99502"/>
                </a:lnTo>
                <a:close/>
              </a:path>
            </a:pathLst>
          </a:custGeom>
          <a:solidFill>
            <a:srgbClr val="9BD4D7"/>
          </a:solidFill>
          <a:ln w="0">
            <a:noFill/>
          </a:ln>
        </p:spPr>
        <p:txBody>
          <a:bodyPr/>
          <a:lstStyle/>
          <a:p>
            <a:endParaRPr lang="en-US"/>
          </a:p>
        </p:txBody>
      </p:sp>
      <p:sp>
        <p:nvSpPr>
          <p:cNvPr id="258" name="field cell 55">
            <a:extLst>
              <a:ext uri="{FF2B5EF4-FFF2-40B4-BE49-F238E27FC236}">
                <a16:creationId xmlns:a16="http://schemas.microsoft.com/office/drawing/2014/main" id="{C81C9F6E-2C65-47DB-BC9D-A01229E9D9F1}"/>
              </a:ext>
            </a:extLst>
          </p:cNvPr>
          <p:cNvSpPr>
            <a:spLocks noGrp="1"/>
          </p:cNvSpPr>
          <p:nvPr/>
        </p:nvSpPr>
        <p:spPr>
          <a:xfrm>
            <a:off x="3112634" y="3587183"/>
            <a:ext cx="132670" cy="99502"/>
          </a:xfrm>
          <a:custGeom>
            <a:avLst/>
            <a:gdLst/>
            <a:ahLst/>
            <a:cxnLst/>
            <a:rect l="0" t="0" r="0" b="0"/>
            <a:pathLst>
              <a:path w="132670" h="99502">
                <a:moveTo>
                  <a:pt x="0" y="99502"/>
                </a:moveTo>
                <a:lnTo>
                  <a:pt x="132670" y="0"/>
                </a:lnTo>
                <a:lnTo>
                  <a:pt x="0" y="0"/>
                </a:lnTo>
                <a:close/>
              </a:path>
            </a:pathLst>
          </a:custGeom>
          <a:solidFill>
            <a:srgbClr val="8DCDD0"/>
          </a:solidFill>
          <a:ln w="0">
            <a:noFill/>
          </a:ln>
        </p:spPr>
        <p:txBody>
          <a:bodyPr/>
          <a:lstStyle/>
          <a:p>
            <a:endParaRPr lang="en-US"/>
          </a:p>
        </p:txBody>
      </p:sp>
      <p:sp>
        <p:nvSpPr>
          <p:cNvPr id="259" name="field cell 56">
            <a:extLst>
              <a:ext uri="{FF2B5EF4-FFF2-40B4-BE49-F238E27FC236}">
                <a16:creationId xmlns:a16="http://schemas.microsoft.com/office/drawing/2014/main" id="{0C02A916-4F14-4A80-95FF-BFBDFA244C13}"/>
              </a:ext>
            </a:extLst>
          </p:cNvPr>
          <p:cNvSpPr>
            <a:spLocks noGrp="1"/>
          </p:cNvSpPr>
          <p:nvPr/>
        </p:nvSpPr>
        <p:spPr>
          <a:xfrm>
            <a:off x="2979964" y="3587183"/>
            <a:ext cx="132670" cy="99502"/>
          </a:xfrm>
          <a:custGeom>
            <a:avLst/>
            <a:gdLst/>
            <a:ahLst/>
            <a:cxnLst/>
            <a:rect l="0" t="0" r="0" b="0"/>
            <a:pathLst>
              <a:path w="132670" h="99502">
                <a:moveTo>
                  <a:pt x="132670" y="99502"/>
                </a:moveTo>
                <a:lnTo>
                  <a:pt x="0" y="0"/>
                </a:lnTo>
                <a:lnTo>
                  <a:pt x="0" y="99502"/>
                </a:lnTo>
                <a:close/>
              </a:path>
            </a:pathLst>
          </a:custGeom>
          <a:solidFill>
            <a:srgbClr val="1E7B84"/>
          </a:solidFill>
          <a:ln w="0">
            <a:noFill/>
          </a:ln>
        </p:spPr>
        <p:txBody>
          <a:bodyPr/>
          <a:lstStyle/>
          <a:p>
            <a:endParaRPr lang="en-US"/>
          </a:p>
        </p:txBody>
      </p:sp>
      <p:sp>
        <p:nvSpPr>
          <p:cNvPr id="260" name="field cell 57">
            <a:extLst>
              <a:ext uri="{FF2B5EF4-FFF2-40B4-BE49-F238E27FC236}">
                <a16:creationId xmlns:a16="http://schemas.microsoft.com/office/drawing/2014/main" id="{30328231-838E-42DD-AA29-B29D5E9B4BA6}"/>
              </a:ext>
            </a:extLst>
          </p:cNvPr>
          <p:cNvSpPr>
            <a:spLocks noGrp="1"/>
          </p:cNvSpPr>
          <p:nvPr/>
        </p:nvSpPr>
        <p:spPr>
          <a:xfrm>
            <a:off x="2979964" y="3587183"/>
            <a:ext cx="132670" cy="99502"/>
          </a:xfrm>
          <a:custGeom>
            <a:avLst/>
            <a:gdLst/>
            <a:ahLst/>
            <a:cxnLst/>
            <a:rect l="0" t="0" r="0" b="0"/>
            <a:pathLst>
              <a:path w="132670" h="99502">
                <a:moveTo>
                  <a:pt x="0" y="0"/>
                </a:moveTo>
                <a:lnTo>
                  <a:pt x="132670" y="99502"/>
                </a:lnTo>
                <a:lnTo>
                  <a:pt x="132670" y="0"/>
                </a:lnTo>
                <a:close/>
              </a:path>
            </a:pathLst>
          </a:custGeom>
          <a:solidFill>
            <a:srgbClr val="4B9DA3"/>
          </a:solidFill>
          <a:ln w="0">
            <a:noFill/>
          </a:ln>
        </p:spPr>
        <p:txBody>
          <a:bodyPr/>
          <a:lstStyle/>
          <a:p>
            <a:endParaRPr lang="en-US"/>
          </a:p>
        </p:txBody>
      </p:sp>
      <p:sp>
        <p:nvSpPr>
          <p:cNvPr id="261" name="field cell 58">
            <a:extLst>
              <a:ext uri="{FF2B5EF4-FFF2-40B4-BE49-F238E27FC236}">
                <a16:creationId xmlns:a16="http://schemas.microsoft.com/office/drawing/2014/main" id="{393673C3-33C3-4505-BAC4-FAC19968D53B}"/>
              </a:ext>
            </a:extLst>
          </p:cNvPr>
          <p:cNvSpPr>
            <a:spLocks noGrp="1"/>
          </p:cNvSpPr>
          <p:nvPr/>
        </p:nvSpPr>
        <p:spPr>
          <a:xfrm>
            <a:off x="2847295" y="3288676"/>
            <a:ext cx="132670" cy="99502"/>
          </a:xfrm>
          <a:custGeom>
            <a:avLst/>
            <a:gdLst/>
            <a:ahLst/>
            <a:cxnLst/>
            <a:rect l="0" t="0" r="0" b="0"/>
            <a:pathLst>
              <a:path w="132670" h="99502">
                <a:moveTo>
                  <a:pt x="0" y="99502"/>
                </a:moveTo>
                <a:lnTo>
                  <a:pt x="132670" y="99502"/>
                </a:lnTo>
                <a:lnTo>
                  <a:pt x="0" y="0"/>
                </a:lnTo>
                <a:close/>
              </a:path>
            </a:pathLst>
          </a:custGeom>
          <a:solidFill>
            <a:srgbClr val="E7F3F6"/>
          </a:solidFill>
          <a:ln w="0">
            <a:noFill/>
          </a:ln>
        </p:spPr>
        <p:txBody>
          <a:bodyPr/>
          <a:lstStyle/>
          <a:p>
            <a:endParaRPr lang="en-US"/>
          </a:p>
        </p:txBody>
      </p:sp>
      <p:sp>
        <p:nvSpPr>
          <p:cNvPr id="262" name="field cell 59">
            <a:extLst>
              <a:ext uri="{FF2B5EF4-FFF2-40B4-BE49-F238E27FC236}">
                <a16:creationId xmlns:a16="http://schemas.microsoft.com/office/drawing/2014/main" id="{9F7CB0E5-2EC5-464E-A1D4-01698DA5147C}"/>
              </a:ext>
            </a:extLst>
          </p:cNvPr>
          <p:cNvSpPr>
            <a:spLocks noGrp="1"/>
          </p:cNvSpPr>
          <p:nvPr/>
        </p:nvSpPr>
        <p:spPr>
          <a:xfrm>
            <a:off x="2847295" y="3288676"/>
            <a:ext cx="132670" cy="99502"/>
          </a:xfrm>
          <a:custGeom>
            <a:avLst/>
            <a:gdLst/>
            <a:ahLst/>
            <a:cxnLst/>
            <a:rect l="0" t="0" r="0" b="0"/>
            <a:pathLst>
              <a:path w="132670" h="99502">
                <a:moveTo>
                  <a:pt x="132670" y="99502"/>
                </a:moveTo>
                <a:lnTo>
                  <a:pt x="132670" y="0"/>
                </a:lnTo>
                <a:lnTo>
                  <a:pt x="0" y="0"/>
                </a:lnTo>
                <a:close/>
              </a:path>
            </a:pathLst>
          </a:custGeom>
          <a:solidFill>
            <a:srgbClr val="EBF5F8"/>
          </a:solidFill>
          <a:ln w="0">
            <a:noFill/>
          </a:ln>
        </p:spPr>
        <p:txBody>
          <a:bodyPr/>
          <a:lstStyle/>
          <a:p>
            <a:endParaRPr lang="en-US"/>
          </a:p>
        </p:txBody>
      </p:sp>
      <p:sp>
        <p:nvSpPr>
          <p:cNvPr id="263" name="field cell 60">
            <a:extLst>
              <a:ext uri="{FF2B5EF4-FFF2-40B4-BE49-F238E27FC236}">
                <a16:creationId xmlns:a16="http://schemas.microsoft.com/office/drawing/2014/main" id="{61D7E33A-E7A1-43ED-BC00-D8FA7442A8D0}"/>
              </a:ext>
            </a:extLst>
          </p:cNvPr>
          <p:cNvSpPr>
            <a:spLocks noGrp="1"/>
          </p:cNvSpPr>
          <p:nvPr/>
        </p:nvSpPr>
        <p:spPr>
          <a:xfrm>
            <a:off x="2714625" y="4184196"/>
            <a:ext cx="132670" cy="99502"/>
          </a:xfrm>
          <a:custGeom>
            <a:avLst/>
            <a:gdLst/>
            <a:ahLst/>
            <a:cxnLst/>
            <a:rect l="0" t="0" r="0" b="0"/>
            <a:pathLst>
              <a:path w="132670" h="99502">
                <a:moveTo>
                  <a:pt x="0" y="0"/>
                </a:moveTo>
                <a:lnTo>
                  <a:pt x="0" y="99502"/>
                </a:lnTo>
                <a:lnTo>
                  <a:pt x="132670" y="0"/>
                </a:lnTo>
                <a:close/>
              </a:path>
            </a:pathLst>
          </a:custGeom>
          <a:solidFill>
            <a:srgbClr val="EBF5F8"/>
          </a:solidFill>
          <a:ln w="0">
            <a:noFill/>
          </a:ln>
        </p:spPr>
        <p:txBody>
          <a:bodyPr/>
          <a:lstStyle/>
          <a:p>
            <a:endParaRPr lang="en-US"/>
          </a:p>
        </p:txBody>
      </p:sp>
      <p:sp>
        <p:nvSpPr>
          <p:cNvPr id="264" name="field cell 61">
            <a:extLst>
              <a:ext uri="{FF2B5EF4-FFF2-40B4-BE49-F238E27FC236}">
                <a16:creationId xmlns:a16="http://schemas.microsoft.com/office/drawing/2014/main" id="{E97D6BAB-76D0-4FB8-8766-E0FAA0C80618}"/>
              </a:ext>
            </a:extLst>
          </p:cNvPr>
          <p:cNvSpPr>
            <a:spLocks noGrp="1"/>
          </p:cNvSpPr>
          <p:nvPr/>
        </p:nvSpPr>
        <p:spPr>
          <a:xfrm>
            <a:off x="2714625" y="4184196"/>
            <a:ext cx="132670" cy="99502"/>
          </a:xfrm>
          <a:custGeom>
            <a:avLst/>
            <a:gdLst/>
            <a:ahLst/>
            <a:cxnLst/>
            <a:rect l="0" t="0" r="0" b="0"/>
            <a:pathLst>
              <a:path w="132670" h="99502">
                <a:moveTo>
                  <a:pt x="0" y="99502"/>
                </a:moveTo>
                <a:lnTo>
                  <a:pt x="132670" y="99502"/>
                </a:lnTo>
                <a:lnTo>
                  <a:pt x="132670" y="0"/>
                </a:lnTo>
                <a:close/>
              </a:path>
            </a:pathLst>
          </a:custGeom>
          <a:solidFill>
            <a:srgbClr val="E6F3F6"/>
          </a:solidFill>
          <a:ln w="0">
            <a:noFill/>
          </a:ln>
        </p:spPr>
        <p:txBody>
          <a:bodyPr/>
          <a:lstStyle/>
          <a:p>
            <a:endParaRPr lang="en-US"/>
          </a:p>
        </p:txBody>
      </p:sp>
      <p:sp>
        <p:nvSpPr>
          <p:cNvPr id="265" name="field cell 62">
            <a:extLst>
              <a:ext uri="{FF2B5EF4-FFF2-40B4-BE49-F238E27FC236}">
                <a16:creationId xmlns:a16="http://schemas.microsoft.com/office/drawing/2014/main" id="{6C4BE7D3-D29C-42DD-9F48-0BBA5F2FB770}"/>
              </a:ext>
            </a:extLst>
          </p:cNvPr>
          <p:cNvSpPr>
            <a:spLocks noGrp="1"/>
          </p:cNvSpPr>
          <p:nvPr/>
        </p:nvSpPr>
        <p:spPr>
          <a:xfrm>
            <a:off x="2714625" y="4283699"/>
            <a:ext cx="132670" cy="99502"/>
          </a:xfrm>
          <a:custGeom>
            <a:avLst/>
            <a:gdLst/>
            <a:ahLst/>
            <a:cxnLst/>
            <a:rect l="0" t="0" r="0" b="0"/>
            <a:pathLst>
              <a:path w="132670" h="99502">
                <a:moveTo>
                  <a:pt x="0" y="0"/>
                </a:moveTo>
                <a:lnTo>
                  <a:pt x="0" y="99502"/>
                </a:lnTo>
                <a:lnTo>
                  <a:pt x="132670" y="99502"/>
                </a:lnTo>
                <a:close/>
              </a:path>
            </a:pathLst>
          </a:custGeom>
          <a:solidFill>
            <a:srgbClr val="ECF6F9"/>
          </a:solidFill>
          <a:ln w="0">
            <a:noFill/>
          </a:ln>
        </p:spPr>
        <p:txBody>
          <a:bodyPr/>
          <a:lstStyle/>
          <a:p>
            <a:endParaRPr lang="en-US"/>
          </a:p>
        </p:txBody>
      </p:sp>
      <p:sp>
        <p:nvSpPr>
          <p:cNvPr id="266" name="field cell 63">
            <a:extLst>
              <a:ext uri="{FF2B5EF4-FFF2-40B4-BE49-F238E27FC236}">
                <a16:creationId xmlns:a16="http://schemas.microsoft.com/office/drawing/2014/main" id="{0945861D-264D-489F-868E-7ED056E848E4}"/>
              </a:ext>
            </a:extLst>
          </p:cNvPr>
          <p:cNvSpPr>
            <a:spLocks noGrp="1"/>
          </p:cNvSpPr>
          <p:nvPr/>
        </p:nvSpPr>
        <p:spPr>
          <a:xfrm>
            <a:off x="2714625" y="4283699"/>
            <a:ext cx="132670" cy="99502"/>
          </a:xfrm>
          <a:custGeom>
            <a:avLst/>
            <a:gdLst/>
            <a:ahLst/>
            <a:cxnLst/>
            <a:rect l="0" t="0" r="0" b="0"/>
            <a:pathLst>
              <a:path w="132670" h="99502">
                <a:moveTo>
                  <a:pt x="132670" y="0"/>
                </a:moveTo>
                <a:lnTo>
                  <a:pt x="0" y="0"/>
                </a:lnTo>
                <a:lnTo>
                  <a:pt x="132670" y="99502"/>
                </a:lnTo>
                <a:close/>
              </a:path>
            </a:pathLst>
          </a:custGeom>
          <a:solidFill>
            <a:srgbClr val="EAF5F8"/>
          </a:solidFill>
          <a:ln w="0">
            <a:noFill/>
          </a:ln>
        </p:spPr>
        <p:txBody>
          <a:bodyPr/>
          <a:lstStyle/>
          <a:p>
            <a:endParaRPr lang="en-US"/>
          </a:p>
        </p:txBody>
      </p:sp>
      <p:sp>
        <p:nvSpPr>
          <p:cNvPr id="267" name="field cell 64">
            <a:extLst>
              <a:ext uri="{FF2B5EF4-FFF2-40B4-BE49-F238E27FC236}">
                <a16:creationId xmlns:a16="http://schemas.microsoft.com/office/drawing/2014/main" id="{FFDEEA2F-51E2-434D-AD43-6E074E113EDD}"/>
              </a:ext>
            </a:extLst>
          </p:cNvPr>
          <p:cNvSpPr>
            <a:spLocks noGrp="1"/>
          </p:cNvSpPr>
          <p:nvPr/>
        </p:nvSpPr>
        <p:spPr>
          <a:xfrm>
            <a:off x="3643313" y="3885690"/>
            <a:ext cx="132670" cy="99502"/>
          </a:xfrm>
          <a:custGeom>
            <a:avLst/>
            <a:gdLst/>
            <a:ahLst/>
            <a:cxnLst/>
            <a:rect l="0" t="0" r="0" b="0"/>
            <a:pathLst>
              <a:path w="132670" h="99502">
                <a:moveTo>
                  <a:pt x="132670" y="0"/>
                </a:moveTo>
                <a:lnTo>
                  <a:pt x="0" y="0"/>
                </a:lnTo>
                <a:lnTo>
                  <a:pt x="132670" y="99502"/>
                </a:lnTo>
                <a:close/>
              </a:path>
            </a:pathLst>
          </a:custGeom>
          <a:solidFill>
            <a:srgbClr val="D5ECEF"/>
          </a:solidFill>
          <a:ln w="0">
            <a:noFill/>
          </a:ln>
        </p:spPr>
        <p:txBody>
          <a:bodyPr/>
          <a:lstStyle/>
          <a:p>
            <a:endParaRPr lang="en-US"/>
          </a:p>
        </p:txBody>
      </p:sp>
      <p:sp>
        <p:nvSpPr>
          <p:cNvPr id="268" name="field cell 65">
            <a:extLst>
              <a:ext uri="{FF2B5EF4-FFF2-40B4-BE49-F238E27FC236}">
                <a16:creationId xmlns:a16="http://schemas.microsoft.com/office/drawing/2014/main" id="{1091AD4D-FA44-42D6-AA8B-95886B0E84D0}"/>
              </a:ext>
            </a:extLst>
          </p:cNvPr>
          <p:cNvSpPr>
            <a:spLocks noGrp="1"/>
          </p:cNvSpPr>
          <p:nvPr/>
        </p:nvSpPr>
        <p:spPr>
          <a:xfrm>
            <a:off x="3643313" y="3885690"/>
            <a:ext cx="132670" cy="99502"/>
          </a:xfrm>
          <a:custGeom>
            <a:avLst/>
            <a:gdLst/>
            <a:ahLst/>
            <a:cxnLst/>
            <a:rect l="0" t="0" r="0" b="0"/>
            <a:pathLst>
              <a:path w="132670" h="99502">
                <a:moveTo>
                  <a:pt x="0" y="0"/>
                </a:moveTo>
                <a:lnTo>
                  <a:pt x="0" y="99502"/>
                </a:lnTo>
                <a:lnTo>
                  <a:pt x="132670" y="99502"/>
                </a:lnTo>
                <a:close/>
              </a:path>
            </a:pathLst>
          </a:custGeom>
          <a:solidFill>
            <a:srgbClr val="98D2D5"/>
          </a:solidFill>
          <a:ln w="0">
            <a:noFill/>
          </a:ln>
        </p:spPr>
        <p:txBody>
          <a:bodyPr/>
          <a:lstStyle/>
          <a:p>
            <a:endParaRPr lang="en-US"/>
          </a:p>
        </p:txBody>
      </p:sp>
      <p:sp>
        <p:nvSpPr>
          <p:cNvPr id="269" name="field cell 66">
            <a:extLst>
              <a:ext uri="{FF2B5EF4-FFF2-40B4-BE49-F238E27FC236}">
                <a16:creationId xmlns:a16="http://schemas.microsoft.com/office/drawing/2014/main" id="{859FFC3F-063C-420C-9EDA-B689EE0AB956}"/>
              </a:ext>
            </a:extLst>
          </p:cNvPr>
          <p:cNvSpPr>
            <a:spLocks noGrp="1"/>
          </p:cNvSpPr>
          <p:nvPr/>
        </p:nvSpPr>
        <p:spPr>
          <a:xfrm>
            <a:off x="3643313" y="3985192"/>
            <a:ext cx="132670" cy="99502"/>
          </a:xfrm>
          <a:custGeom>
            <a:avLst/>
            <a:gdLst/>
            <a:ahLst/>
            <a:cxnLst/>
            <a:rect l="0" t="0" r="0" b="0"/>
            <a:pathLst>
              <a:path w="132670" h="99502">
                <a:moveTo>
                  <a:pt x="0" y="0"/>
                </a:moveTo>
                <a:lnTo>
                  <a:pt x="0" y="99502"/>
                </a:lnTo>
                <a:lnTo>
                  <a:pt x="132670" y="0"/>
                </a:lnTo>
                <a:close/>
              </a:path>
            </a:pathLst>
          </a:custGeom>
          <a:solidFill>
            <a:srgbClr val="228088"/>
          </a:solidFill>
          <a:ln w="0">
            <a:noFill/>
          </a:ln>
        </p:spPr>
        <p:txBody>
          <a:bodyPr/>
          <a:lstStyle/>
          <a:p>
            <a:endParaRPr lang="en-US"/>
          </a:p>
        </p:txBody>
      </p:sp>
      <p:sp>
        <p:nvSpPr>
          <p:cNvPr id="270" name="field cell 67">
            <a:extLst>
              <a:ext uri="{FF2B5EF4-FFF2-40B4-BE49-F238E27FC236}">
                <a16:creationId xmlns:a16="http://schemas.microsoft.com/office/drawing/2014/main" id="{4CF9594B-5FA5-4505-8935-9D3B8E070811}"/>
              </a:ext>
            </a:extLst>
          </p:cNvPr>
          <p:cNvSpPr>
            <a:spLocks noGrp="1"/>
          </p:cNvSpPr>
          <p:nvPr/>
        </p:nvSpPr>
        <p:spPr>
          <a:xfrm>
            <a:off x="3643313" y="3985192"/>
            <a:ext cx="132670" cy="99502"/>
          </a:xfrm>
          <a:custGeom>
            <a:avLst/>
            <a:gdLst/>
            <a:ahLst/>
            <a:cxnLst/>
            <a:rect l="0" t="0" r="0" b="0"/>
            <a:pathLst>
              <a:path w="132670" h="99502">
                <a:moveTo>
                  <a:pt x="0" y="99502"/>
                </a:moveTo>
                <a:lnTo>
                  <a:pt x="132670" y="99502"/>
                </a:lnTo>
                <a:lnTo>
                  <a:pt x="132670" y="0"/>
                </a:lnTo>
                <a:close/>
              </a:path>
            </a:pathLst>
          </a:custGeom>
          <a:solidFill>
            <a:srgbClr val="1E7C84"/>
          </a:solidFill>
          <a:ln w="0">
            <a:noFill/>
          </a:ln>
        </p:spPr>
        <p:txBody>
          <a:bodyPr/>
          <a:lstStyle/>
          <a:p>
            <a:endParaRPr lang="en-US"/>
          </a:p>
        </p:txBody>
      </p:sp>
      <p:sp>
        <p:nvSpPr>
          <p:cNvPr id="271" name="field cell 68">
            <a:extLst>
              <a:ext uri="{FF2B5EF4-FFF2-40B4-BE49-F238E27FC236}">
                <a16:creationId xmlns:a16="http://schemas.microsoft.com/office/drawing/2014/main" id="{7147BA7E-9D4E-4790-89BC-8E296BF3FA30}"/>
              </a:ext>
            </a:extLst>
          </p:cNvPr>
          <p:cNvSpPr>
            <a:spLocks noGrp="1"/>
          </p:cNvSpPr>
          <p:nvPr/>
        </p:nvSpPr>
        <p:spPr>
          <a:xfrm>
            <a:off x="3775982" y="3985192"/>
            <a:ext cx="132670" cy="99502"/>
          </a:xfrm>
          <a:custGeom>
            <a:avLst/>
            <a:gdLst/>
            <a:ahLst/>
            <a:cxnLst/>
            <a:rect l="0" t="0" r="0" b="0"/>
            <a:pathLst>
              <a:path w="132670" h="99502">
                <a:moveTo>
                  <a:pt x="0" y="99502"/>
                </a:moveTo>
                <a:lnTo>
                  <a:pt x="132670" y="99502"/>
                </a:lnTo>
                <a:lnTo>
                  <a:pt x="0" y="0"/>
                </a:lnTo>
                <a:close/>
              </a:path>
            </a:pathLst>
          </a:custGeom>
          <a:solidFill>
            <a:srgbClr val="96D1D4"/>
          </a:solidFill>
          <a:ln w="0">
            <a:noFill/>
          </a:ln>
        </p:spPr>
        <p:txBody>
          <a:bodyPr/>
          <a:lstStyle/>
          <a:p>
            <a:endParaRPr lang="en-US"/>
          </a:p>
        </p:txBody>
      </p:sp>
      <p:sp>
        <p:nvSpPr>
          <p:cNvPr id="272" name="field cell 69">
            <a:extLst>
              <a:ext uri="{FF2B5EF4-FFF2-40B4-BE49-F238E27FC236}">
                <a16:creationId xmlns:a16="http://schemas.microsoft.com/office/drawing/2014/main" id="{6CF470DF-C76D-4E44-A4D8-D4AA019AA2BE}"/>
              </a:ext>
            </a:extLst>
          </p:cNvPr>
          <p:cNvSpPr>
            <a:spLocks noGrp="1"/>
          </p:cNvSpPr>
          <p:nvPr/>
        </p:nvSpPr>
        <p:spPr>
          <a:xfrm>
            <a:off x="3775982" y="3985192"/>
            <a:ext cx="132670" cy="99502"/>
          </a:xfrm>
          <a:custGeom>
            <a:avLst/>
            <a:gdLst/>
            <a:ahLst/>
            <a:cxnLst/>
            <a:rect l="0" t="0" r="0" b="0"/>
            <a:pathLst>
              <a:path w="132670" h="99502">
                <a:moveTo>
                  <a:pt x="132670" y="99502"/>
                </a:moveTo>
                <a:lnTo>
                  <a:pt x="132670" y="0"/>
                </a:lnTo>
                <a:lnTo>
                  <a:pt x="0" y="0"/>
                </a:lnTo>
                <a:close/>
              </a:path>
            </a:pathLst>
          </a:custGeom>
          <a:solidFill>
            <a:srgbClr val="D5ECEF"/>
          </a:solidFill>
          <a:ln w="0">
            <a:noFill/>
          </a:ln>
        </p:spPr>
        <p:txBody>
          <a:bodyPr/>
          <a:lstStyle/>
          <a:p>
            <a:endParaRPr lang="en-US"/>
          </a:p>
        </p:txBody>
      </p:sp>
      <p:sp>
        <p:nvSpPr>
          <p:cNvPr id="273" name="field cell 70">
            <a:extLst>
              <a:ext uri="{FF2B5EF4-FFF2-40B4-BE49-F238E27FC236}">
                <a16:creationId xmlns:a16="http://schemas.microsoft.com/office/drawing/2014/main" id="{16EDD9E2-0585-489F-B8DA-454573750BA7}"/>
              </a:ext>
            </a:extLst>
          </p:cNvPr>
          <p:cNvSpPr>
            <a:spLocks noGrp="1"/>
          </p:cNvSpPr>
          <p:nvPr/>
        </p:nvSpPr>
        <p:spPr>
          <a:xfrm>
            <a:off x="3377973" y="4283699"/>
            <a:ext cx="132670" cy="99502"/>
          </a:xfrm>
          <a:custGeom>
            <a:avLst/>
            <a:gdLst/>
            <a:ahLst/>
            <a:cxnLst/>
            <a:rect l="0" t="0" r="0" b="0"/>
            <a:pathLst>
              <a:path w="132670" h="99502">
                <a:moveTo>
                  <a:pt x="0" y="0"/>
                </a:moveTo>
                <a:lnTo>
                  <a:pt x="132670" y="99502"/>
                </a:lnTo>
                <a:lnTo>
                  <a:pt x="132670" y="0"/>
                </a:lnTo>
                <a:close/>
              </a:path>
            </a:pathLst>
          </a:custGeom>
          <a:solidFill>
            <a:srgbClr val="44989F"/>
          </a:solidFill>
          <a:ln w="0">
            <a:noFill/>
          </a:ln>
        </p:spPr>
        <p:txBody>
          <a:bodyPr/>
          <a:lstStyle/>
          <a:p>
            <a:endParaRPr lang="en-US"/>
          </a:p>
        </p:txBody>
      </p:sp>
      <p:sp>
        <p:nvSpPr>
          <p:cNvPr id="274" name="field cell 71">
            <a:extLst>
              <a:ext uri="{FF2B5EF4-FFF2-40B4-BE49-F238E27FC236}">
                <a16:creationId xmlns:a16="http://schemas.microsoft.com/office/drawing/2014/main" id="{02529A5A-8E06-4359-9370-67E63E10B9C3}"/>
              </a:ext>
            </a:extLst>
          </p:cNvPr>
          <p:cNvSpPr>
            <a:spLocks noGrp="1"/>
          </p:cNvSpPr>
          <p:nvPr/>
        </p:nvSpPr>
        <p:spPr>
          <a:xfrm>
            <a:off x="3377973" y="4283699"/>
            <a:ext cx="132670" cy="99502"/>
          </a:xfrm>
          <a:custGeom>
            <a:avLst/>
            <a:gdLst/>
            <a:ahLst/>
            <a:cxnLst/>
            <a:rect l="0" t="0" r="0" b="0"/>
            <a:pathLst>
              <a:path w="132670" h="99502">
                <a:moveTo>
                  <a:pt x="132670" y="99502"/>
                </a:moveTo>
                <a:lnTo>
                  <a:pt x="0" y="0"/>
                </a:lnTo>
                <a:lnTo>
                  <a:pt x="0" y="99502"/>
                </a:lnTo>
                <a:close/>
              </a:path>
            </a:pathLst>
          </a:custGeom>
          <a:solidFill>
            <a:srgbClr val="95D1D4"/>
          </a:solidFill>
          <a:ln w="0">
            <a:noFill/>
          </a:ln>
        </p:spPr>
        <p:txBody>
          <a:bodyPr/>
          <a:lstStyle/>
          <a:p>
            <a:endParaRPr lang="en-US"/>
          </a:p>
        </p:txBody>
      </p:sp>
      <p:sp>
        <p:nvSpPr>
          <p:cNvPr id="275" name="field cell 72">
            <a:extLst>
              <a:ext uri="{FF2B5EF4-FFF2-40B4-BE49-F238E27FC236}">
                <a16:creationId xmlns:a16="http://schemas.microsoft.com/office/drawing/2014/main" id="{1F3F4E5A-5724-4431-B58F-E6F34E45930F}"/>
              </a:ext>
            </a:extLst>
          </p:cNvPr>
          <p:cNvSpPr>
            <a:spLocks noGrp="1"/>
          </p:cNvSpPr>
          <p:nvPr/>
        </p:nvSpPr>
        <p:spPr>
          <a:xfrm>
            <a:off x="4173991" y="4383201"/>
            <a:ext cx="132670" cy="99502"/>
          </a:xfrm>
          <a:custGeom>
            <a:avLst/>
            <a:gdLst/>
            <a:ahLst/>
            <a:cxnLst/>
            <a:rect l="0" t="0" r="0" b="0"/>
            <a:pathLst>
              <a:path w="132670" h="99502">
                <a:moveTo>
                  <a:pt x="0" y="0"/>
                </a:moveTo>
                <a:lnTo>
                  <a:pt x="132670" y="99502"/>
                </a:lnTo>
                <a:lnTo>
                  <a:pt x="132670" y="0"/>
                </a:lnTo>
                <a:close/>
              </a:path>
            </a:pathLst>
          </a:custGeom>
          <a:solidFill>
            <a:srgbClr val="EDF6F9"/>
          </a:solidFill>
          <a:ln w="0">
            <a:noFill/>
          </a:ln>
        </p:spPr>
        <p:txBody>
          <a:bodyPr/>
          <a:lstStyle/>
          <a:p>
            <a:endParaRPr lang="en-US"/>
          </a:p>
        </p:txBody>
      </p:sp>
      <p:sp>
        <p:nvSpPr>
          <p:cNvPr id="276" name="field cell 73">
            <a:extLst>
              <a:ext uri="{FF2B5EF4-FFF2-40B4-BE49-F238E27FC236}">
                <a16:creationId xmlns:a16="http://schemas.microsoft.com/office/drawing/2014/main" id="{12AEA565-17B9-4FBD-AE3C-5AB4D919FC2B}"/>
              </a:ext>
            </a:extLst>
          </p:cNvPr>
          <p:cNvSpPr>
            <a:spLocks noGrp="1"/>
          </p:cNvSpPr>
          <p:nvPr/>
        </p:nvSpPr>
        <p:spPr>
          <a:xfrm>
            <a:off x="4173991" y="4383201"/>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277" name="field cell 74">
            <a:extLst>
              <a:ext uri="{FF2B5EF4-FFF2-40B4-BE49-F238E27FC236}">
                <a16:creationId xmlns:a16="http://schemas.microsoft.com/office/drawing/2014/main" id="{14ED0C2A-2EED-400D-BB5C-9E3C3EB4011B}"/>
              </a:ext>
            </a:extLst>
          </p:cNvPr>
          <p:cNvSpPr>
            <a:spLocks noGrp="1"/>
          </p:cNvSpPr>
          <p:nvPr/>
        </p:nvSpPr>
        <p:spPr>
          <a:xfrm>
            <a:off x="4041321" y="4383201"/>
            <a:ext cx="132670" cy="99502"/>
          </a:xfrm>
          <a:custGeom>
            <a:avLst/>
            <a:gdLst/>
            <a:ahLst/>
            <a:cxnLst/>
            <a:rect l="0" t="0" r="0" b="0"/>
            <a:pathLst>
              <a:path w="132670" h="99502">
                <a:moveTo>
                  <a:pt x="132670" y="99502"/>
                </a:moveTo>
                <a:lnTo>
                  <a:pt x="132670" y="0"/>
                </a:lnTo>
                <a:lnTo>
                  <a:pt x="0" y="99502"/>
                </a:lnTo>
                <a:close/>
              </a:path>
            </a:pathLst>
          </a:custGeom>
          <a:solidFill>
            <a:srgbClr val="EDF6F9"/>
          </a:solidFill>
          <a:ln w="0">
            <a:noFill/>
          </a:ln>
        </p:spPr>
        <p:txBody>
          <a:bodyPr/>
          <a:lstStyle/>
          <a:p>
            <a:endParaRPr lang="en-US"/>
          </a:p>
        </p:txBody>
      </p:sp>
      <p:sp>
        <p:nvSpPr>
          <p:cNvPr id="278" name="field cell 75">
            <a:extLst>
              <a:ext uri="{FF2B5EF4-FFF2-40B4-BE49-F238E27FC236}">
                <a16:creationId xmlns:a16="http://schemas.microsoft.com/office/drawing/2014/main" id="{12F96B08-09FC-4807-AFA3-64E58F67F805}"/>
              </a:ext>
            </a:extLst>
          </p:cNvPr>
          <p:cNvSpPr>
            <a:spLocks noGrp="1"/>
          </p:cNvSpPr>
          <p:nvPr/>
        </p:nvSpPr>
        <p:spPr>
          <a:xfrm>
            <a:off x="4041321" y="4383201"/>
            <a:ext cx="132670" cy="99502"/>
          </a:xfrm>
          <a:custGeom>
            <a:avLst/>
            <a:gdLst/>
            <a:ahLst/>
            <a:cxnLst/>
            <a:rect l="0" t="0" r="0" b="0"/>
            <a:pathLst>
              <a:path w="132670" h="99502">
                <a:moveTo>
                  <a:pt x="132670" y="0"/>
                </a:moveTo>
                <a:lnTo>
                  <a:pt x="0" y="0"/>
                </a:lnTo>
                <a:lnTo>
                  <a:pt x="0" y="99502"/>
                </a:lnTo>
                <a:close/>
              </a:path>
            </a:pathLst>
          </a:custGeom>
          <a:solidFill>
            <a:srgbClr val="EAF5F8"/>
          </a:solidFill>
          <a:ln w="0">
            <a:noFill/>
          </a:ln>
        </p:spPr>
        <p:txBody>
          <a:bodyPr/>
          <a:lstStyle/>
          <a:p>
            <a:endParaRPr lang="en-US"/>
          </a:p>
        </p:txBody>
      </p:sp>
      <p:sp>
        <p:nvSpPr>
          <p:cNvPr id="279" name="field cell 76">
            <a:extLst>
              <a:ext uri="{FF2B5EF4-FFF2-40B4-BE49-F238E27FC236}">
                <a16:creationId xmlns:a16="http://schemas.microsoft.com/office/drawing/2014/main" id="{B6191D33-CC5C-4D1F-94BE-4CE4870D56F5}"/>
              </a:ext>
            </a:extLst>
          </p:cNvPr>
          <p:cNvSpPr>
            <a:spLocks noGrp="1"/>
          </p:cNvSpPr>
          <p:nvPr/>
        </p:nvSpPr>
        <p:spPr>
          <a:xfrm>
            <a:off x="3510643" y="4383201"/>
            <a:ext cx="132670" cy="99502"/>
          </a:xfrm>
          <a:custGeom>
            <a:avLst/>
            <a:gdLst/>
            <a:ahLst/>
            <a:cxnLst/>
            <a:rect l="0" t="0" r="0" b="0"/>
            <a:pathLst>
              <a:path w="132670" h="99502">
                <a:moveTo>
                  <a:pt x="0" y="99502"/>
                </a:moveTo>
                <a:lnTo>
                  <a:pt x="132670" y="0"/>
                </a:lnTo>
                <a:lnTo>
                  <a:pt x="0" y="0"/>
                </a:lnTo>
                <a:close/>
              </a:path>
            </a:pathLst>
          </a:custGeom>
          <a:solidFill>
            <a:srgbClr val="C6E6E9"/>
          </a:solidFill>
          <a:ln w="0">
            <a:noFill/>
          </a:ln>
        </p:spPr>
        <p:txBody>
          <a:bodyPr/>
          <a:lstStyle/>
          <a:p>
            <a:endParaRPr lang="en-US"/>
          </a:p>
        </p:txBody>
      </p:sp>
      <p:sp>
        <p:nvSpPr>
          <p:cNvPr id="280" name="field cell 77">
            <a:extLst>
              <a:ext uri="{FF2B5EF4-FFF2-40B4-BE49-F238E27FC236}">
                <a16:creationId xmlns:a16="http://schemas.microsoft.com/office/drawing/2014/main" id="{750D819C-3D3B-4BE0-9CC9-96237FA14E86}"/>
              </a:ext>
            </a:extLst>
          </p:cNvPr>
          <p:cNvSpPr>
            <a:spLocks noGrp="1"/>
          </p:cNvSpPr>
          <p:nvPr/>
        </p:nvSpPr>
        <p:spPr>
          <a:xfrm>
            <a:off x="3510643" y="4383201"/>
            <a:ext cx="132670" cy="99502"/>
          </a:xfrm>
          <a:custGeom>
            <a:avLst/>
            <a:gdLst/>
            <a:ahLst/>
            <a:cxnLst/>
            <a:rect l="0" t="0" r="0" b="0"/>
            <a:pathLst>
              <a:path w="132670" h="99502">
                <a:moveTo>
                  <a:pt x="132670" y="0"/>
                </a:moveTo>
                <a:lnTo>
                  <a:pt x="0" y="99502"/>
                </a:lnTo>
                <a:lnTo>
                  <a:pt x="132670" y="99502"/>
                </a:lnTo>
                <a:close/>
              </a:path>
            </a:pathLst>
          </a:custGeom>
          <a:solidFill>
            <a:srgbClr val="E2F2F5"/>
          </a:solidFill>
          <a:ln w="0">
            <a:noFill/>
          </a:ln>
        </p:spPr>
        <p:txBody>
          <a:bodyPr/>
          <a:lstStyle/>
          <a:p>
            <a:endParaRPr lang="en-US"/>
          </a:p>
        </p:txBody>
      </p:sp>
      <p:sp>
        <p:nvSpPr>
          <p:cNvPr id="281" name="field cell 78">
            <a:extLst>
              <a:ext uri="{FF2B5EF4-FFF2-40B4-BE49-F238E27FC236}">
                <a16:creationId xmlns:a16="http://schemas.microsoft.com/office/drawing/2014/main" id="{D62F6B55-B8D2-4A11-AF84-B2E7732C4804}"/>
              </a:ext>
            </a:extLst>
          </p:cNvPr>
          <p:cNvSpPr>
            <a:spLocks noGrp="1"/>
          </p:cNvSpPr>
          <p:nvPr/>
        </p:nvSpPr>
        <p:spPr>
          <a:xfrm>
            <a:off x="2847295" y="4283699"/>
            <a:ext cx="132670" cy="99502"/>
          </a:xfrm>
          <a:custGeom>
            <a:avLst/>
            <a:gdLst/>
            <a:ahLst/>
            <a:cxnLst/>
            <a:rect l="0" t="0" r="0" b="0"/>
            <a:pathLst>
              <a:path w="132670" h="99502">
                <a:moveTo>
                  <a:pt x="132670" y="99502"/>
                </a:moveTo>
                <a:lnTo>
                  <a:pt x="132670" y="0"/>
                </a:lnTo>
                <a:lnTo>
                  <a:pt x="0" y="99502"/>
                </a:lnTo>
                <a:close/>
              </a:path>
            </a:pathLst>
          </a:custGeom>
          <a:solidFill>
            <a:srgbClr val="E7F4F7"/>
          </a:solidFill>
          <a:ln w="0">
            <a:noFill/>
          </a:ln>
        </p:spPr>
        <p:txBody>
          <a:bodyPr/>
          <a:lstStyle/>
          <a:p>
            <a:endParaRPr lang="en-US"/>
          </a:p>
        </p:txBody>
      </p:sp>
      <p:sp>
        <p:nvSpPr>
          <p:cNvPr id="282" name="field cell 79">
            <a:extLst>
              <a:ext uri="{FF2B5EF4-FFF2-40B4-BE49-F238E27FC236}">
                <a16:creationId xmlns:a16="http://schemas.microsoft.com/office/drawing/2014/main" id="{268BC988-96DE-411F-893F-CF5D76E2F27E}"/>
              </a:ext>
            </a:extLst>
          </p:cNvPr>
          <p:cNvSpPr>
            <a:spLocks noGrp="1"/>
          </p:cNvSpPr>
          <p:nvPr/>
        </p:nvSpPr>
        <p:spPr>
          <a:xfrm>
            <a:off x="2847295" y="4283699"/>
            <a:ext cx="132670" cy="99502"/>
          </a:xfrm>
          <a:custGeom>
            <a:avLst/>
            <a:gdLst/>
            <a:ahLst/>
            <a:cxnLst/>
            <a:rect l="0" t="0" r="0" b="0"/>
            <a:pathLst>
              <a:path w="132670" h="99502">
                <a:moveTo>
                  <a:pt x="132670" y="0"/>
                </a:moveTo>
                <a:lnTo>
                  <a:pt x="0" y="0"/>
                </a:lnTo>
                <a:lnTo>
                  <a:pt x="0" y="99502"/>
                </a:lnTo>
                <a:close/>
              </a:path>
            </a:pathLst>
          </a:custGeom>
          <a:solidFill>
            <a:srgbClr val="E5F2F5"/>
          </a:solidFill>
          <a:ln w="0">
            <a:noFill/>
          </a:ln>
        </p:spPr>
        <p:txBody>
          <a:bodyPr/>
          <a:lstStyle/>
          <a:p>
            <a:endParaRPr lang="en-US"/>
          </a:p>
        </p:txBody>
      </p:sp>
      <p:sp>
        <p:nvSpPr>
          <p:cNvPr id="283" name="field cell 80">
            <a:extLst>
              <a:ext uri="{FF2B5EF4-FFF2-40B4-BE49-F238E27FC236}">
                <a16:creationId xmlns:a16="http://schemas.microsoft.com/office/drawing/2014/main" id="{B22D516D-F62D-46A6-8B63-E25D6012EE90}"/>
              </a:ext>
            </a:extLst>
          </p:cNvPr>
          <p:cNvSpPr>
            <a:spLocks noGrp="1"/>
          </p:cNvSpPr>
          <p:nvPr/>
        </p:nvSpPr>
        <p:spPr>
          <a:xfrm>
            <a:off x="2979964" y="4283699"/>
            <a:ext cx="132670" cy="99502"/>
          </a:xfrm>
          <a:custGeom>
            <a:avLst/>
            <a:gdLst/>
            <a:ahLst/>
            <a:cxnLst/>
            <a:rect l="0" t="0" r="0" b="0"/>
            <a:pathLst>
              <a:path w="132670" h="99502">
                <a:moveTo>
                  <a:pt x="132670" y="0"/>
                </a:moveTo>
                <a:lnTo>
                  <a:pt x="0" y="99502"/>
                </a:lnTo>
                <a:lnTo>
                  <a:pt x="132670" y="99502"/>
                </a:lnTo>
                <a:close/>
              </a:path>
            </a:pathLst>
          </a:custGeom>
          <a:solidFill>
            <a:srgbClr val="ECF5F8"/>
          </a:solidFill>
          <a:ln w="0">
            <a:noFill/>
          </a:ln>
        </p:spPr>
        <p:txBody>
          <a:bodyPr/>
          <a:lstStyle/>
          <a:p>
            <a:endParaRPr lang="en-US"/>
          </a:p>
        </p:txBody>
      </p:sp>
      <p:sp>
        <p:nvSpPr>
          <p:cNvPr id="284" name="field cell 81">
            <a:extLst>
              <a:ext uri="{FF2B5EF4-FFF2-40B4-BE49-F238E27FC236}">
                <a16:creationId xmlns:a16="http://schemas.microsoft.com/office/drawing/2014/main" id="{AE180576-2F78-419C-8DCC-C6FF4A3665A1}"/>
              </a:ext>
            </a:extLst>
          </p:cNvPr>
          <p:cNvSpPr>
            <a:spLocks noGrp="1"/>
          </p:cNvSpPr>
          <p:nvPr/>
        </p:nvSpPr>
        <p:spPr>
          <a:xfrm>
            <a:off x="2979964" y="4283699"/>
            <a:ext cx="132670" cy="99502"/>
          </a:xfrm>
          <a:custGeom>
            <a:avLst/>
            <a:gdLst/>
            <a:ahLst/>
            <a:cxnLst/>
            <a:rect l="0" t="0" r="0" b="0"/>
            <a:pathLst>
              <a:path w="132670" h="99502">
                <a:moveTo>
                  <a:pt x="132670" y="0"/>
                </a:moveTo>
                <a:lnTo>
                  <a:pt x="0" y="0"/>
                </a:lnTo>
                <a:lnTo>
                  <a:pt x="0" y="99502"/>
                </a:lnTo>
                <a:close/>
              </a:path>
            </a:pathLst>
          </a:custGeom>
          <a:solidFill>
            <a:srgbClr val="E7F3F6"/>
          </a:solidFill>
          <a:ln w="0">
            <a:noFill/>
          </a:ln>
        </p:spPr>
        <p:txBody>
          <a:bodyPr/>
          <a:lstStyle/>
          <a:p>
            <a:endParaRPr lang="en-US"/>
          </a:p>
        </p:txBody>
      </p:sp>
      <p:sp>
        <p:nvSpPr>
          <p:cNvPr id="285" name="field cell 82">
            <a:extLst>
              <a:ext uri="{FF2B5EF4-FFF2-40B4-BE49-F238E27FC236}">
                <a16:creationId xmlns:a16="http://schemas.microsoft.com/office/drawing/2014/main" id="{AE7E9001-F91C-4315-9B9E-07D47AEF1B44}"/>
              </a:ext>
            </a:extLst>
          </p:cNvPr>
          <p:cNvSpPr>
            <a:spLocks noGrp="1"/>
          </p:cNvSpPr>
          <p:nvPr/>
        </p:nvSpPr>
        <p:spPr>
          <a:xfrm>
            <a:off x="3245304" y="3686685"/>
            <a:ext cx="132670" cy="99502"/>
          </a:xfrm>
          <a:custGeom>
            <a:avLst/>
            <a:gdLst/>
            <a:ahLst/>
            <a:cxnLst/>
            <a:rect l="0" t="0" r="0" b="0"/>
            <a:pathLst>
              <a:path w="132670" h="99502">
                <a:moveTo>
                  <a:pt x="0" y="99502"/>
                </a:moveTo>
                <a:lnTo>
                  <a:pt x="132670" y="99502"/>
                </a:lnTo>
                <a:lnTo>
                  <a:pt x="132670" y="0"/>
                </a:lnTo>
                <a:close/>
              </a:path>
            </a:pathLst>
          </a:custGeom>
          <a:solidFill>
            <a:srgbClr val="E0F1F4"/>
          </a:solidFill>
          <a:ln w="0">
            <a:noFill/>
          </a:ln>
        </p:spPr>
        <p:txBody>
          <a:bodyPr/>
          <a:lstStyle/>
          <a:p>
            <a:endParaRPr lang="en-US"/>
          </a:p>
        </p:txBody>
      </p:sp>
      <p:sp>
        <p:nvSpPr>
          <p:cNvPr id="286" name="field cell 83">
            <a:extLst>
              <a:ext uri="{FF2B5EF4-FFF2-40B4-BE49-F238E27FC236}">
                <a16:creationId xmlns:a16="http://schemas.microsoft.com/office/drawing/2014/main" id="{951C043D-E284-4C1A-98C1-EE20CAFEE80C}"/>
              </a:ext>
            </a:extLst>
          </p:cNvPr>
          <p:cNvSpPr>
            <a:spLocks noGrp="1"/>
          </p:cNvSpPr>
          <p:nvPr/>
        </p:nvSpPr>
        <p:spPr>
          <a:xfrm>
            <a:off x="3245304" y="3686685"/>
            <a:ext cx="132670" cy="99502"/>
          </a:xfrm>
          <a:custGeom>
            <a:avLst/>
            <a:gdLst/>
            <a:ahLst/>
            <a:cxnLst/>
            <a:rect l="0" t="0" r="0" b="0"/>
            <a:pathLst>
              <a:path w="132670" h="99502">
                <a:moveTo>
                  <a:pt x="0" y="0"/>
                </a:moveTo>
                <a:lnTo>
                  <a:pt x="0" y="99502"/>
                </a:lnTo>
                <a:lnTo>
                  <a:pt x="132670" y="0"/>
                </a:lnTo>
                <a:close/>
              </a:path>
            </a:pathLst>
          </a:custGeom>
          <a:solidFill>
            <a:srgbClr val="CAE7EA"/>
          </a:solidFill>
          <a:ln w="0">
            <a:noFill/>
          </a:ln>
        </p:spPr>
        <p:txBody>
          <a:bodyPr/>
          <a:lstStyle/>
          <a:p>
            <a:endParaRPr lang="en-US"/>
          </a:p>
        </p:txBody>
      </p:sp>
      <p:sp>
        <p:nvSpPr>
          <p:cNvPr id="287" name="field cell 84">
            <a:extLst>
              <a:ext uri="{FF2B5EF4-FFF2-40B4-BE49-F238E27FC236}">
                <a16:creationId xmlns:a16="http://schemas.microsoft.com/office/drawing/2014/main" id="{4D45922B-D84A-4672-ABB9-F2685A57F300}"/>
              </a:ext>
            </a:extLst>
          </p:cNvPr>
          <p:cNvSpPr>
            <a:spLocks noGrp="1"/>
          </p:cNvSpPr>
          <p:nvPr/>
        </p:nvSpPr>
        <p:spPr>
          <a:xfrm>
            <a:off x="2847295" y="3487681"/>
            <a:ext cx="132670" cy="99502"/>
          </a:xfrm>
          <a:custGeom>
            <a:avLst/>
            <a:gdLst/>
            <a:ahLst/>
            <a:cxnLst/>
            <a:rect l="0" t="0" r="0" b="0"/>
            <a:pathLst>
              <a:path w="132670" h="99502">
                <a:moveTo>
                  <a:pt x="132670" y="0"/>
                </a:moveTo>
                <a:lnTo>
                  <a:pt x="0" y="0"/>
                </a:lnTo>
                <a:lnTo>
                  <a:pt x="0" y="99502"/>
                </a:lnTo>
                <a:close/>
              </a:path>
            </a:pathLst>
          </a:custGeom>
          <a:solidFill>
            <a:srgbClr val="B4DEE1"/>
          </a:solidFill>
          <a:ln w="0">
            <a:noFill/>
          </a:ln>
        </p:spPr>
        <p:txBody>
          <a:bodyPr/>
          <a:lstStyle/>
          <a:p>
            <a:endParaRPr lang="en-US"/>
          </a:p>
        </p:txBody>
      </p:sp>
      <p:sp>
        <p:nvSpPr>
          <p:cNvPr id="288" name="field cell 85">
            <a:extLst>
              <a:ext uri="{FF2B5EF4-FFF2-40B4-BE49-F238E27FC236}">
                <a16:creationId xmlns:a16="http://schemas.microsoft.com/office/drawing/2014/main" id="{CA25934D-CA0A-4EFE-A028-3EE340AEDD5A}"/>
              </a:ext>
            </a:extLst>
          </p:cNvPr>
          <p:cNvSpPr>
            <a:spLocks noGrp="1"/>
          </p:cNvSpPr>
          <p:nvPr/>
        </p:nvSpPr>
        <p:spPr>
          <a:xfrm>
            <a:off x="2847295" y="3487681"/>
            <a:ext cx="132670" cy="99502"/>
          </a:xfrm>
          <a:custGeom>
            <a:avLst/>
            <a:gdLst/>
            <a:ahLst/>
            <a:cxnLst/>
            <a:rect l="0" t="0" r="0" b="0"/>
            <a:pathLst>
              <a:path w="132670" h="99502">
                <a:moveTo>
                  <a:pt x="132670" y="99502"/>
                </a:moveTo>
                <a:lnTo>
                  <a:pt x="132670" y="0"/>
                </a:lnTo>
                <a:lnTo>
                  <a:pt x="0" y="99502"/>
                </a:lnTo>
                <a:close/>
              </a:path>
            </a:pathLst>
          </a:custGeom>
          <a:solidFill>
            <a:srgbClr val="91CFD2"/>
          </a:solidFill>
          <a:ln w="0">
            <a:noFill/>
          </a:ln>
        </p:spPr>
        <p:txBody>
          <a:bodyPr/>
          <a:lstStyle/>
          <a:p>
            <a:endParaRPr lang="en-US"/>
          </a:p>
        </p:txBody>
      </p:sp>
      <p:sp>
        <p:nvSpPr>
          <p:cNvPr id="289" name="field cell 86">
            <a:extLst>
              <a:ext uri="{FF2B5EF4-FFF2-40B4-BE49-F238E27FC236}">
                <a16:creationId xmlns:a16="http://schemas.microsoft.com/office/drawing/2014/main" id="{25335E4A-72B2-4CE3-8070-FCF8685AFC4C}"/>
              </a:ext>
            </a:extLst>
          </p:cNvPr>
          <p:cNvSpPr>
            <a:spLocks noGrp="1"/>
          </p:cNvSpPr>
          <p:nvPr/>
        </p:nvSpPr>
        <p:spPr>
          <a:xfrm>
            <a:off x="2847295" y="3388179"/>
            <a:ext cx="132670" cy="99502"/>
          </a:xfrm>
          <a:custGeom>
            <a:avLst/>
            <a:gdLst/>
            <a:ahLst/>
            <a:cxnLst/>
            <a:rect l="0" t="0" r="0" b="0"/>
            <a:pathLst>
              <a:path w="132670" h="99502">
                <a:moveTo>
                  <a:pt x="132670" y="99502"/>
                </a:moveTo>
                <a:lnTo>
                  <a:pt x="0" y="0"/>
                </a:lnTo>
                <a:lnTo>
                  <a:pt x="0" y="99502"/>
                </a:lnTo>
                <a:close/>
              </a:path>
            </a:pathLst>
          </a:custGeom>
          <a:solidFill>
            <a:srgbClr val="CFEAED"/>
          </a:solidFill>
          <a:ln w="0">
            <a:noFill/>
          </a:ln>
        </p:spPr>
        <p:txBody>
          <a:bodyPr/>
          <a:lstStyle/>
          <a:p>
            <a:endParaRPr lang="en-US"/>
          </a:p>
        </p:txBody>
      </p:sp>
      <p:sp>
        <p:nvSpPr>
          <p:cNvPr id="290" name="field cell 87">
            <a:extLst>
              <a:ext uri="{FF2B5EF4-FFF2-40B4-BE49-F238E27FC236}">
                <a16:creationId xmlns:a16="http://schemas.microsoft.com/office/drawing/2014/main" id="{BEA97B99-BCC8-47F1-B4A8-BE3D86965907}"/>
              </a:ext>
            </a:extLst>
          </p:cNvPr>
          <p:cNvSpPr>
            <a:spLocks noGrp="1"/>
          </p:cNvSpPr>
          <p:nvPr/>
        </p:nvSpPr>
        <p:spPr>
          <a:xfrm>
            <a:off x="2847295" y="3388179"/>
            <a:ext cx="132670" cy="99502"/>
          </a:xfrm>
          <a:custGeom>
            <a:avLst/>
            <a:gdLst/>
            <a:ahLst/>
            <a:cxnLst/>
            <a:rect l="0" t="0" r="0" b="0"/>
            <a:pathLst>
              <a:path w="132670" h="99502">
                <a:moveTo>
                  <a:pt x="132670" y="99502"/>
                </a:moveTo>
                <a:lnTo>
                  <a:pt x="132670" y="0"/>
                </a:lnTo>
                <a:lnTo>
                  <a:pt x="0" y="0"/>
                </a:lnTo>
                <a:close/>
              </a:path>
            </a:pathLst>
          </a:custGeom>
          <a:solidFill>
            <a:srgbClr val="D7EDF0"/>
          </a:solidFill>
          <a:ln w="0">
            <a:noFill/>
          </a:ln>
        </p:spPr>
        <p:txBody>
          <a:bodyPr/>
          <a:lstStyle/>
          <a:p>
            <a:endParaRPr lang="en-US"/>
          </a:p>
        </p:txBody>
      </p:sp>
      <p:sp>
        <p:nvSpPr>
          <p:cNvPr id="291" name="field cell 88">
            <a:extLst>
              <a:ext uri="{FF2B5EF4-FFF2-40B4-BE49-F238E27FC236}">
                <a16:creationId xmlns:a16="http://schemas.microsoft.com/office/drawing/2014/main" id="{47326C04-7410-4D2B-982A-5D0B63CF5264}"/>
              </a:ext>
            </a:extLst>
          </p:cNvPr>
          <p:cNvSpPr>
            <a:spLocks noGrp="1"/>
          </p:cNvSpPr>
          <p:nvPr/>
        </p:nvSpPr>
        <p:spPr>
          <a:xfrm>
            <a:off x="2979964" y="3487681"/>
            <a:ext cx="132670" cy="99502"/>
          </a:xfrm>
          <a:custGeom>
            <a:avLst/>
            <a:gdLst/>
            <a:ahLst/>
            <a:cxnLst/>
            <a:rect l="0" t="0" r="0" b="0"/>
            <a:pathLst>
              <a:path w="132670" h="99502">
                <a:moveTo>
                  <a:pt x="132670" y="0"/>
                </a:moveTo>
                <a:lnTo>
                  <a:pt x="0" y="0"/>
                </a:lnTo>
                <a:lnTo>
                  <a:pt x="132670" y="99502"/>
                </a:lnTo>
                <a:close/>
              </a:path>
            </a:pathLst>
          </a:custGeom>
          <a:solidFill>
            <a:srgbClr val="AEDCDF"/>
          </a:solidFill>
          <a:ln w="0">
            <a:noFill/>
          </a:ln>
        </p:spPr>
        <p:txBody>
          <a:bodyPr/>
          <a:lstStyle/>
          <a:p>
            <a:endParaRPr lang="en-US"/>
          </a:p>
        </p:txBody>
      </p:sp>
      <p:sp>
        <p:nvSpPr>
          <p:cNvPr id="292" name="field cell 89">
            <a:extLst>
              <a:ext uri="{FF2B5EF4-FFF2-40B4-BE49-F238E27FC236}">
                <a16:creationId xmlns:a16="http://schemas.microsoft.com/office/drawing/2014/main" id="{FE84D582-BF50-4819-85CD-B8D206DD45F6}"/>
              </a:ext>
            </a:extLst>
          </p:cNvPr>
          <p:cNvSpPr>
            <a:spLocks noGrp="1"/>
          </p:cNvSpPr>
          <p:nvPr/>
        </p:nvSpPr>
        <p:spPr>
          <a:xfrm>
            <a:off x="2979964" y="3487681"/>
            <a:ext cx="132670" cy="99502"/>
          </a:xfrm>
          <a:custGeom>
            <a:avLst/>
            <a:gdLst/>
            <a:ahLst/>
            <a:cxnLst/>
            <a:rect l="0" t="0" r="0" b="0"/>
            <a:pathLst>
              <a:path w="132670" h="99502">
                <a:moveTo>
                  <a:pt x="0" y="0"/>
                </a:moveTo>
                <a:lnTo>
                  <a:pt x="0" y="99502"/>
                </a:lnTo>
                <a:lnTo>
                  <a:pt x="132670" y="99502"/>
                </a:lnTo>
                <a:close/>
              </a:path>
            </a:pathLst>
          </a:custGeom>
          <a:solidFill>
            <a:srgbClr val="85C7CB"/>
          </a:solidFill>
          <a:ln w="0">
            <a:noFill/>
          </a:ln>
        </p:spPr>
        <p:txBody>
          <a:bodyPr/>
          <a:lstStyle/>
          <a:p>
            <a:endParaRPr lang="en-US"/>
          </a:p>
        </p:txBody>
      </p:sp>
      <p:sp>
        <p:nvSpPr>
          <p:cNvPr id="293" name="field cell 90">
            <a:extLst>
              <a:ext uri="{FF2B5EF4-FFF2-40B4-BE49-F238E27FC236}">
                <a16:creationId xmlns:a16="http://schemas.microsoft.com/office/drawing/2014/main" id="{8B359D7D-2EE0-4E28-863D-24D6FE0E0AB7}"/>
              </a:ext>
            </a:extLst>
          </p:cNvPr>
          <p:cNvSpPr>
            <a:spLocks noGrp="1"/>
          </p:cNvSpPr>
          <p:nvPr/>
        </p:nvSpPr>
        <p:spPr>
          <a:xfrm>
            <a:off x="2979964" y="3388179"/>
            <a:ext cx="132670" cy="99502"/>
          </a:xfrm>
          <a:custGeom>
            <a:avLst/>
            <a:gdLst/>
            <a:ahLst/>
            <a:cxnLst/>
            <a:rect l="0" t="0" r="0" b="0"/>
            <a:pathLst>
              <a:path w="132670" h="99502">
                <a:moveTo>
                  <a:pt x="0" y="99502"/>
                </a:moveTo>
                <a:lnTo>
                  <a:pt x="132670" y="99502"/>
                </a:lnTo>
                <a:lnTo>
                  <a:pt x="132670" y="0"/>
                </a:lnTo>
                <a:close/>
              </a:path>
            </a:pathLst>
          </a:custGeom>
          <a:solidFill>
            <a:srgbClr val="D8EDF0"/>
          </a:solidFill>
          <a:ln w="0">
            <a:noFill/>
          </a:ln>
        </p:spPr>
        <p:txBody>
          <a:bodyPr/>
          <a:lstStyle/>
          <a:p>
            <a:endParaRPr lang="en-US"/>
          </a:p>
        </p:txBody>
      </p:sp>
      <p:sp>
        <p:nvSpPr>
          <p:cNvPr id="294" name="field cell 91">
            <a:extLst>
              <a:ext uri="{FF2B5EF4-FFF2-40B4-BE49-F238E27FC236}">
                <a16:creationId xmlns:a16="http://schemas.microsoft.com/office/drawing/2014/main" id="{BDDEC9D1-8503-41BF-A880-AA86A69F3231}"/>
              </a:ext>
            </a:extLst>
          </p:cNvPr>
          <p:cNvSpPr>
            <a:spLocks noGrp="1"/>
          </p:cNvSpPr>
          <p:nvPr/>
        </p:nvSpPr>
        <p:spPr>
          <a:xfrm>
            <a:off x="2979964" y="3388179"/>
            <a:ext cx="132670" cy="99502"/>
          </a:xfrm>
          <a:custGeom>
            <a:avLst/>
            <a:gdLst/>
            <a:ahLst/>
            <a:cxnLst/>
            <a:rect l="0" t="0" r="0" b="0"/>
            <a:pathLst>
              <a:path w="132670" h="99502">
                <a:moveTo>
                  <a:pt x="0" y="0"/>
                </a:moveTo>
                <a:lnTo>
                  <a:pt x="0" y="99502"/>
                </a:lnTo>
                <a:lnTo>
                  <a:pt x="132670" y="0"/>
                </a:lnTo>
                <a:close/>
              </a:path>
            </a:pathLst>
          </a:custGeom>
          <a:solidFill>
            <a:srgbClr val="DDEFF2"/>
          </a:solidFill>
          <a:ln w="0">
            <a:noFill/>
          </a:ln>
        </p:spPr>
        <p:txBody>
          <a:bodyPr/>
          <a:lstStyle/>
          <a:p>
            <a:endParaRPr lang="en-US"/>
          </a:p>
        </p:txBody>
      </p:sp>
      <p:sp>
        <p:nvSpPr>
          <p:cNvPr id="295" name="field cell 92">
            <a:extLst>
              <a:ext uri="{FF2B5EF4-FFF2-40B4-BE49-F238E27FC236}">
                <a16:creationId xmlns:a16="http://schemas.microsoft.com/office/drawing/2014/main" id="{11A2B5B6-D507-4698-AFE3-FA7498733F10}"/>
              </a:ext>
            </a:extLst>
          </p:cNvPr>
          <p:cNvSpPr>
            <a:spLocks noGrp="1"/>
          </p:cNvSpPr>
          <p:nvPr/>
        </p:nvSpPr>
        <p:spPr>
          <a:xfrm>
            <a:off x="3510643" y="3786188"/>
            <a:ext cx="132670" cy="99502"/>
          </a:xfrm>
          <a:custGeom>
            <a:avLst/>
            <a:gdLst/>
            <a:ahLst/>
            <a:cxnLst/>
            <a:rect l="0" t="0" r="0" b="0"/>
            <a:pathLst>
              <a:path w="132670" h="99502">
                <a:moveTo>
                  <a:pt x="0" y="99502"/>
                </a:moveTo>
                <a:lnTo>
                  <a:pt x="132670" y="99502"/>
                </a:lnTo>
                <a:lnTo>
                  <a:pt x="132670" y="0"/>
                </a:lnTo>
                <a:close/>
              </a:path>
            </a:pathLst>
          </a:custGeom>
          <a:solidFill>
            <a:srgbClr val="D3EBEE"/>
          </a:solidFill>
          <a:ln w="0">
            <a:noFill/>
          </a:ln>
        </p:spPr>
        <p:txBody>
          <a:bodyPr/>
          <a:lstStyle/>
          <a:p>
            <a:endParaRPr lang="en-US"/>
          </a:p>
        </p:txBody>
      </p:sp>
      <p:sp>
        <p:nvSpPr>
          <p:cNvPr id="296" name="field cell 93">
            <a:extLst>
              <a:ext uri="{FF2B5EF4-FFF2-40B4-BE49-F238E27FC236}">
                <a16:creationId xmlns:a16="http://schemas.microsoft.com/office/drawing/2014/main" id="{CF9F052E-5CB4-4364-BDED-C53B0ED86CB2}"/>
              </a:ext>
            </a:extLst>
          </p:cNvPr>
          <p:cNvSpPr>
            <a:spLocks noGrp="1"/>
          </p:cNvSpPr>
          <p:nvPr/>
        </p:nvSpPr>
        <p:spPr>
          <a:xfrm>
            <a:off x="3510643" y="3786188"/>
            <a:ext cx="132670" cy="99502"/>
          </a:xfrm>
          <a:custGeom>
            <a:avLst/>
            <a:gdLst/>
            <a:ahLst/>
            <a:cxnLst/>
            <a:rect l="0" t="0" r="0" b="0"/>
            <a:pathLst>
              <a:path w="132670" h="99502">
                <a:moveTo>
                  <a:pt x="0" y="0"/>
                </a:moveTo>
                <a:lnTo>
                  <a:pt x="0" y="99502"/>
                </a:lnTo>
                <a:lnTo>
                  <a:pt x="132670" y="0"/>
                </a:lnTo>
                <a:close/>
              </a:path>
            </a:pathLst>
          </a:custGeom>
          <a:solidFill>
            <a:srgbClr val="DEF0F3"/>
          </a:solidFill>
          <a:ln w="0">
            <a:noFill/>
          </a:ln>
        </p:spPr>
        <p:txBody>
          <a:bodyPr/>
          <a:lstStyle/>
          <a:p>
            <a:endParaRPr lang="en-US"/>
          </a:p>
        </p:txBody>
      </p:sp>
      <p:sp>
        <p:nvSpPr>
          <p:cNvPr id="297" name="field cell 94">
            <a:extLst>
              <a:ext uri="{FF2B5EF4-FFF2-40B4-BE49-F238E27FC236}">
                <a16:creationId xmlns:a16="http://schemas.microsoft.com/office/drawing/2014/main" id="{67E662F2-C690-41E1-AC14-F8A0C2D7FC51}"/>
              </a:ext>
            </a:extLst>
          </p:cNvPr>
          <p:cNvSpPr>
            <a:spLocks noGrp="1"/>
          </p:cNvSpPr>
          <p:nvPr/>
        </p:nvSpPr>
        <p:spPr>
          <a:xfrm>
            <a:off x="3245304" y="3985192"/>
            <a:ext cx="132670" cy="99502"/>
          </a:xfrm>
          <a:custGeom>
            <a:avLst/>
            <a:gdLst/>
            <a:ahLst/>
            <a:cxnLst/>
            <a:rect l="0" t="0" r="0" b="0"/>
            <a:pathLst>
              <a:path w="132670" h="99502">
                <a:moveTo>
                  <a:pt x="0" y="0"/>
                </a:moveTo>
                <a:lnTo>
                  <a:pt x="132670" y="99502"/>
                </a:lnTo>
                <a:lnTo>
                  <a:pt x="132670" y="0"/>
                </a:lnTo>
                <a:close/>
              </a:path>
            </a:pathLst>
          </a:custGeom>
          <a:solidFill>
            <a:srgbClr val="CDE9EC"/>
          </a:solidFill>
          <a:ln w="0">
            <a:noFill/>
          </a:ln>
        </p:spPr>
        <p:txBody>
          <a:bodyPr/>
          <a:lstStyle/>
          <a:p>
            <a:endParaRPr lang="en-US"/>
          </a:p>
        </p:txBody>
      </p:sp>
      <p:sp>
        <p:nvSpPr>
          <p:cNvPr id="298" name="field cell 95">
            <a:extLst>
              <a:ext uri="{FF2B5EF4-FFF2-40B4-BE49-F238E27FC236}">
                <a16:creationId xmlns:a16="http://schemas.microsoft.com/office/drawing/2014/main" id="{DA9A45C3-7F20-4970-B0F9-A2D3AD4A426E}"/>
              </a:ext>
            </a:extLst>
          </p:cNvPr>
          <p:cNvSpPr>
            <a:spLocks noGrp="1"/>
          </p:cNvSpPr>
          <p:nvPr/>
        </p:nvSpPr>
        <p:spPr>
          <a:xfrm>
            <a:off x="3245304" y="3985192"/>
            <a:ext cx="132670" cy="99502"/>
          </a:xfrm>
          <a:custGeom>
            <a:avLst/>
            <a:gdLst/>
            <a:ahLst/>
            <a:cxnLst/>
            <a:rect l="0" t="0" r="0" b="0"/>
            <a:pathLst>
              <a:path w="132670" h="99502">
                <a:moveTo>
                  <a:pt x="132670" y="99502"/>
                </a:moveTo>
                <a:lnTo>
                  <a:pt x="0" y="0"/>
                </a:lnTo>
                <a:lnTo>
                  <a:pt x="0" y="99502"/>
                </a:lnTo>
                <a:close/>
              </a:path>
            </a:pathLst>
          </a:custGeom>
          <a:solidFill>
            <a:srgbClr val="DFF0F3"/>
          </a:solidFill>
          <a:ln w="0">
            <a:noFill/>
          </a:ln>
        </p:spPr>
        <p:txBody>
          <a:bodyPr/>
          <a:lstStyle/>
          <a:p>
            <a:endParaRPr lang="en-US"/>
          </a:p>
        </p:txBody>
      </p:sp>
      <p:sp>
        <p:nvSpPr>
          <p:cNvPr id="299" name="field cell 96">
            <a:extLst>
              <a:ext uri="{FF2B5EF4-FFF2-40B4-BE49-F238E27FC236}">
                <a16:creationId xmlns:a16="http://schemas.microsoft.com/office/drawing/2014/main" id="{F314AA93-DF67-4FB7-A1E5-46A0CBAC6FF8}"/>
              </a:ext>
            </a:extLst>
          </p:cNvPr>
          <p:cNvSpPr>
            <a:spLocks noGrp="1"/>
          </p:cNvSpPr>
          <p:nvPr/>
        </p:nvSpPr>
        <p:spPr>
          <a:xfrm>
            <a:off x="4173991" y="4283699"/>
            <a:ext cx="132670" cy="99502"/>
          </a:xfrm>
          <a:custGeom>
            <a:avLst/>
            <a:gdLst/>
            <a:ahLst/>
            <a:cxnLst/>
            <a:rect l="0" t="0" r="0" b="0"/>
            <a:pathLst>
              <a:path w="132670" h="99502">
                <a:moveTo>
                  <a:pt x="0" y="0"/>
                </a:moveTo>
                <a:lnTo>
                  <a:pt x="0" y="99502"/>
                </a:lnTo>
                <a:lnTo>
                  <a:pt x="132670" y="99502"/>
                </a:lnTo>
                <a:close/>
              </a:path>
            </a:pathLst>
          </a:custGeom>
          <a:solidFill>
            <a:srgbClr val="ECF6F9"/>
          </a:solidFill>
          <a:ln w="0">
            <a:noFill/>
          </a:ln>
        </p:spPr>
        <p:txBody>
          <a:bodyPr/>
          <a:lstStyle/>
          <a:p>
            <a:endParaRPr lang="en-US"/>
          </a:p>
        </p:txBody>
      </p:sp>
      <p:sp>
        <p:nvSpPr>
          <p:cNvPr id="300" name="field cell 97">
            <a:extLst>
              <a:ext uri="{FF2B5EF4-FFF2-40B4-BE49-F238E27FC236}">
                <a16:creationId xmlns:a16="http://schemas.microsoft.com/office/drawing/2014/main" id="{69CD6B5C-0C2D-42FA-B91F-C1AB36340E4E}"/>
              </a:ext>
            </a:extLst>
          </p:cNvPr>
          <p:cNvSpPr>
            <a:spLocks noGrp="1"/>
          </p:cNvSpPr>
          <p:nvPr/>
        </p:nvSpPr>
        <p:spPr>
          <a:xfrm>
            <a:off x="4173991" y="4283699"/>
            <a:ext cx="132670" cy="99502"/>
          </a:xfrm>
          <a:custGeom>
            <a:avLst/>
            <a:gdLst/>
            <a:ahLst/>
            <a:cxnLst/>
            <a:rect l="0" t="0" r="0" b="0"/>
            <a:pathLst>
              <a:path w="132670" h="99502">
                <a:moveTo>
                  <a:pt x="132670" y="0"/>
                </a:moveTo>
                <a:lnTo>
                  <a:pt x="0" y="0"/>
                </a:lnTo>
                <a:lnTo>
                  <a:pt x="132670" y="99502"/>
                </a:lnTo>
                <a:close/>
              </a:path>
            </a:pathLst>
          </a:custGeom>
          <a:solidFill>
            <a:srgbClr val="EDF6F9"/>
          </a:solidFill>
          <a:ln w="0">
            <a:noFill/>
          </a:ln>
        </p:spPr>
        <p:txBody>
          <a:bodyPr/>
          <a:lstStyle/>
          <a:p>
            <a:endParaRPr lang="en-US"/>
          </a:p>
        </p:txBody>
      </p:sp>
      <p:sp>
        <p:nvSpPr>
          <p:cNvPr id="301" name="field cell 98">
            <a:extLst>
              <a:ext uri="{FF2B5EF4-FFF2-40B4-BE49-F238E27FC236}">
                <a16:creationId xmlns:a16="http://schemas.microsoft.com/office/drawing/2014/main" id="{91AD0C44-B8B6-455C-BD5B-20E8C0BDA379}"/>
              </a:ext>
            </a:extLst>
          </p:cNvPr>
          <p:cNvSpPr>
            <a:spLocks noGrp="1"/>
          </p:cNvSpPr>
          <p:nvPr/>
        </p:nvSpPr>
        <p:spPr>
          <a:xfrm>
            <a:off x="4041321" y="4184196"/>
            <a:ext cx="132670" cy="99502"/>
          </a:xfrm>
          <a:custGeom>
            <a:avLst/>
            <a:gdLst/>
            <a:ahLst/>
            <a:cxnLst/>
            <a:rect l="0" t="0" r="0" b="0"/>
            <a:pathLst>
              <a:path w="132670" h="99502">
                <a:moveTo>
                  <a:pt x="0" y="99502"/>
                </a:moveTo>
                <a:lnTo>
                  <a:pt x="132670" y="99502"/>
                </a:lnTo>
                <a:lnTo>
                  <a:pt x="0" y="0"/>
                </a:lnTo>
                <a:close/>
              </a:path>
            </a:pathLst>
          </a:custGeom>
          <a:solidFill>
            <a:srgbClr val="E3F2F5"/>
          </a:solidFill>
          <a:ln w="0">
            <a:noFill/>
          </a:ln>
        </p:spPr>
        <p:txBody>
          <a:bodyPr/>
          <a:lstStyle/>
          <a:p>
            <a:endParaRPr lang="en-US"/>
          </a:p>
        </p:txBody>
      </p:sp>
      <p:sp>
        <p:nvSpPr>
          <p:cNvPr id="302" name="field cell 99">
            <a:extLst>
              <a:ext uri="{FF2B5EF4-FFF2-40B4-BE49-F238E27FC236}">
                <a16:creationId xmlns:a16="http://schemas.microsoft.com/office/drawing/2014/main" id="{1B2D2346-1221-4B19-B9AE-10BC40CA1F19}"/>
              </a:ext>
            </a:extLst>
          </p:cNvPr>
          <p:cNvSpPr>
            <a:spLocks noGrp="1"/>
          </p:cNvSpPr>
          <p:nvPr/>
        </p:nvSpPr>
        <p:spPr>
          <a:xfrm>
            <a:off x="4041321" y="4184196"/>
            <a:ext cx="132670" cy="99502"/>
          </a:xfrm>
          <a:custGeom>
            <a:avLst/>
            <a:gdLst/>
            <a:ahLst/>
            <a:cxnLst/>
            <a:rect l="0" t="0" r="0" b="0"/>
            <a:pathLst>
              <a:path w="132670" h="99502">
                <a:moveTo>
                  <a:pt x="132670" y="99502"/>
                </a:moveTo>
                <a:lnTo>
                  <a:pt x="132670" y="0"/>
                </a:lnTo>
                <a:lnTo>
                  <a:pt x="0" y="0"/>
                </a:lnTo>
                <a:close/>
              </a:path>
            </a:pathLst>
          </a:custGeom>
          <a:solidFill>
            <a:srgbClr val="EBF5F8"/>
          </a:solidFill>
          <a:ln w="0">
            <a:noFill/>
          </a:ln>
        </p:spPr>
        <p:txBody>
          <a:bodyPr/>
          <a:lstStyle/>
          <a:p>
            <a:endParaRPr lang="en-US"/>
          </a:p>
        </p:txBody>
      </p:sp>
      <p:sp>
        <p:nvSpPr>
          <p:cNvPr id="303" name="field cell 100">
            <a:extLst>
              <a:ext uri="{FF2B5EF4-FFF2-40B4-BE49-F238E27FC236}">
                <a16:creationId xmlns:a16="http://schemas.microsoft.com/office/drawing/2014/main" id="{5B95ACE9-2805-43A3-969D-B1929E54359D}"/>
              </a:ext>
            </a:extLst>
          </p:cNvPr>
          <p:cNvSpPr>
            <a:spLocks noGrp="1"/>
          </p:cNvSpPr>
          <p:nvPr/>
        </p:nvSpPr>
        <p:spPr>
          <a:xfrm>
            <a:off x="4041321" y="4283699"/>
            <a:ext cx="132670" cy="99502"/>
          </a:xfrm>
          <a:custGeom>
            <a:avLst/>
            <a:gdLst/>
            <a:ahLst/>
            <a:cxnLst/>
            <a:rect l="0" t="0" r="0" b="0"/>
            <a:pathLst>
              <a:path w="132670" h="99502">
                <a:moveTo>
                  <a:pt x="132670" y="99502"/>
                </a:moveTo>
                <a:lnTo>
                  <a:pt x="132670" y="0"/>
                </a:lnTo>
                <a:lnTo>
                  <a:pt x="0" y="99502"/>
                </a:lnTo>
                <a:close/>
              </a:path>
            </a:pathLst>
          </a:custGeom>
          <a:solidFill>
            <a:srgbClr val="E9F4F7"/>
          </a:solidFill>
          <a:ln w="0">
            <a:noFill/>
          </a:ln>
        </p:spPr>
        <p:txBody>
          <a:bodyPr/>
          <a:lstStyle/>
          <a:p>
            <a:endParaRPr lang="en-US"/>
          </a:p>
        </p:txBody>
      </p:sp>
      <p:sp>
        <p:nvSpPr>
          <p:cNvPr id="304" name="field cell 101">
            <a:extLst>
              <a:ext uri="{FF2B5EF4-FFF2-40B4-BE49-F238E27FC236}">
                <a16:creationId xmlns:a16="http://schemas.microsoft.com/office/drawing/2014/main" id="{A6E0E32E-C208-4337-B504-D785E8B1DFFF}"/>
              </a:ext>
            </a:extLst>
          </p:cNvPr>
          <p:cNvSpPr>
            <a:spLocks noGrp="1"/>
          </p:cNvSpPr>
          <p:nvPr/>
        </p:nvSpPr>
        <p:spPr>
          <a:xfrm>
            <a:off x="4041321" y="4283699"/>
            <a:ext cx="132670" cy="99502"/>
          </a:xfrm>
          <a:custGeom>
            <a:avLst/>
            <a:gdLst/>
            <a:ahLst/>
            <a:cxnLst/>
            <a:rect l="0" t="0" r="0" b="0"/>
            <a:pathLst>
              <a:path w="132670" h="99502">
                <a:moveTo>
                  <a:pt x="132670" y="0"/>
                </a:moveTo>
                <a:lnTo>
                  <a:pt x="0" y="0"/>
                </a:lnTo>
                <a:lnTo>
                  <a:pt x="0" y="99502"/>
                </a:lnTo>
                <a:close/>
              </a:path>
            </a:pathLst>
          </a:custGeom>
          <a:solidFill>
            <a:srgbClr val="E3F2F5"/>
          </a:solidFill>
          <a:ln w="0">
            <a:noFill/>
          </a:ln>
        </p:spPr>
        <p:txBody>
          <a:bodyPr/>
          <a:lstStyle/>
          <a:p>
            <a:endParaRPr lang="en-US"/>
          </a:p>
        </p:txBody>
      </p:sp>
      <p:sp>
        <p:nvSpPr>
          <p:cNvPr id="305" name="field cell 102">
            <a:extLst>
              <a:ext uri="{FF2B5EF4-FFF2-40B4-BE49-F238E27FC236}">
                <a16:creationId xmlns:a16="http://schemas.microsoft.com/office/drawing/2014/main" id="{685B6F64-71C5-478A-B4CF-53E4E250960B}"/>
              </a:ext>
            </a:extLst>
          </p:cNvPr>
          <p:cNvSpPr>
            <a:spLocks noGrp="1"/>
          </p:cNvSpPr>
          <p:nvPr/>
        </p:nvSpPr>
        <p:spPr>
          <a:xfrm>
            <a:off x="3908652" y="4084694"/>
            <a:ext cx="132670" cy="99502"/>
          </a:xfrm>
          <a:custGeom>
            <a:avLst/>
            <a:gdLst/>
            <a:ahLst/>
            <a:cxnLst/>
            <a:rect l="0" t="0" r="0" b="0"/>
            <a:pathLst>
              <a:path w="132670" h="99502">
                <a:moveTo>
                  <a:pt x="0" y="0"/>
                </a:moveTo>
                <a:lnTo>
                  <a:pt x="0" y="99502"/>
                </a:lnTo>
                <a:lnTo>
                  <a:pt x="132670" y="0"/>
                </a:lnTo>
                <a:close/>
              </a:path>
            </a:pathLst>
          </a:custGeom>
          <a:solidFill>
            <a:srgbClr val="CFEAED"/>
          </a:solidFill>
          <a:ln w="0">
            <a:noFill/>
          </a:ln>
        </p:spPr>
        <p:txBody>
          <a:bodyPr/>
          <a:lstStyle/>
          <a:p>
            <a:endParaRPr lang="en-US"/>
          </a:p>
        </p:txBody>
      </p:sp>
      <p:sp>
        <p:nvSpPr>
          <p:cNvPr id="306" name="field cell 103">
            <a:extLst>
              <a:ext uri="{FF2B5EF4-FFF2-40B4-BE49-F238E27FC236}">
                <a16:creationId xmlns:a16="http://schemas.microsoft.com/office/drawing/2014/main" id="{B6802127-E45C-4EFA-B819-95E3635ADC73}"/>
              </a:ext>
            </a:extLst>
          </p:cNvPr>
          <p:cNvSpPr>
            <a:spLocks noGrp="1"/>
          </p:cNvSpPr>
          <p:nvPr/>
        </p:nvSpPr>
        <p:spPr>
          <a:xfrm>
            <a:off x="3908652" y="4084694"/>
            <a:ext cx="132670" cy="99502"/>
          </a:xfrm>
          <a:custGeom>
            <a:avLst/>
            <a:gdLst/>
            <a:ahLst/>
            <a:cxnLst/>
            <a:rect l="0" t="0" r="0" b="0"/>
            <a:pathLst>
              <a:path w="132670" h="99502">
                <a:moveTo>
                  <a:pt x="132670" y="0"/>
                </a:moveTo>
                <a:lnTo>
                  <a:pt x="0" y="99502"/>
                </a:lnTo>
                <a:lnTo>
                  <a:pt x="132670" y="99502"/>
                </a:lnTo>
                <a:close/>
              </a:path>
            </a:pathLst>
          </a:custGeom>
          <a:solidFill>
            <a:srgbClr val="D8EDF0"/>
          </a:solidFill>
          <a:ln w="0">
            <a:noFill/>
          </a:ln>
        </p:spPr>
        <p:txBody>
          <a:bodyPr/>
          <a:lstStyle/>
          <a:p>
            <a:endParaRPr lang="en-US"/>
          </a:p>
        </p:txBody>
      </p:sp>
      <p:sp>
        <p:nvSpPr>
          <p:cNvPr id="307" name="field cell 104">
            <a:extLst>
              <a:ext uri="{FF2B5EF4-FFF2-40B4-BE49-F238E27FC236}">
                <a16:creationId xmlns:a16="http://schemas.microsoft.com/office/drawing/2014/main" id="{F7D0CA75-174D-4BD3-99DE-004BD1110C19}"/>
              </a:ext>
            </a:extLst>
          </p:cNvPr>
          <p:cNvSpPr>
            <a:spLocks noGrp="1"/>
          </p:cNvSpPr>
          <p:nvPr/>
        </p:nvSpPr>
        <p:spPr>
          <a:xfrm>
            <a:off x="3643313" y="4383201"/>
            <a:ext cx="132670" cy="99502"/>
          </a:xfrm>
          <a:custGeom>
            <a:avLst/>
            <a:gdLst/>
            <a:ahLst/>
            <a:cxnLst/>
            <a:rect l="0" t="0" r="0" b="0"/>
            <a:pathLst>
              <a:path w="132670" h="99502">
                <a:moveTo>
                  <a:pt x="132670" y="99502"/>
                </a:moveTo>
                <a:lnTo>
                  <a:pt x="132670" y="0"/>
                </a:lnTo>
                <a:lnTo>
                  <a:pt x="0" y="99502"/>
                </a:lnTo>
                <a:close/>
              </a:path>
            </a:pathLst>
          </a:custGeom>
          <a:solidFill>
            <a:srgbClr val="E4F2F5"/>
          </a:solidFill>
          <a:ln w="0">
            <a:noFill/>
          </a:ln>
        </p:spPr>
        <p:txBody>
          <a:bodyPr/>
          <a:lstStyle/>
          <a:p>
            <a:endParaRPr lang="en-US"/>
          </a:p>
        </p:txBody>
      </p:sp>
      <p:sp>
        <p:nvSpPr>
          <p:cNvPr id="308" name="field cell 105">
            <a:extLst>
              <a:ext uri="{FF2B5EF4-FFF2-40B4-BE49-F238E27FC236}">
                <a16:creationId xmlns:a16="http://schemas.microsoft.com/office/drawing/2014/main" id="{585B1D49-727F-43A4-8910-38D1C539FC79}"/>
              </a:ext>
            </a:extLst>
          </p:cNvPr>
          <p:cNvSpPr>
            <a:spLocks noGrp="1"/>
          </p:cNvSpPr>
          <p:nvPr/>
        </p:nvSpPr>
        <p:spPr>
          <a:xfrm>
            <a:off x="3643313" y="4383201"/>
            <a:ext cx="132670" cy="99502"/>
          </a:xfrm>
          <a:custGeom>
            <a:avLst/>
            <a:gdLst/>
            <a:ahLst/>
            <a:cxnLst/>
            <a:rect l="0" t="0" r="0" b="0"/>
            <a:pathLst>
              <a:path w="132670" h="99502">
                <a:moveTo>
                  <a:pt x="132670" y="0"/>
                </a:moveTo>
                <a:lnTo>
                  <a:pt x="0" y="0"/>
                </a:lnTo>
                <a:lnTo>
                  <a:pt x="0" y="99502"/>
                </a:lnTo>
                <a:close/>
              </a:path>
            </a:pathLst>
          </a:custGeom>
          <a:solidFill>
            <a:srgbClr val="C6E6E9"/>
          </a:solidFill>
          <a:ln w="0">
            <a:noFill/>
          </a:ln>
        </p:spPr>
        <p:txBody>
          <a:bodyPr/>
          <a:lstStyle/>
          <a:p>
            <a:endParaRPr lang="en-US"/>
          </a:p>
        </p:txBody>
      </p:sp>
      <p:sp>
        <p:nvSpPr>
          <p:cNvPr id="309" name="field cell 106">
            <a:extLst>
              <a:ext uri="{FF2B5EF4-FFF2-40B4-BE49-F238E27FC236}">
                <a16:creationId xmlns:a16="http://schemas.microsoft.com/office/drawing/2014/main" id="{2E1A8382-E854-47C6-92A3-21221C1FB2A0}"/>
              </a:ext>
            </a:extLst>
          </p:cNvPr>
          <p:cNvSpPr>
            <a:spLocks noGrp="1"/>
          </p:cNvSpPr>
          <p:nvPr/>
        </p:nvSpPr>
        <p:spPr>
          <a:xfrm>
            <a:off x="3643313" y="4283699"/>
            <a:ext cx="132670" cy="99502"/>
          </a:xfrm>
          <a:custGeom>
            <a:avLst/>
            <a:gdLst/>
            <a:ahLst/>
            <a:cxnLst/>
            <a:rect l="0" t="0" r="0" b="0"/>
            <a:pathLst>
              <a:path w="132670" h="99502">
                <a:moveTo>
                  <a:pt x="132670" y="99502"/>
                </a:moveTo>
                <a:lnTo>
                  <a:pt x="0" y="0"/>
                </a:lnTo>
                <a:lnTo>
                  <a:pt x="0" y="99502"/>
                </a:lnTo>
                <a:close/>
              </a:path>
            </a:pathLst>
          </a:custGeom>
          <a:solidFill>
            <a:srgbClr val="5AA8AE"/>
          </a:solidFill>
          <a:ln w="0">
            <a:noFill/>
          </a:ln>
        </p:spPr>
        <p:txBody>
          <a:bodyPr/>
          <a:lstStyle/>
          <a:p>
            <a:endParaRPr lang="en-US"/>
          </a:p>
        </p:txBody>
      </p:sp>
      <p:sp>
        <p:nvSpPr>
          <p:cNvPr id="310" name="field cell 107">
            <a:extLst>
              <a:ext uri="{FF2B5EF4-FFF2-40B4-BE49-F238E27FC236}">
                <a16:creationId xmlns:a16="http://schemas.microsoft.com/office/drawing/2014/main" id="{DFA8BBED-1FE4-4DA7-90FE-0568C19BC563}"/>
              </a:ext>
            </a:extLst>
          </p:cNvPr>
          <p:cNvSpPr>
            <a:spLocks noGrp="1"/>
          </p:cNvSpPr>
          <p:nvPr/>
        </p:nvSpPr>
        <p:spPr>
          <a:xfrm>
            <a:off x="3643313" y="4283699"/>
            <a:ext cx="132670" cy="99502"/>
          </a:xfrm>
          <a:custGeom>
            <a:avLst/>
            <a:gdLst/>
            <a:ahLst/>
            <a:cxnLst/>
            <a:rect l="0" t="0" r="0" b="0"/>
            <a:pathLst>
              <a:path w="132670" h="99502">
                <a:moveTo>
                  <a:pt x="0" y="0"/>
                </a:moveTo>
                <a:lnTo>
                  <a:pt x="132670" y="99502"/>
                </a:lnTo>
                <a:lnTo>
                  <a:pt x="132670" y="0"/>
                </a:lnTo>
                <a:close/>
              </a:path>
            </a:pathLst>
          </a:custGeom>
          <a:solidFill>
            <a:srgbClr val="2A868D"/>
          </a:solidFill>
          <a:ln w="0">
            <a:noFill/>
          </a:ln>
        </p:spPr>
        <p:txBody>
          <a:bodyPr/>
          <a:lstStyle/>
          <a:p>
            <a:endParaRPr lang="en-US"/>
          </a:p>
        </p:txBody>
      </p:sp>
      <p:sp>
        <p:nvSpPr>
          <p:cNvPr id="311" name="field cell 108">
            <a:extLst>
              <a:ext uri="{FF2B5EF4-FFF2-40B4-BE49-F238E27FC236}">
                <a16:creationId xmlns:a16="http://schemas.microsoft.com/office/drawing/2014/main" id="{0A0097BE-327B-4E35-9684-A09A270A75A2}"/>
              </a:ext>
            </a:extLst>
          </p:cNvPr>
          <p:cNvSpPr>
            <a:spLocks noGrp="1"/>
          </p:cNvSpPr>
          <p:nvPr/>
        </p:nvSpPr>
        <p:spPr>
          <a:xfrm>
            <a:off x="3510643" y="4184196"/>
            <a:ext cx="132670" cy="99502"/>
          </a:xfrm>
          <a:custGeom>
            <a:avLst/>
            <a:gdLst/>
            <a:ahLst/>
            <a:cxnLst/>
            <a:rect l="0" t="0" r="0" b="0"/>
            <a:pathLst>
              <a:path w="132670" h="99502">
                <a:moveTo>
                  <a:pt x="132670" y="99502"/>
                </a:moveTo>
                <a:lnTo>
                  <a:pt x="0" y="0"/>
                </a:lnTo>
                <a:lnTo>
                  <a:pt x="0" y="99502"/>
                </a:lnTo>
                <a:close/>
              </a:path>
            </a:pathLst>
          </a:custGeom>
          <a:solidFill>
            <a:srgbClr val="192B46"/>
          </a:solidFill>
          <a:ln w="0">
            <a:noFill/>
          </a:ln>
        </p:spPr>
        <p:txBody>
          <a:bodyPr/>
          <a:lstStyle/>
          <a:p>
            <a:endParaRPr lang="en-US"/>
          </a:p>
        </p:txBody>
      </p:sp>
      <p:sp>
        <p:nvSpPr>
          <p:cNvPr id="312" name="field cell 109">
            <a:extLst>
              <a:ext uri="{FF2B5EF4-FFF2-40B4-BE49-F238E27FC236}">
                <a16:creationId xmlns:a16="http://schemas.microsoft.com/office/drawing/2014/main" id="{D0EBAC23-9EB8-4633-9872-43018065A6A8}"/>
              </a:ext>
            </a:extLst>
          </p:cNvPr>
          <p:cNvSpPr>
            <a:spLocks noGrp="1"/>
          </p:cNvSpPr>
          <p:nvPr/>
        </p:nvSpPr>
        <p:spPr>
          <a:xfrm>
            <a:off x="3510643" y="4184196"/>
            <a:ext cx="132670" cy="99502"/>
          </a:xfrm>
          <a:custGeom>
            <a:avLst/>
            <a:gdLst/>
            <a:ahLst/>
            <a:cxnLst/>
            <a:rect l="0" t="0" r="0" b="0"/>
            <a:pathLst>
              <a:path w="132670" h="99502">
                <a:moveTo>
                  <a:pt x="0" y="0"/>
                </a:moveTo>
                <a:lnTo>
                  <a:pt x="132670" y="99502"/>
                </a:lnTo>
                <a:lnTo>
                  <a:pt x="132670" y="0"/>
                </a:lnTo>
                <a:close/>
              </a:path>
            </a:pathLst>
          </a:custGeom>
          <a:solidFill>
            <a:srgbClr val="192B46"/>
          </a:solidFill>
          <a:ln w="0">
            <a:noFill/>
          </a:ln>
        </p:spPr>
        <p:txBody>
          <a:bodyPr/>
          <a:lstStyle/>
          <a:p>
            <a:endParaRPr lang="en-US"/>
          </a:p>
        </p:txBody>
      </p:sp>
      <p:sp>
        <p:nvSpPr>
          <p:cNvPr id="313" name="field cell 110">
            <a:extLst>
              <a:ext uri="{FF2B5EF4-FFF2-40B4-BE49-F238E27FC236}">
                <a16:creationId xmlns:a16="http://schemas.microsoft.com/office/drawing/2014/main" id="{E6302825-83D7-4326-B896-A0FEBDBF6873}"/>
              </a:ext>
            </a:extLst>
          </p:cNvPr>
          <p:cNvSpPr>
            <a:spLocks noGrp="1"/>
          </p:cNvSpPr>
          <p:nvPr/>
        </p:nvSpPr>
        <p:spPr>
          <a:xfrm>
            <a:off x="3510643" y="4283699"/>
            <a:ext cx="132670" cy="99502"/>
          </a:xfrm>
          <a:custGeom>
            <a:avLst/>
            <a:gdLst/>
            <a:ahLst/>
            <a:cxnLst/>
            <a:rect l="0" t="0" r="0" b="0"/>
            <a:pathLst>
              <a:path w="132670" h="99502">
                <a:moveTo>
                  <a:pt x="0" y="99502"/>
                </a:moveTo>
                <a:lnTo>
                  <a:pt x="132670" y="0"/>
                </a:lnTo>
                <a:lnTo>
                  <a:pt x="0" y="0"/>
                </a:lnTo>
                <a:close/>
              </a:path>
            </a:pathLst>
          </a:custGeom>
          <a:solidFill>
            <a:srgbClr val="1D727D"/>
          </a:solidFill>
          <a:ln w="0">
            <a:noFill/>
          </a:ln>
        </p:spPr>
        <p:txBody>
          <a:bodyPr/>
          <a:lstStyle/>
          <a:p>
            <a:endParaRPr lang="en-US"/>
          </a:p>
        </p:txBody>
      </p:sp>
      <p:sp>
        <p:nvSpPr>
          <p:cNvPr id="314" name="field cell 111">
            <a:extLst>
              <a:ext uri="{FF2B5EF4-FFF2-40B4-BE49-F238E27FC236}">
                <a16:creationId xmlns:a16="http://schemas.microsoft.com/office/drawing/2014/main" id="{7BDE3844-3D11-434D-885C-EECC2000C1FC}"/>
              </a:ext>
            </a:extLst>
          </p:cNvPr>
          <p:cNvSpPr>
            <a:spLocks noGrp="1"/>
          </p:cNvSpPr>
          <p:nvPr/>
        </p:nvSpPr>
        <p:spPr>
          <a:xfrm>
            <a:off x="3510643" y="4283699"/>
            <a:ext cx="132670" cy="99502"/>
          </a:xfrm>
          <a:custGeom>
            <a:avLst/>
            <a:gdLst/>
            <a:ahLst/>
            <a:cxnLst/>
            <a:rect l="0" t="0" r="0" b="0"/>
            <a:pathLst>
              <a:path w="132670" h="99502">
                <a:moveTo>
                  <a:pt x="132670" y="99502"/>
                </a:moveTo>
                <a:lnTo>
                  <a:pt x="132670" y="0"/>
                </a:lnTo>
                <a:lnTo>
                  <a:pt x="0" y="99502"/>
                </a:lnTo>
                <a:close/>
              </a:path>
            </a:pathLst>
          </a:custGeom>
          <a:solidFill>
            <a:srgbClr val="50A1A7"/>
          </a:solidFill>
          <a:ln w="0">
            <a:noFill/>
          </a:ln>
        </p:spPr>
        <p:txBody>
          <a:bodyPr/>
          <a:lstStyle/>
          <a:p>
            <a:endParaRPr lang="en-US"/>
          </a:p>
        </p:txBody>
      </p:sp>
      <p:sp>
        <p:nvSpPr>
          <p:cNvPr id="315" name="field cell 112">
            <a:extLst>
              <a:ext uri="{FF2B5EF4-FFF2-40B4-BE49-F238E27FC236}">
                <a16:creationId xmlns:a16="http://schemas.microsoft.com/office/drawing/2014/main" id="{7DAE9746-C4BA-4E07-90CD-D16ADC17D9ED}"/>
              </a:ext>
            </a:extLst>
          </p:cNvPr>
          <p:cNvSpPr>
            <a:spLocks noGrp="1"/>
          </p:cNvSpPr>
          <p:nvPr/>
        </p:nvSpPr>
        <p:spPr>
          <a:xfrm>
            <a:off x="2714625" y="4084694"/>
            <a:ext cx="132670" cy="99502"/>
          </a:xfrm>
          <a:custGeom>
            <a:avLst/>
            <a:gdLst/>
            <a:ahLst/>
            <a:cxnLst/>
            <a:rect l="0" t="0" r="0" b="0"/>
            <a:pathLst>
              <a:path w="132670" h="99502">
                <a:moveTo>
                  <a:pt x="132670" y="0"/>
                </a:moveTo>
                <a:lnTo>
                  <a:pt x="0" y="0"/>
                </a:lnTo>
                <a:lnTo>
                  <a:pt x="0" y="99502"/>
                </a:lnTo>
                <a:close/>
              </a:path>
            </a:pathLst>
          </a:custGeom>
          <a:solidFill>
            <a:srgbClr val="E8F4F7"/>
          </a:solidFill>
          <a:ln w="0">
            <a:noFill/>
          </a:ln>
        </p:spPr>
        <p:txBody>
          <a:bodyPr/>
          <a:lstStyle/>
          <a:p>
            <a:endParaRPr lang="en-US"/>
          </a:p>
        </p:txBody>
      </p:sp>
      <p:sp>
        <p:nvSpPr>
          <p:cNvPr id="316" name="field cell 113">
            <a:extLst>
              <a:ext uri="{FF2B5EF4-FFF2-40B4-BE49-F238E27FC236}">
                <a16:creationId xmlns:a16="http://schemas.microsoft.com/office/drawing/2014/main" id="{CB884EFC-1676-4DF6-A7B9-7BD4ACA53D06}"/>
              </a:ext>
            </a:extLst>
          </p:cNvPr>
          <p:cNvSpPr>
            <a:spLocks noGrp="1"/>
          </p:cNvSpPr>
          <p:nvPr/>
        </p:nvSpPr>
        <p:spPr>
          <a:xfrm>
            <a:off x="2714625" y="4084694"/>
            <a:ext cx="132670" cy="99502"/>
          </a:xfrm>
          <a:custGeom>
            <a:avLst/>
            <a:gdLst/>
            <a:ahLst/>
            <a:cxnLst/>
            <a:rect l="0" t="0" r="0" b="0"/>
            <a:pathLst>
              <a:path w="132670" h="99502">
                <a:moveTo>
                  <a:pt x="132670" y="0"/>
                </a:moveTo>
                <a:lnTo>
                  <a:pt x="0" y="99502"/>
                </a:lnTo>
                <a:lnTo>
                  <a:pt x="132670" y="99502"/>
                </a:lnTo>
                <a:close/>
              </a:path>
            </a:pathLst>
          </a:custGeom>
          <a:solidFill>
            <a:srgbClr val="DEF0F3"/>
          </a:solidFill>
          <a:ln w="0">
            <a:noFill/>
          </a:ln>
        </p:spPr>
        <p:txBody>
          <a:bodyPr/>
          <a:lstStyle/>
          <a:p>
            <a:endParaRPr lang="en-US"/>
          </a:p>
        </p:txBody>
      </p:sp>
      <p:sp>
        <p:nvSpPr>
          <p:cNvPr id="317" name="field cell 114">
            <a:extLst>
              <a:ext uri="{FF2B5EF4-FFF2-40B4-BE49-F238E27FC236}">
                <a16:creationId xmlns:a16="http://schemas.microsoft.com/office/drawing/2014/main" id="{2C68A7A8-7330-4A32-9E1A-61F6F1F6E2D3}"/>
              </a:ext>
            </a:extLst>
          </p:cNvPr>
          <p:cNvSpPr>
            <a:spLocks noGrp="1"/>
          </p:cNvSpPr>
          <p:nvPr/>
        </p:nvSpPr>
        <p:spPr>
          <a:xfrm>
            <a:off x="2714625" y="3985192"/>
            <a:ext cx="132670" cy="99502"/>
          </a:xfrm>
          <a:custGeom>
            <a:avLst/>
            <a:gdLst/>
            <a:ahLst/>
            <a:cxnLst/>
            <a:rect l="0" t="0" r="0" b="0"/>
            <a:pathLst>
              <a:path w="132670" h="99502">
                <a:moveTo>
                  <a:pt x="0" y="0"/>
                </a:moveTo>
                <a:lnTo>
                  <a:pt x="132670" y="99502"/>
                </a:lnTo>
                <a:lnTo>
                  <a:pt x="132670" y="0"/>
                </a:lnTo>
                <a:close/>
              </a:path>
            </a:pathLst>
          </a:custGeom>
          <a:solidFill>
            <a:srgbClr val="CEE9EC"/>
          </a:solidFill>
          <a:ln w="0">
            <a:noFill/>
          </a:ln>
        </p:spPr>
        <p:txBody>
          <a:bodyPr/>
          <a:lstStyle/>
          <a:p>
            <a:endParaRPr lang="en-US"/>
          </a:p>
        </p:txBody>
      </p:sp>
      <p:sp>
        <p:nvSpPr>
          <p:cNvPr id="318" name="field cell 115">
            <a:extLst>
              <a:ext uri="{FF2B5EF4-FFF2-40B4-BE49-F238E27FC236}">
                <a16:creationId xmlns:a16="http://schemas.microsoft.com/office/drawing/2014/main" id="{4EC0B7A2-D16F-4D1E-ABFF-1120BF1E3C4E}"/>
              </a:ext>
            </a:extLst>
          </p:cNvPr>
          <p:cNvSpPr>
            <a:spLocks noGrp="1"/>
          </p:cNvSpPr>
          <p:nvPr/>
        </p:nvSpPr>
        <p:spPr>
          <a:xfrm>
            <a:off x="2714625" y="3985192"/>
            <a:ext cx="132670" cy="99502"/>
          </a:xfrm>
          <a:custGeom>
            <a:avLst/>
            <a:gdLst/>
            <a:ahLst/>
            <a:cxnLst/>
            <a:rect l="0" t="0" r="0" b="0"/>
            <a:pathLst>
              <a:path w="132670" h="99502">
                <a:moveTo>
                  <a:pt x="0" y="99502"/>
                </a:moveTo>
                <a:lnTo>
                  <a:pt x="132670" y="99502"/>
                </a:lnTo>
                <a:lnTo>
                  <a:pt x="0" y="0"/>
                </a:lnTo>
                <a:close/>
              </a:path>
            </a:pathLst>
          </a:custGeom>
          <a:solidFill>
            <a:srgbClr val="E6F3F6"/>
          </a:solidFill>
          <a:ln w="0">
            <a:noFill/>
          </a:ln>
        </p:spPr>
        <p:txBody>
          <a:bodyPr/>
          <a:lstStyle/>
          <a:p>
            <a:endParaRPr lang="en-US"/>
          </a:p>
        </p:txBody>
      </p:sp>
      <p:sp>
        <p:nvSpPr>
          <p:cNvPr id="319" name="field cell 116">
            <a:extLst>
              <a:ext uri="{FF2B5EF4-FFF2-40B4-BE49-F238E27FC236}">
                <a16:creationId xmlns:a16="http://schemas.microsoft.com/office/drawing/2014/main" id="{076B8443-B503-4048-A56D-9C0AE114AA63}"/>
              </a:ext>
            </a:extLst>
          </p:cNvPr>
          <p:cNvSpPr>
            <a:spLocks noGrp="1"/>
          </p:cNvSpPr>
          <p:nvPr/>
        </p:nvSpPr>
        <p:spPr>
          <a:xfrm>
            <a:off x="2847295" y="3786188"/>
            <a:ext cx="132670" cy="99502"/>
          </a:xfrm>
          <a:custGeom>
            <a:avLst/>
            <a:gdLst/>
            <a:ahLst/>
            <a:cxnLst/>
            <a:rect l="0" t="0" r="0" b="0"/>
            <a:pathLst>
              <a:path w="132670" h="99502">
                <a:moveTo>
                  <a:pt x="0" y="0"/>
                </a:moveTo>
                <a:lnTo>
                  <a:pt x="132670" y="99502"/>
                </a:lnTo>
                <a:lnTo>
                  <a:pt x="132670" y="0"/>
                </a:lnTo>
                <a:close/>
              </a:path>
            </a:pathLst>
          </a:custGeom>
          <a:solidFill>
            <a:srgbClr val="1D6E79"/>
          </a:solidFill>
          <a:ln w="0">
            <a:noFill/>
          </a:ln>
        </p:spPr>
        <p:txBody>
          <a:bodyPr/>
          <a:lstStyle/>
          <a:p>
            <a:endParaRPr lang="en-US"/>
          </a:p>
        </p:txBody>
      </p:sp>
      <p:sp>
        <p:nvSpPr>
          <p:cNvPr id="320" name="field cell 117">
            <a:extLst>
              <a:ext uri="{FF2B5EF4-FFF2-40B4-BE49-F238E27FC236}">
                <a16:creationId xmlns:a16="http://schemas.microsoft.com/office/drawing/2014/main" id="{F94070BE-6BB2-4339-BC0A-249A3C49BAC0}"/>
              </a:ext>
            </a:extLst>
          </p:cNvPr>
          <p:cNvSpPr>
            <a:spLocks noGrp="1"/>
          </p:cNvSpPr>
          <p:nvPr/>
        </p:nvSpPr>
        <p:spPr>
          <a:xfrm>
            <a:off x="2847295" y="3786188"/>
            <a:ext cx="132670" cy="99502"/>
          </a:xfrm>
          <a:custGeom>
            <a:avLst/>
            <a:gdLst/>
            <a:ahLst/>
            <a:cxnLst/>
            <a:rect l="0" t="0" r="0" b="0"/>
            <a:pathLst>
              <a:path w="132670" h="99502">
                <a:moveTo>
                  <a:pt x="132670" y="99502"/>
                </a:moveTo>
                <a:lnTo>
                  <a:pt x="0" y="0"/>
                </a:lnTo>
                <a:lnTo>
                  <a:pt x="0" y="99502"/>
                </a:lnTo>
                <a:close/>
              </a:path>
            </a:pathLst>
          </a:custGeom>
          <a:solidFill>
            <a:srgbClr val="489CA2"/>
          </a:solidFill>
          <a:ln w="0">
            <a:noFill/>
          </a:ln>
        </p:spPr>
        <p:txBody>
          <a:bodyPr/>
          <a:lstStyle/>
          <a:p>
            <a:endParaRPr lang="en-US"/>
          </a:p>
        </p:txBody>
      </p:sp>
      <p:sp>
        <p:nvSpPr>
          <p:cNvPr id="321" name="field cell 118">
            <a:extLst>
              <a:ext uri="{FF2B5EF4-FFF2-40B4-BE49-F238E27FC236}">
                <a16:creationId xmlns:a16="http://schemas.microsoft.com/office/drawing/2014/main" id="{E59A6662-2034-4C25-890D-99E13568F70B}"/>
              </a:ext>
            </a:extLst>
          </p:cNvPr>
          <p:cNvSpPr>
            <a:spLocks noGrp="1"/>
          </p:cNvSpPr>
          <p:nvPr/>
        </p:nvSpPr>
        <p:spPr>
          <a:xfrm>
            <a:off x="2847295" y="4084694"/>
            <a:ext cx="132670" cy="99502"/>
          </a:xfrm>
          <a:custGeom>
            <a:avLst/>
            <a:gdLst/>
            <a:ahLst/>
            <a:cxnLst/>
            <a:rect l="0" t="0" r="0" b="0"/>
            <a:pathLst>
              <a:path w="132670" h="99502">
                <a:moveTo>
                  <a:pt x="132670" y="99502"/>
                </a:moveTo>
                <a:lnTo>
                  <a:pt x="0" y="0"/>
                </a:lnTo>
                <a:lnTo>
                  <a:pt x="0" y="99502"/>
                </a:lnTo>
                <a:close/>
              </a:path>
            </a:pathLst>
          </a:custGeom>
          <a:solidFill>
            <a:srgbClr val="C1E4E7"/>
          </a:solidFill>
          <a:ln w="0">
            <a:noFill/>
          </a:ln>
        </p:spPr>
        <p:txBody>
          <a:bodyPr/>
          <a:lstStyle/>
          <a:p>
            <a:endParaRPr lang="en-US"/>
          </a:p>
        </p:txBody>
      </p:sp>
      <p:sp>
        <p:nvSpPr>
          <p:cNvPr id="322" name="field cell 119">
            <a:extLst>
              <a:ext uri="{FF2B5EF4-FFF2-40B4-BE49-F238E27FC236}">
                <a16:creationId xmlns:a16="http://schemas.microsoft.com/office/drawing/2014/main" id="{B0896BF2-DFDC-49DB-A42D-888507923667}"/>
              </a:ext>
            </a:extLst>
          </p:cNvPr>
          <p:cNvSpPr>
            <a:spLocks noGrp="1"/>
          </p:cNvSpPr>
          <p:nvPr/>
        </p:nvSpPr>
        <p:spPr>
          <a:xfrm>
            <a:off x="2847295" y="4084694"/>
            <a:ext cx="132670" cy="99502"/>
          </a:xfrm>
          <a:custGeom>
            <a:avLst/>
            <a:gdLst/>
            <a:ahLst/>
            <a:cxnLst/>
            <a:rect l="0" t="0" r="0" b="0"/>
            <a:pathLst>
              <a:path w="132670" h="99502">
                <a:moveTo>
                  <a:pt x="0" y="0"/>
                </a:moveTo>
                <a:lnTo>
                  <a:pt x="132670" y="99502"/>
                </a:lnTo>
                <a:lnTo>
                  <a:pt x="132670" y="0"/>
                </a:lnTo>
                <a:close/>
              </a:path>
            </a:pathLst>
          </a:custGeom>
          <a:solidFill>
            <a:srgbClr val="AADADD"/>
          </a:solidFill>
          <a:ln w="0">
            <a:noFill/>
          </a:ln>
        </p:spPr>
        <p:txBody>
          <a:bodyPr/>
          <a:lstStyle/>
          <a:p>
            <a:endParaRPr lang="en-US"/>
          </a:p>
        </p:txBody>
      </p:sp>
      <p:sp>
        <p:nvSpPr>
          <p:cNvPr id="323" name="field cell 120">
            <a:extLst>
              <a:ext uri="{FF2B5EF4-FFF2-40B4-BE49-F238E27FC236}">
                <a16:creationId xmlns:a16="http://schemas.microsoft.com/office/drawing/2014/main" id="{1D01E3F9-6700-4731-9981-03F363D21F7E}"/>
              </a:ext>
            </a:extLst>
          </p:cNvPr>
          <p:cNvSpPr>
            <a:spLocks noGrp="1"/>
          </p:cNvSpPr>
          <p:nvPr/>
        </p:nvSpPr>
        <p:spPr>
          <a:xfrm>
            <a:off x="2847295" y="4184196"/>
            <a:ext cx="132670" cy="99502"/>
          </a:xfrm>
          <a:custGeom>
            <a:avLst/>
            <a:gdLst/>
            <a:ahLst/>
            <a:cxnLst/>
            <a:rect l="0" t="0" r="0" b="0"/>
            <a:pathLst>
              <a:path w="132670" h="99502">
                <a:moveTo>
                  <a:pt x="0" y="99502"/>
                </a:moveTo>
                <a:lnTo>
                  <a:pt x="132670" y="0"/>
                </a:lnTo>
                <a:lnTo>
                  <a:pt x="0" y="0"/>
                </a:lnTo>
                <a:close/>
              </a:path>
            </a:pathLst>
          </a:custGeom>
          <a:solidFill>
            <a:srgbClr val="D4EBEE"/>
          </a:solidFill>
          <a:ln w="0">
            <a:noFill/>
          </a:ln>
        </p:spPr>
        <p:txBody>
          <a:bodyPr/>
          <a:lstStyle/>
          <a:p>
            <a:endParaRPr lang="en-US"/>
          </a:p>
        </p:txBody>
      </p:sp>
      <p:sp>
        <p:nvSpPr>
          <p:cNvPr id="324" name="field cell 121">
            <a:extLst>
              <a:ext uri="{FF2B5EF4-FFF2-40B4-BE49-F238E27FC236}">
                <a16:creationId xmlns:a16="http://schemas.microsoft.com/office/drawing/2014/main" id="{10D05E6C-A467-4EA2-A5AD-E8C49DB3B4B0}"/>
              </a:ext>
            </a:extLst>
          </p:cNvPr>
          <p:cNvSpPr>
            <a:spLocks noGrp="1"/>
          </p:cNvSpPr>
          <p:nvPr/>
        </p:nvSpPr>
        <p:spPr>
          <a:xfrm>
            <a:off x="2847295" y="4184196"/>
            <a:ext cx="132670" cy="99502"/>
          </a:xfrm>
          <a:custGeom>
            <a:avLst/>
            <a:gdLst/>
            <a:ahLst/>
            <a:cxnLst/>
            <a:rect l="0" t="0" r="0" b="0"/>
            <a:pathLst>
              <a:path w="132670" h="99502">
                <a:moveTo>
                  <a:pt x="132670" y="99502"/>
                </a:moveTo>
                <a:lnTo>
                  <a:pt x="132670" y="0"/>
                </a:lnTo>
                <a:lnTo>
                  <a:pt x="0" y="99502"/>
                </a:lnTo>
                <a:close/>
              </a:path>
            </a:pathLst>
          </a:custGeom>
          <a:solidFill>
            <a:srgbClr val="D8EDF0"/>
          </a:solidFill>
          <a:ln w="0">
            <a:noFill/>
          </a:ln>
        </p:spPr>
        <p:txBody>
          <a:bodyPr/>
          <a:lstStyle/>
          <a:p>
            <a:endParaRPr lang="en-US"/>
          </a:p>
        </p:txBody>
      </p:sp>
      <p:sp>
        <p:nvSpPr>
          <p:cNvPr id="325" name="field cell 122">
            <a:extLst>
              <a:ext uri="{FF2B5EF4-FFF2-40B4-BE49-F238E27FC236}">
                <a16:creationId xmlns:a16="http://schemas.microsoft.com/office/drawing/2014/main" id="{CF7415FC-1A0D-4774-858B-79D24C7BC366}"/>
              </a:ext>
            </a:extLst>
          </p:cNvPr>
          <p:cNvSpPr>
            <a:spLocks noGrp="1"/>
          </p:cNvSpPr>
          <p:nvPr/>
        </p:nvSpPr>
        <p:spPr>
          <a:xfrm>
            <a:off x="2979964" y="4184196"/>
            <a:ext cx="132670" cy="99502"/>
          </a:xfrm>
          <a:custGeom>
            <a:avLst/>
            <a:gdLst/>
            <a:ahLst/>
            <a:cxnLst/>
            <a:rect l="0" t="0" r="0" b="0"/>
            <a:pathLst>
              <a:path w="132670" h="99502">
                <a:moveTo>
                  <a:pt x="132670" y="99502"/>
                </a:moveTo>
                <a:lnTo>
                  <a:pt x="0" y="0"/>
                </a:lnTo>
                <a:lnTo>
                  <a:pt x="0" y="99502"/>
                </a:lnTo>
                <a:close/>
              </a:path>
            </a:pathLst>
          </a:custGeom>
          <a:solidFill>
            <a:srgbClr val="DDEFF2"/>
          </a:solidFill>
          <a:ln w="0">
            <a:noFill/>
          </a:ln>
        </p:spPr>
        <p:txBody>
          <a:bodyPr/>
          <a:lstStyle/>
          <a:p>
            <a:endParaRPr lang="en-US"/>
          </a:p>
        </p:txBody>
      </p:sp>
      <p:sp>
        <p:nvSpPr>
          <p:cNvPr id="326" name="field cell 123">
            <a:extLst>
              <a:ext uri="{FF2B5EF4-FFF2-40B4-BE49-F238E27FC236}">
                <a16:creationId xmlns:a16="http://schemas.microsoft.com/office/drawing/2014/main" id="{1461A053-8750-494A-8C75-AE976A76CA5C}"/>
              </a:ext>
            </a:extLst>
          </p:cNvPr>
          <p:cNvSpPr>
            <a:spLocks noGrp="1"/>
          </p:cNvSpPr>
          <p:nvPr/>
        </p:nvSpPr>
        <p:spPr>
          <a:xfrm>
            <a:off x="2979964" y="4184196"/>
            <a:ext cx="132670" cy="99502"/>
          </a:xfrm>
          <a:custGeom>
            <a:avLst/>
            <a:gdLst/>
            <a:ahLst/>
            <a:cxnLst/>
            <a:rect l="0" t="0" r="0" b="0"/>
            <a:pathLst>
              <a:path w="132670" h="99502">
                <a:moveTo>
                  <a:pt x="0" y="0"/>
                </a:moveTo>
                <a:lnTo>
                  <a:pt x="132670" y="99502"/>
                </a:lnTo>
                <a:lnTo>
                  <a:pt x="132670" y="0"/>
                </a:lnTo>
                <a:close/>
              </a:path>
            </a:pathLst>
          </a:custGeom>
          <a:solidFill>
            <a:srgbClr val="DFF0F3"/>
          </a:solidFill>
          <a:ln w="0">
            <a:noFill/>
          </a:ln>
        </p:spPr>
        <p:txBody>
          <a:bodyPr/>
          <a:lstStyle/>
          <a:p>
            <a:endParaRPr lang="en-US"/>
          </a:p>
        </p:txBody>
      </p:sp>
      <p:sp>
        <p:nvSpPr>
          <p:cNvPr id="327" name="field cell 124">
            <a:extLst>
              <a:ext uri="{FF2B5EF4-FFF2-40B4-BE49-F238E27FC236}">
                <a16:creationId xmlns:a16="http://schemas.microsoft.com/office/drawing/2014/main" id="{D03E6D59-F7CC-4794-9586-D9271C6E59CC}"/>
              </a:ext>
            </a:extLst>
          </p:cNvPr>
          <p:cNvSpPr>
            <a:spLocks noGrp="1"/>
          </p:cNvSpPr>
          <p:nvPr/>
        </p:nvSpPr>
        <p:spPr>
          <a:xfrm>
            <a:off x="3245304" y="4283699"/>
            <a:ext cx="132670" cy="99502"/>
          </a:xfrm>
          <a:custGeom>
            <a:avLst/>
            <a:gdLst/>
            <a:ahLst/>
            <a:cxnLst/>
            <a:rect l="0" t="0" r="0" b="0"/>
            <a:pathLst>
              <a:path w="132670" h="99502">
                <a:moveTo>
                  <a:pt x="0" y="0"/>
                </a:moveTo>
                <a:lnTo>
                  <a:pt x="0" y="99502"/>
                </a:lnTo>
                <a:lnTo>
                  <a:pt x="132670" y="99502"/>
                </a:lnTo>
                <a:close/>
              </a:path>
            </a:pathLst>
          </a:custGeom>
          <a:solidFill>
            <a:srgbClr val="D2EBEE"/>
          </a:solidFill>
          <a:ln w="0">
            <a:noFill/>
          </a:ln>
        </p:spPr>
        <p:txBody>
          <a:bodyPr/>
          <a:lstStyle/>
          <a:p>
            <a:endParaRPr lang="en-US"/>
          </a:p>
        </p:txBody>
      </p:sp>
      <p:sp>
        <p:nvSpPr>
          <p:cNvPr id="328" name="field cell 125">
            <a:extLst>
              <a:ext uri="{FF2B5EF4-FFF2-40B4-BE49-F238E27FC236}">
                <a16:creationId xmlns:a16="http://schemas.microsoft.com/office/drawing/2014/main" id="{62018490-6528-4312-A45B-C22FFF6AA579}"/>
              </a:ext>
            </a:extLst>
          </p:cNvPr>
          <p:cNvSpPr>
            <a:spLocks noGrp="1"/>
          </p:cNvSpPr>
          <p:nvPr/>
        </p:nvSpPr>
        <p:spPr>
          <a:xfrm>
            <a:off x="3245304" y="4283699"/>
            <a:ext cx="132670" cy="99502"/>
          </a:xfrm>
          <a:custGeom>
            <a:avLst/>
            <a:gdLst/>
            <a:ahLst/>
            <a:cxnLst/>
            <a:rect l="0" t="0" r="0" b="0"/>
            <a:pathLst>
              <a:path w="132670" h="99502">
                <a:moveTo>
                  <a:pt x="132670" y="0"/>
                </a:moveTo>
                <a:lnTo>
                  <a:pt x="0" y="0"/>
                </a:lnTo>
                <a:lnTo>
                  <a:pt x="132670" y="99502"/>
                </a:lnTo>
                <a:close/>
              </a:path>
            </a:pathLst>
          </a:custGeom>
          <a:solidFill>
            <a:srgbClr val="AEDCDF"/>
          </a:solidFill>
          <a:ln w="0">
            <a:noFill/>
          </a:ln>
        </p:spPr>
        <p:txBody>
          <a:bodyPr/>
          <a:lstStyle/>
          <a:p>
            <a:endParaRPr lang="en-US"/>
          </a:p>
        </p:txBody>
      </p:sp>
      <p:sp>
        <p:nvSpPr>
          <p:cNvPr id="329" name="field cell 126">
            <a:extLst>
              <a:ext uri="{FF2B5EF4-FFF2-40B4-BE49-F238E27FC236}">
                <a16:creationId xmlns:a16="http://schemas.microsoft.com/office/drawing/2014/main" id="{7578532C-CBDD-4A98-832B-5138059DD047}"/>
              </a:ext>
            </a:extLst>
          </p:cNvPr>
          <p:cNvSpPr>
            <a:spLocks noGrp="1"/>
          </p:cNvSpPr>
          <p:nvPr/>
        </p:nvSpPr>
        <p:spPr>
          <a:xfrm>
            <a:off x="3112634" y="4283699"/>
            <a:ext cx="132670" cy="99502"/>
          </a:xfrm>
          <a:custGeom>
            <a:avLst/>
            <a:gdLst/>
            <a:ahLst/>
            <a:cxnLst/>
            <a:rect l="0" t="0" r="0" b="0"/>
            <a:pathLst>
              <a:path w="132670" h="99502">
                <a:moveTo>
                  <a:pt x="132670" y="99502"/>
                </a:moveTo>
                <a:lnTo>
                  <a:pt x="132670" y="0"/>
                </a:lnTo>
                <a:lnTo>
                  <a:pt x="0" y="99502"/>
                </a:lnTo>
                <a:close/>
              </a:path>
            </a:pathLst>
          </a:custGeom>
          <a:solidFill>
            <a:srgbClr val="E8F4F7"/>
          </a:solidFill>
          <a:ln w="0">
            <a:noFill/>
          </a:ln>
        </p:spPr>
        <p:txBody>
          <a:bodyPr/>
          <a:lstStyle/>
          <a:p>
            <a:endParaRPr lang="en-US"/>
          </a:p>
        </p:txBody>
      </p:sp>
      <p:sp>
        <p:nvSpPr>
          <p:cNvPr id="330" name="field cell 127">
            <a:extLst>
              <a:ext uri="{FF2B5EF4-FFF2-40B4-BE49-F238E27FC236}">
                <a16:creationId xmlns:a16="http://schemas.microsoft.com/office/drawing/2014/main" id="{6CF96A46-B78F-48A6-A052-85C4ABDB38B1}"/>
              </a:ext>
            </a:extLst>
          </p:cNvPr>
          <p:cNvSpPr>
            <a:spLocks noGrp="1"/>
          </p:cNvSpPr>
          <p:nvPr/>
        </p:nvSpPr>
        <p:spPr>
          <a:xfrm>
            <a:off x="3112634" y="4283699"/>
            <a:ext cx="132670" cy="99502"/>
          </a:xfrm>
          <a:custGeom>
            <a:avLst/>
            <a:gdLst/>
            <a:ahLst/>
            <a:cxnLst/>
            <a:rect l="0" t="0" r="0" b="0"/>
            <a:pathLst>
              <a:path w="132670" h="99502">
                <a:moveTo>
                  <a:pt x="132670" y="0"/>
                </a:moveTo>
                <a:lnTo>
                  <a:pt x="0" y="0"/>
                </a:lnTo>
                <a:lnTo>
                  <a:pt x="0" y="99502"/>
                </a:lnTo>
                <a:close/>
              </a:path>
            </a:pathLst>
          </a:custGeom>
          <a:solidFill>
            <a:srgbClr val="ECF6F9"/>
          </a:solidFill>
          <a:ln w="0">
            <a:noFill/>
          </a:ln>
        </p:spPr>
        <p:txBody>
          <a:bodyPr/>
          <a:lstStyle/>
          <a:p>
            <a:endParaRPr lang="en-US"/>
          </a:p>
        </p:txBody>
      </p:sp>
      <p:sp>
        <p:nvSpPr>
          <p:cNvPr id="331" name="field cell 128">
            <a:extLst>
              <a:ext uri="{FF2B5EF4-FFF2-40B4-BE49-F238E27FC236}">
                <a16:creationId xmlns:a16="http://schemas.microsoft.com/office/drawing/2014/main" id="{B99B4A69-1368-447F-80D8-4DDC32CE7995}"/>
              </a:ext>
            </a:extLst>
          </p:cNvPr>
          <p:cNvSpPr>
            <a:spLocks noGrp="1"/>
          </p:cNvSpPr>
          <p:nvPr/>
        </p:nvSpPr>
        <p:spPr>
          <a:xfrm>
            <a:off x="3112634" y="4184196"/>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332" name="field cell 129">
            <a:extLst>
              <a:ext uri="{FF2B5EF4-FFF2-40B4-BE49-F238E27FC236}">
                <a16:creationId xmlns:a16="http://schemas.microsoft.com/office/drawing/2014/main" id="{EB2DA3C5-711D-4C8E-B33D-119A1CADEC1E}"/>
              </a:ext>
            </a:extLst>
          </p:cNvPr>
          <p:cNvSpPr>
            <a:spLocks noGrp="1"/>
          </p:cNvSpPr>
          <p:nvPr/>
        </p:nvSpPr>
        <p:spPr>
          <a:xfrm>
            <a:off x="3112634" y="4184196"/>
            <a:ext cx="132670" cy="99502"/>
          </a:xfrm>
          <a:custGeom>
            <a:avLst/>
            <a:gdLst/>
            <a:ahLst/>
            <a:cxnLst/>
            <a:rect l="0" t="0" r="0" b="0"/>
            <a:pathLst>
              <a:path w="132670" h="99502">
                <a:moveTo>
                  <a:pt x="132670" y="99502"/>
                </a:moveTo>
                <a:lnTo>
                  <a:pt x="132670" y="0"/>
                </a:lnTo>
                <a:lnTo>
                  <a:pt x="0" y="0"/>
                </a:lnTo>
                <a:close/>
              </a:path>
            </a:pathLst>
          </a:custGeom>
          <a:solidFill>
            <a:srgbClr val="E9F4F7"/>
          </a:solidFill>
          <a:ln w="0">
            <a:noFill/>
          </a:ln>
        </p:spPr>
        <p:txBody>
          <a:bodyPr/>
          <a:lstStyle/>
          <a:p>
            <a:endParaRPr lang="en-US"/>
          </a:p>
        </p:txBody>
      </p:sp>
      <p:sp>
        <p:nvSpPr>
          <p:cNvPr id="333" name="field cell 130">
            <a:extLst>
              <a:ext uri="{FF2B5EF4-FFF2-40B4-BE49-F238E27FC236}">
                <a16:creationId xmlns:a16="http://schemas.microsoft.com/office/drawing/2014/main" id="{2D4BC505-8329-4BA7-9966-E63D11171E59}"/>
              </a:ext>
            </a:extLst>
          </p:cNvPr>
          <p:cNvSpPr>
            <a:spLocks noGrp="1"/>
          </p:cNvSpPr>
          <p:nvPr/>
        </p:nvSpPr>
        <p:spPr>
          <a:xfrm>
            <a:off x="3377973" y="3786188"/>
            <a:ext cx="132670" cy="99502"/>
          </a:xfrm>
          <a:custGeom>
            <a:avLst/>
            <a:gdLst/>
            <a:ahLst/>
            <a:cxnLst/>
            <a:rect l="0" t="0" r="0" b="0"/>
            <a:pathLst>
              <a:path w="132670" h="99502">
                <a:moveTo>
                  <a:pt x="0" y="99502"/>
                </a:moveTo>
                <a:lnTo>
                  <a:pt x="132670" y="0"/>
                </a:lnTo>
                <a:lnTo>
                  <a:pt x="0" y="0"/>
                </a:lnTo>
                <a:close/>
              </a:path>
            </a:pathLst>
          </a:custGeom>
          <a:solidFill>
            <a:srgbClr val="EAF5F8"/>
          </a:solidFill>
          <a:ln w="0">
            <a:noFill/>
          </a:ln>
        </p:spPr>
        <p:txBody>
          <a:bodyPr/>
          <a:lstStyle/>
          <a:p>
            <a:endParaRPr lang="en-US"/>
          </a:p>
        </p:txBody>
      </p:sp>
      <p:sp>
        <p:nvSpPr>
          <p:cNvPr id="334" name="field cell 131">
            <a:extLst>
              <a:ext uri="{FF2B5EF4-FFF2-40B4-BE49-F238E27FC236}">
                <a16:creationId xmlns:a16="http://schemas.microsoft.com/office/drawing/2014/main" id="{913BBF3D-99AE-4405-BA21-0CE3368EFF31}"/>
              </a:ext>
            </a:extLst>
          </p:cNvPr>
          <p:cNvSpPr>
            <a:spLocks noGrp="1"/>
          </p:cNvSpPr>
          <p:nvPr/>
        </p:nvSpPr>
        <p:spPr>
          <a:xfrm>
            <a:off x="3377973" y="3786188"/>
            <a:ext cx="132670" cy="99502"/>
          </a:xfrm>
          <a:custGeom>
            <a:avLst/>
            <a:gdLst/>
            <a:ahLst/>
            <a:cxnLst/>
            <a:rect l="0" t="0" r="0" b="0"/>
            <a:pathLst>
              <a:path w="132670" h="99502">
                <a:moveTo>
                  <a:pt x="0" y="99502"/>
                </a:moveTo>
                <a:lnTo>
                  <a:pt x="132670" y="99502"/>
                </a:lnTo>
                <a:lnTo>
                  <a:pt x="132670" y="0"/>
                </a:lnTo>
                <a:close/>
              </a:path>
            </a:pathLst>
          </a:custGeom>
          <a:solidFill>
            <a:srgbClr val="D8EDF0"/>
          </a:solidFill>
          <a:ln w="0">
            <a:noFill/>
          </a:ln>
        </p:spPr>
        <p:txBody>
          <a:bodyPr/>
          <a:lstStyle/>
          <a:p>
            <a:endParaRPr lang="en-US"/>
          </a:p>
        </p:txBody>
      </p:sp>
      <p:sp>
        <p:nvSpPr>
          <p:cNvPr id="335" name="field cell 132">
            <a:extLst>
              <a:ext uri="{FF2B5EF4-FFF2-40B4-BE49-F238E27FC236}">
                <a16:creationId xmlns:a16="http://schemas.microsoft.com/office/drawing/2014/main" id="{42DA75CD-B0EB-4EDE-A7AE-1BC69CBF723D}"/>
              </a:ext>
            </a:extLst>
          </p:cNvPr>
          <p:cNvSpPr>
            <a:spLocks noGrp="1"/>
          </p:cNvSpPr>
          <p:nvPr/>
        </p:nvSpPr>
        <p:spPr>
          <a:xfrm>
            <a:off x="3245304" y="3786188"/>
            <a:ext cx="132670" cy="99502"/>
          </a:xfrm>
          <a:custGeom>
            <a:avLst/>
            <a:gdLst/>
            <a:ahLst/>
            <a:cxnLst/>
            <a:rect l="0" t="0" r="0" b="0"/>
            <a:pathLst>
              <a:path w="132670" h="99502">
                <a:moveTo>
                  <a:pt x="0" y="0"/>
                </a:moveTo>
                <a:lnTo>
                  <a:pt x="132670" y="99502"/>
                </a:lnTo>
                <a:lnTo>
                  <a:pt x="132670" y="0"/>
                </a:lnTo>
                <a:close/>
              </a:path>
            </a:pathLst>
          </a:custGeom>
          <a:solidFill>
            <a:srgbClr val="E7F4F7"/>
          </a:solidFill>
          <a:ln w="0">
            <a:noFill/>
          </a:ln>
        </p:spPr>
        <p:txBody>
          <a:bodyPr/>
          <a:lstStyle/>
          <a:p>
            <a:endParaRPr lang="en-US"/>
          </a:p>
        </p:txBody>
      </p:sp>
      <p:sp>
        <p:nvSpPr>
          <p:cNvPr id="336" name="field cell 133">
            <a:extLst>
              <a:ext uri="{FF2B5EF4-FFF2-40B4-BE49-F238E27FC236}">
                <a16:creationId xmlns:a16="http://schemas.microsoft.com/office/drawing/2014/main" id="{39A19B7D-3188-4075-9319-8F4C1832EB7E}"/>
              </a:ext>
            </a:extLst>
          </p:cNvPr>
          <p:cNvSpPr>
            <a:spLocks noGrp="1"/>
          </p:cNvSpPr>
          <p:nvPr/>
        </p:nvSpPr>
        <p:spPr>
          <a:xfrm>
            <a:off x="3245304" y="3786188"/>
            <a:ext cx="132670" cy="99502"/>
          </a:xfrm>
          <a:custGeom>
            <a:avLst/>
            <a:gdLst/>
            <a:ahLst/>
            <a:cxnLst/>
            <a:rect l="0" t="0" r="0" b="0"/>
            <a:pathLst>
              <a:path w="132670" h="99502">
                <a:moveTo>
                  <a:pt x="132670" y="99502"/>
                </a:moveTo>
                <a:lnTo>
                  <a:pt x="0" y="0"/>
                </a:lnTo>
                <a:lnTo>
                  <a:pt x="0" y="99502"/>
                </a:lnTo>
                <a:close/>
              </a:path>
            </a:pathLst>
          </a:custGeom>
          <a:solidFill>
            <a:srgbClr val="DDEFF2"/>
          </a:solidFill>
          <a:ln w="0">
            <a:noFill/>
          </a:ln>
        </p:spPr>
        <p:txBody>
          <a:bodyPr/>
          <a:lstStyle/>
          <a:p>
            <a:endParaRPr lang="en-US"/>
          </a:p>
        </p:txBody>
      </p:sp>
      <p:sp>
        <p:nvSpPr>
          <p:cNvPr id="337" name="field cell 134">
            <a:extLst>
              <a:ext uri="{FF2B5EF4-FFF2-40B4-BE49-F238E27FC236}">
                <a16:creationId xmlns:a16="http://schemas.microsoft.com/office/drawing/2014/main" id="{FE716233-C49D-469A-B47A-222F4009C437}"/>
              </a:ext>
            </a:extLst>
          </p:cNvPr>
          <p:cNvSpPr>
            <a:spLocks noGrp="1"/>
          </p:cNvSpPr>
          <p:nvPr/>
        </p:nvSpPr>
        <p:spPr>
          <a:xfrm>
            <a:off x="3245304" y="3885690"/>
            <a:ext cx="132670" cy="99502"/>
          </a:xfrm>
          <a:custGeom>
            <a:avLst/>
            <a:gdLst/>
            <a:ahLst/>
            <a:cxnLst/>
            <a:rect l="0" t="0" r="0" b="0"/>
            <a:pathLst>
              <a:path w="132670" h="99502">
                <a:moveTo>
                  <a:pt x="132670" y="0"/>
                </a:moveTo>
                <a:lnTo>
                  <a:pt x="0" y="99502"/>
                </a:lnTo>
                <a:lnTo>
                  <a:pt x="132670" y="99502"/>
                </a:lnTo>
                <a:close/>
              </a:path>
            </a:pathLst>
          </a:custGeom>
          <a:solidFill>
            <a:srgbClr val="E4F2F5"/>
          </a:solidFill>
          <a:ln w="0">
            <a:noFill/>
          </a:ln>
        </p:spPr>
        <p:txBody>
          <a:bodyPr/>
          <a:lstStyle/>
          <a:p>
            <a:endParaRPr lang="en-US"/>
          </a:p>
        </p:txBody>
      </p:sp>
      <p:sp>
        <p:nvSpPr>
          <p:cNvPr id="338" name="field cell 135">
            <a:extLst>
              <a:ext uri="{FF2B5EF4-FFF2-40B4-BE49-F238E27FC236}">
                <a16:creationId xmlns:a16="http://schemas.microsoft.com/office/drawing/2014/main" id="{26F1DAB4-F971-4626-AFEB-66370E76CADE}"/>
              </a:ext>
            </a:extLst>
          </p:cNvPr>
          <p:cNvSpPr>
            <a:spLocks noGrp="1"/>
          </p:cNvSpPr>
          <p:nvPr/>
        </p:nvSpPr>
        <p:spPr>
          <a:xfrm>
            <a:off x="3245304" y="3885690"/>
            <a:ext cx="132670" cy="99502"/>
          </a:xfrm>
          <a:custGeom>
            <a:avLst/>
            <a:gdLst/>
            <a:ahLst/>
            <a:cxnLst/>
            <a:rect l="0" t="0" r="0" b="0"/>
            <a:pathLst>
              <a:path w="132670" h="99502">
                <a:moveTo>
                  <a:pt x="0" y="99502"/>
                </a:moveTo>
                <a:lnTo>
                  <a:pt x="132670" y="0"/>
                </a:lnTo>
                <a:lnTo>
                  <a:pt x="0" y="0"/>
                </a:lnTo>
                <a:close/>
              </a:path>
            </a:pathLst>
          </a:custGeom>
          <a:solidFill>
            <a:srgbClr val="EAF5F8"/>
          </a:solidFill>
          <a:ln w="0">
            <a:noFill/>
          </a:ln>
        </p:spPr>
        <p:txBody>
          <a:bodyPr/>
          <a:lstStyle/>
          <a:p>
            <a:endParaRPr lang="en-US"/>
          </a:p>
        </p:txBody>
      </p:sp>
      <p:sp>
        <p:nvSpPr>
          <p:cNvPr id="339" name="field cell 136">
            <a:extLst>
              <a:ext uri="{FF2B5EF4-FFF2-40B4-BE49-F238E27FC236}">
                <a16:creationId xmlns:a16="http://schemas.microsoft.com/office/drawing/2014/main" id="{F54792E4-41E0-4B0B-A1FC-745AE0C17FBD}"/>
              </a:ext>
            </a:extLst>
          </p:cNvPr>
          <p:cNvSpPr>
            <a:spLocks noGrp="1"/>
          </p:cNvSpPr>
          <p:nvPr/>
        </p:nvSpPr>
        <p:spPr>
          <a:xfrm>
            <a:off x="3377973" y="4184196"/>
            <a:ext cx="132670" cy="99502"/>
          </a:xfrm>
          <a:custGeom>
            <a:avLst/>
            <a:gdLst/>
            <a:ahLst/>
            <a:cxnLst/>
            <a:rect l="0" t="0" r="0" b="0"/>
            <a:pathLst>
              <a:path w="132670" h="99502">
                <a:moveTo>
                  <a:pt x="0" y="0"/>
                </a:moveTo>
                <a:lnTo>
                  <a:pt x="0" y="99502"/>
                </a:lnTo>
                <a:lnTo>
                  <a:pt x="132670" y="99502"/>
                </a:lnTo>
                <a:close/>
              </a:path>
            </a:pathLst>
          </a:custGeom>
          <a:solidFill>
            <a:srgbClr val="1E7B83"/>
          </a:solidFill>
          <a:ln w="0">
            <a:noFill/>
          </a:ln>
        </p:spPr>
        <p:txBody>
          <a:bodyPr/>
          <a:lstStyle/>
          <a:p>
            <a:endParaRPr lang="en-US"/>
          </a:p>
        </p:txBody>
      </p:sp>
      <p:sp>
        <p:nvSpPr>
          <p:cNvPr id="340" name="field cell 137">
            <a:extLst>
              <a:ext uri="{FF2B5EF4-FFF2-40B4-BE49-F238E27FC236}">
                <a16:creationId xmlns:a16="http://schemas.microsoft.com/office/drawing/2014/main" id="{CA7E35BB-93A4-4D8F-85E6-5D41B16CBBF8}"/>
              </a:ext>
            </a:extLst>
          </p:cNvPr>
          <p:cNvSpPr>
            <a:spLocks noGrp="1"/>
          </p:cNvSpPr>
          <p:nvPr/>
        </p:nvSpPr>
        <p:spPr>
          <a:xfrm>
            <a:off x="3377973" y="4184196"/>
            <a:ext cx="132670" cy="99502"/>
          </a:xfrm>
          <a:custGeom>
            <a:avLst/>
            <a:gdLst/>
            <a:ahLst/>
            <a:cxnLst/>
            <a:rect l="0" t="0" r="0" b="0"/>
            <a:pathLst>
              <a:path w="132670" h="99502">
                <a:moveTo>
                  <a:pt x="132670" y="0"/>
                </a:moveTo>
                <a:lnTo>
                  <a:pt x="0" y="0"/>
                </a:lnTo>
                <a:lnTo>
                  <a:pt x="132670" y="99502"/>
                </a:lnTo>
                <a:close/>
              </a:path>
            </a:pathLst>
          </a:custGeom>
          <a:solidFill>
            <a:srgbClr val="1A3850"/>
          </a:solidFill>
          <a:ln w="0">
            <a:noFill/>
          </a:ln>
        </p:spPr>
        <p:txBody>
          <a:bodyPr/>
          <a:lstStyle/>
          <a:p>
            <a:endParaRPr lang="en-US"/>
          </a:p>
        </p:txBody>
      </p:sp>
      <p:sp>
        <p:nvSpPr>
          <p:cNvPr id="341" name="field cell 138">
            <a:extLst>
              <a:ext uri="{FF2B5EF4-FFF2-40B4-BE49-F238E27FC236}">
                <a16:creationId xmlns:a16="http://schemas.microsoft.com/office/drawing/2014/main" id="{878072A1-B4F9-4B13-AB3A-727500DF8773}"/>
              </a:ext>
            </a:extLst>
          </p:cNvPr>
          <p:cNvSpPr>
            <a:spLocks noGrp="1"/>
          </p:cNvSpPr>
          <p:nvPr/>
        </p:nvSpPr>
        <p:spPr>
          <a:xfrm>
            <a:off x="3245304" y="4184196"/>
            <a:ext cx="132670" cy="99502"/>
          </a:xfrm>
          <a:custGeom>
            <a:avLst/>
            <a:gdLst/>
            <a:ahLst/>
            <a:cxnLst/>
            <a:rect l="0" t="0" r="0" b="0"/>
            <a:pathLst>
              <a:path w="132670" h="99502">
                <a:moveTo>
                  <a:pt x="132670" y="0"/>
                </a:moveTo>
                <a:lnTo>
                  <a:pt x="0" y="99502"/>
                </a:lnTo>
                <a:lnTo>
                  <a:pt x="132670" y="99502"/>
                </a:lnTo>
                <a:close/>
              </a:path>
            </a:pathLst>
          </a:custGeom>
          <a:solidFill>
            <a:srgbClr val="93D0D3"/>
          </a:solidFill>
          <a:ln w="0">
            <a:noFill/>
          </a:ln>
        </p:spPr>
        <p:txBody>
          <a:bodyPr/>
          <a:lstStyle/>
          <a:p>
            <a:endParaRPr lang="en-US"/>
          </a:p>
        </p:txBody>
      </p:sp>
      <p:sp>
        <p:nvSpPr>
          <p:cNvPr id="342" name="field cell 139">
            <a:extLst>
              <a:ext uri="{FF2B5EF4-FFF2-40B4-BE49-F238E27FC236}">
                <a16:creationId xmlns:a16="http://schemas.microsoft.com/office/drawing/2014/main" id="{564BA8B4-2B6D-4A14-BFA9-BB4A5866BC95}"/>
              </a:ext>
            </a:extLst>
          </p:cNvPr>
          <p:cNvSpPr>
            <a:spLocks noGrp="1"/>
          </p:cNvSpPr>
          <p:nvPr/>
        </p:nvSpPr>
        <p:spPr>
          <a:xfrm>
            <a:off x="3245304" y="4184196"/>
            <a:ext cx="132670" cy="99502"/>
          </a:xfrm>
          <a:custGeom>
            <a:avLst/>
            <a:gdLst/>
            <a:ahLst/>
            <a:cxnLst/>
            <a:rect l="0" t="0" r="0" b="0"/>
            <a:pathLst>
              <a:path w="132670" h="99502">
                <a:moveTo>
                  <a:pt x="0" y="99502"/>
                </a:moveTo>
                <a:lnTo>
                  <a:pt x="132670" y="0"/>
                </a:lnTo>
                <a:lnTo>
                  <a:pt x="0" y="0"/>
                </a:lnTo>
                <a:close/>
              </a:path>
            </a:pathLst>
          </a:custGeom>
          <a:solidFill>
            <a:srgbClr val="B9E0E3"/>
          </a:solidFill>
          <a:ln w="0">
            <a:noFill/>
          </a:ln>
        </p:spPr>
        <p:txBody>
          <a:bodyPr/>
          <a:lstStyle/>
          <a:p>
            <a:endParaRPr lang="en-US"/>
          </a:p>
        </p:txBody>
      </p:sp>
      <p:sp>
        <p:nvSpPr>
          <p:cNvPr id="343" name="field cell 140">
            <a:extLst>
              <a:ext uri="{FF2B5EF4-FFF2-40B4-BE49-F238E27FC236}">
                <a16:creationId xmlns:a16="http://schemas.microsoft.com/office/drawing/2014/main" id="{E14F752E-20A8-443B-8B6D-EB9207DA2D28}"/>
              </a:ext>
            </a:extLst>
          </p:cNvPr>
          <p:cNvSpPr>
            <a:spLocks noGrp="1"/>
          </p:cNvSpPr>
          <p:nvPr/>
        </p:nvSpPr>
        <p:spPr>
          <a:xfrm>
            <a:off x="3245304" y="4084694"/>
            <a:ext cx="132670" cy="99502"/>
          </a:xfrm>
          <a:custGeom>
            <a:avLst/>
            <a:gdLst/>
            <a:ahLst/>
            <a:cxnLst/>
            <a:rect l="0" t="0" r="0" b="0"/>
            <a:pathLst>
              <a:path w="132670" h="99502">
                <a:moveTo>
                  <a:pt x="132670" y="99502"/>
                </a:moveTo>
                <a:lnTo>
                  <a:pt x="132670" y="0"/>
                </a:lnTo>
                <a:lnTo>
                  <a:pt x="0" y="0"/>
                </a:lnTo>
                <a:close/>
              </a:path>
            </a:pathLst>
          </a:custGeom>
          <a:solidFill>
            <a:srgbClr val="9ED5D8"/>
          </a:solidFill>
          <a:ln w="0">
            <a:noFill/>
          </a:ln>
        </p:spPr>
        <p:txBody>
          <a:bodyPr/>
          <a:lstStyle/>
          <a:p>
            <a:endParaRPr lang="en-US"/>
          </a:p>
        </p:txBody>
      </p:sp>
      <p:sp>
        <p:nvSpPr>
          <p:cNvPr id="344" name="field cell 141">
            <a:extLst>
              <a:ext uri="{FF2B5EF4-FFF2-40B4-BE49-F238E27FC236}">
                <a16:creationId xmlns:a16="http://schemas.microsoft.com/office/drawing/2014/main" id="{16E5208E-BAFF-4683-A3DA-ABFA6FCA6197}"/>
              </a:ext>
            </a:extLst>
          </p:cNvPr>
          <p:cNvSpPr>
            <a:spLocks noGrp="1"/>
          </p:cNvSpPr>
          <p:nvPr/>
        </p:nvSpPr>
        <p:spPr>
          <a:xfrm>
            <a:off x="3245304" y="4084694"/>
            <a:ext cx="132670" cy="99502"/>
          </a:xfrm>
          <a:custGeom>
            <a:avLst/>
            <a:gdLst/>
            <a:ahLst/>
            <a:cxnLst/>
            <a:rect l="0" t="0" r="0" b="0"/>
            <a:pathLst>
              <a:path w="132670" h="99502">
                <a:moveTo>
                  <a:pt x="0" y="99502"/>
                </a:moveTo>
                <a:lnTo>
                  <a:pt x="132670" y="99502"/>
                </a:lnTo>
                <a:lnTo>
                  <a:pt x="0" y="0"/>
                </a:lnTo>
                <a:close/>
              </a:path>
            </a:pathLst>
          </a:custGeom>
          <a:solidFill>
            <a:srgbClr val="C2E4E7"/>
          </a:solidFill>
          <a:ln w="0">
            <a:noFill/>
          </a:ln>
        </p:spPr>
        <p:txBody>
          <a:bodyPr/>
          <a:lstStyle/>
          <a:p>
            <a:endParaRPr lang="en-US"/>
          </a:p>
        </p:txBody>
      </p:sp>
      <p:sp>
        <p:nvSpPr>
          <p:cNvPr id="345" name="field cell 142">
            <a:extLst>
              <a:ext uri="{FF2B5EF4-FFF2-40B4-BE49-F238E27FC236}">
                <a16:creationId xmlns:a16="http://schemas.microsoft.com/office/drawing/2014/main" id="{BF2538AF-943C-488A-B82B-69BD9CF90570}"/>
              </a:ext>
            </a:extLst>
          </p:cNvPr>
          <p:cNvSpPr>
            <a:spLocks noGrp="1"/>
          </p:cNvSpPr>
          <p:nvPr/>
        </p:nvSpPr>
        <p:spPr>
          <a:xfrm>
            <a:off x="3510643" y="3885690"/>
            <a:ext cx="132670" cy="99502"/>
          </a:xfrm>
          <a:custGeom>
            <a:avLst/>
            <a:gdLst/>
            <a:ahLst/>
            <a:cxnLst/>
            <a:rect l="0" t="0" r="0" b="0"/>
            <a:pathLst>
              <a:path w="132670" h="99502">
                <a:moveTo>
                  <a:pt x="132670" y="0"/>
                </a:moveTo>
                <a:lnTo>
                  <a:pt x="0" y="99502"/>
                </a:lnTo>
                <a:lnTo>
                  <a:pt x="132670" y="99502"/>
                </a:lnTo>
                <a:close/>
              </a:path>
            </a:pathLst>
          </a:custGeom>
          <a:solidFill>
            <a:srgbClr val="62AEB3"/>
          </a:solidFill>
          <a:ln w="0">
            <a:noFill/>
          </a:ln>
        </p:spPr>
        <p:txBody>
          <a:bodyPr/>
          <a:lstStyle/>
          <a:p>
            <a:endParaRPr lang="en-US"/>
          </a:p>
        </p:txBody>
      </p:sp>
      <p:sp>
        <p:nvSpPr>
          <p:cNvPr id="346" name="field cell 143">
            <a:extLst>
              <a:ext uri="{FF2B5EF4-FFF2-40B4-BE49-F238E27FC236}">
                <a16:creationId xmlns:a16="http://schemas.microsoft.com/office/drawing/2014/main" id="{C2AF50C6-8AFF-4295-A69A-A93FE1CE5009}"/>
              </a:ext>
            </a:extLst>
          </p:cNvPr>
          <p:cNvSpPr>
            <a:spLocks noGrp="1"/>
          </p:cNvSpPr>
          <p:nvPr/>
        </p:nvSpPr>
        <p:spPr>
          <a:xfrm>
            <a:off x="3510643" y="3885690"/>
            <a:ext cx="132670" cy="99502"/>
          </a:xfrm>
          <a:custGeom>
            <a:avLst/>
            <a:gdLst/>
            <a:ahLst/>
            <a:cxnLst/>
            <a:rect l="0" t="0" r="0" b="0"/>
            <a:pathLst>
              <a:path w="132670" h="99502">
                <a:moveTo>
                  <a:pt x="0" y="0"/>
                </a:moveTo>
                <a:lnTo>
                  <a:pt x="0" y="99502"/>
                </a:lnTo>
                <a:lnTo>
                  <a:pt x="132670" y="0"/>
                </a:lnTo>
                <a:close/>
              </a:path>
            </a:pathLst>
          </a:custGeom>
          <a:solidFill>
            <a:srgbClr val="91D0D3"/>
          </a:solidFill>
          <a:ln w="0">
            <a:noFill/>
          </a:ln>
        </p:spPr>
        <p:txBody>
          <a:bodyPr/>
          <a:lstStyle/>
          <a:p>
            <a:endParaRPr lang="en-US"/>
          </a:p>
        </p:txBody>
      </p:sp>
      <p:sp>
        <p:nvSpPr>
          <p:cNvPr id="347" name="field cell 144">
            <a:extLst>
              <a:ext uri="{FF2B5EF4-FFF2-40B4-BE49-F238E27FC236}">
                <a16:creationId xmlns:a16="http://schemas.microsoft.com/office/drawing/2014/main" id="{EB19E90A-0390-4B1A-B911-A2736F71FEFE}"/>
              </a:ext>
            </a:extLst>
          </p:cNvPr>
          <p:cNvSpPr>
            <a:spLocks noGrp="1"/>
          </p:cNvSpPr>
          <p:nvPr/>
        </p:nvSpPr>
        <p:spPr>
          <a:xfrm>
            <a:off x="3377973" y="3885690"/>
            <a:ext cx="132670" cy="99502"/>
          </a:xfrm>
          <a:custGeom>
            <a:avLst/>
            <a:gdLst/>
            <a:ahLst/>
            <a:cxnLst/>
            <a:rect l="0" t="0" r="0" b="0"/>
            <a:pathLst>
              <a:path w="132670" h="99502">
                <a:moveTo>
                  <a:pt x="0" y="0"/>
                </a:moveTo>
                <a:lnTo>
                  <a:pt x="132670" y="99502"/>
                </a:lnTo>
                <a:lnTo>
                  <a:pt x="132670" y="0"/>
                </a:lnTo>
                <a:close/>
              </a:path>
            </a:pathLst>
          </a:custGeom>
          <a:solidFill>
            <a:srgbClr val="ACDBDE"/>
          </a:solidFill>
          <a:ln w="0">
            <a:noFill/>
          </a:ln>
        </p:spPr>
        <p:txBody>
          <a:bodyPr/>
          <a:lstStyle/>
          <a:p>
            <a:endParaRPr lang="en-US"/>
          </a:p>
        </p:txBody>
      </p:sp>
      <p:sp>
        <p:nvSpPr>
          <p:cNvPr id="348" name="field cell 145">
            <a:extLst>
              <a:ext uri="{FF2B5EF4-FFF2-40B4-BE49-F238E27FC236}">
                <a16:creationId xmlns:a16="http://schemas.microsoft.com/office/drawing/2014/main" id="{8EC7DDCD-DBF8-41DF-87EF-3FAE89A8DDE9}"/>
              </a:ext>
            </a:extLst>
          </p:cNvPr>
          <p:cNvSpPr>
            <a:spLocks noGrp="1"/>
          </p:cNvSpPr>
          <p:nvPr/>
        </p:nvSpPr>
        <p:spPr>
          <a:xfrm>
            <a:off x="3377973" y="3885690"/>
            <a:ext cx="132670" cy="99502"/>
          </a:xfrm>
          <a:custGeom>
            <a:avLst/>
            <a:gdLst/>
            <a:ahLst/>
            <a:cxnLst/>
            <a:rect l="0" t="0" r="0" b="0"/>
            <a:pathLst>
              <a:path w="132670" h="99502">
                <a:moveTo>
                  <a:pt x="132670" y="99502"/>
                </a:moveTo>
                <a:lnTo>
                  <a:pt x="0" y="0"/>
                </a:lnTo>
                <a:lnTo>
                  <a:pt x="0" y="99502"/>
                </a:lnTo>
                <a:close/>
              </a:path>
            </a:pathLst>
          </a:custGeom>
          <a:solidFill>
            <a:srgbClr val="AEDBDE"/>
          </a:solidFill>
          <a:ln w="0">
            <a:noFill/>
          </a:ln>
        </p:spPr>
        <p:txBody>
          <a:bodyPr/>
          <a:lstStyle/>
          <a:p>
            <a:endParaRPr lang="en-US"/>
          </a:p>
        </p:txBody>
      </p:sp>
      <p:sp>
        <p:nvSpPr>
          <p:cNvPr id="349" name="field cell 146">
            <a:extLst>
              <a:ext uri="{FF2B5EF4-FFF2-40B4-BE49-F238E27FC236}">
                <a16:creationId xmlns:a16="http://schemas.microsoft.com/office/drawing/2014/main" id="{E122F902-A517-4A47-B140-01DE6AE97F4A}"/>
              </a:ext>
            </a:extLst>
          </p:cNvPr>
          <p:cNvSpPr>
            <a:spLocks noGrp="1"/>
          </p:cNvSpPr>
          <p:nvPr/>
        </p:nvSpPr>
        <p:spPr>
          <a:xfrm>
            <a:off x="3775982" y="4084694"/>
            <a:ext cx="132670" cy="99502"/>
          </a:xfrm>
          <a:custGeom>
            <a:avLst/>
            <a:gdLst/>
            <a:ahLst/>
            <a:cxnLst/>
            <a:rect l="0" t="0" r="0" b="0"/>
            <a:pathLst>
              <a:path w="132670" h="99502">
                <a:moveTo>
                  <a:pt x="0" y="99502"/>
                </a:moveTo>
                <a:lnTo>
                  <a:pt x="132670" y="0"/>
                </a:lnTo>
                <a:lnTo>
                  <a:pt x="0" y="0"/>
                </a:lnTo>
                <a:close/>
              </a:path>
            </a:pathLst>
          </a:custGeom>
          <a:solidFill>
            <a:srgbClr val="469AA0"/>
          </a:solidFill>
          <a:ln w="0">
            <a:noFill/>
          </a:ln>
        </p:spPr>
        <p:txBody>
          <a:bodyPr/>
          <a:lstStyle/>
          <a:p>
            <a:endParaRPr lang="en-US"/>
          </a:p>
        </p:txBody>
      </p:sp>
      <p:sp>
        <p:nvSpPr>
          <p:cNvPr id="350" name="field cell 147">
            <a:extLst>
              <a:ext uri="{FF2B5EF4-FFF2-40B4-BE49-F238E27FC236}">
                <a16:creationId xmlns:a16="http://schemas.microsoft.com/office/drawing/2014/main" id="{922851E5-DDDE-456A-9BE2-0EC4C491C8FD}"/>
              </a:ext>
            </a:extLst>
          </p:cNvPr>
          <p:cNvSpPr>
            <a:spLocks noGrp="1"/>
          </p:cNvSpPr>
          <p:nvPr/>
        </p:nvSpPr>
        <p:spPr>
          <a:xfrm>
            <a:off x="3775982" y="4084694"/>
            <a:ext cx="132670" cy="99502"/>
          </a:xfrm>
          <a:custGeom>
            <a:avLst/>
            <a:gdLst/>
            <a:ahLst/>
            <a:cxnLst/>
            <a:rect l="0" t="0" r="0" b="0"/>
            <a:pathLst>
              <a:path w="132670" h="99502">
                <a:moveTo>
                  <a:pt x="0" y="99502"/>
                </a:moveTo>
                <a:lnTo>
                  <a:pt x="132670" y="99502"/>
                </a:lnTo>
                <a:lnTo>
                  <a:pt x="132670" y="0"/>
                </a:lnTo>
                <a:close/>
              </a:path>
            </a:pathLst>
          </a:custGeom>
          <a:solidFill>
            <a:srgbClr val="6AB4B9"/>
          </a:solidFill>
          <a:ln w="0">
            <a:noFill/>
          </a:ln>
        </p:spPr>
        <p:txBody>
          <a:bodyPr/>
          <a:lstStyle/>
          <a:p>
            <a:endParaRPr lang="en-US"/>
          </a:p>
        </p:txBody>
      </p:sp>
      <p:sp>
        <p:nvSpPr>
          <p:cNvPr id="351" name="field cell 148">
            <a:extLst>
              <a:ext uri="{FF2B5EF4-FFF2-40B4-BE49-F238E27FC236}">
                <a16:creationId xmlns:a16="http://schemas.microsoft.com/office/drawing/2014/main" id="{04461281-E554-498B-8482-6EF0B0FF0A13}"/>
              </a:ext>
            </a:extLst>
          </p:cNvPr>
          <p:cNvSpPr>
            <a:spLocks noGrp="1"/>
          </p:cNvSpPr>
          <p:nvPr/>
        </p:nvSpPr>
        <p:spPr>
          <a:xfrm>
            <a:off x="3643313" y="4084694"/>
            <a:ext cx="132670" cy="99502"/>
          </a:xfrm>
          <a:custGeom>
            <a:avLst/>
            <a:gdLst/>
            <a:ahLst/>
            <a:cxnLst/>
            <a:rect l="0" t="0" r="0" b="0"/>
            <a:pathLst>
              <a:path w="132670" h="99502">
                <a:moveTo>
                  <a:pt x="0" y="0"/>
                </a:moveTo>
                <a:lnTo>
                  <a:pt x="132670" y="99502"/>
                </a:lnTo>
                <a:lnTo>
                  <a:pt x="132670" y="0"/>
                </a:lnTo>
                <a:close/>
              </a:path>
            </a:pathLst>
          </a:custGeom>
          <a:solidFill>
            <a:srgbClr val="1A344D"/>
          </a:solidFill>
          <a:ln w="0">
            <a:noFill/>
          </a:ln>
        </p:spPr>
        <p:txBody>
          <a:bodyPr/>
          <a:lstStyle/>
          <a:p>
            <a:endParaRPr lang="en-US"/>
          </a:p>
        </p:txBody>
      </p:sp>
      <p:sp>
        <p:nvSpPr>
          <p:cNvPr id="352" name="field cell 149">
            <a:extLst>
              <a:ext uri="{FF2B5EF4-FFF2-40B4-BE49-F238E27FC236}">
                <a16:creationId xmlns:a16="http://schemas.microsoft.com/office/drawing/2014/main" id="{335BACAC-ABC7-49D7-82EA-1B096C8740CF}"/>
              </a:ext>
            </a:extLst>
          </p:cNvPr>
          <p:cNvSpPr>
            <a:spLocks noGrp="1"/>
          </p:cNvSpPr>
          <p:nvPr/>
        </p:nvSpPr>
        <p:spPr>
          <a:xfrm>
            <a:off x="3643313" y="4084694"/>
            <a:ext cx="132670" cy="99502"/>
          </a:xfrm>
          <a:custGeom>
            <a:avLst/>
            <a:gdLst/>
            <a:ahLst/>
            <a:cxnLst/>
            <a:rect l="0" t="0" r="0" b="0"/>
            <a:pathLst>
              <a:path w="132670" h="99502">
                <a:moveTo>
                  <a:pt x="132670" y="99502"/>
                </a:moveTo>
                <a:lnTo>
                  <a:pt x="0" y="0"/>
                </a:lnTo>
                <a:lnTo>
                  <a:pt x="0" y="99502"/>
                </a:lnTo>
                <a:close/>
              </a:path>
            </a:pathLst>
          </a:custGeom>
          <a:solidFill>
            <a:srgbClr val="192B46"/>
          </a:solidFill>
          <a:ln w="0">
            <a:noFill/>
          </a:ln>
        </p:spPr>
        <p:txBody>
          <a:bodyPr/>
          <a:lstStyle/>
          <a:p>
            <a:endParaRPr lang="en-US"/>
          </a:p>
        </p:txBody>
      </p:sp>
      <p:sp>
        <p:nvSpPr>
          <p:cNvPr id="353" name="field cell 150">
            <a:extLst>
              <a:ext uri="{FF2B5EF4-FFF2-40B4-BE49-F238E27FC236}">
                <a16:creationId xmlns:a16="http://schemas.microsoft.com/office/drawing/2014/main" id="{313A3D1C-3308-4898-90D9-372433D35EF4}"/>
              </a:ext>
            </a:extLst>
          </p:cNvPr>
          <p:cNvSpPr>
            <a:spLocks noGrp="1"/>
          </p:cNvSpPr>
          <p:nvPr/>
        </p:nvSpPr>
        <p:spPr>
          <a:xfrm>
            <a:off x="3643313" y="4184196"/>
            <a:ext cx="132670" cy="99502"/>
          </a:xfrm>
          <a:custGeom>
            <a:avLst/>
            <a:gdLst/>
            <a:ahLst/>
            <a:cxnLst/>
            <a:rect l="0" t="0" r="0" b="0"/>
            <a:pathLst>
              <a:path w="132670" h="99502">
                <a:moveTo>
                  <a:pt x="132670" y="0"/>
                </a:moveTo>
                <a:lnTo>
                  <a:pt x="0" y="99502"/>
                </a:lnTo>
                <a:lnTo>
                  <a:pt x="132670" y="99502"/>
                </a:lnTo>
                <a:close/>
              </a:path>
            </a:pathLst>
          </a:custGeom>
          <a:solidFill>
            <a:srgbClr val="1A3850"/>
          </a:solidFill>
          <a:ln w="0">
            <a:noFill/>
          </a:ln>
        </p:spPr>
        <p:txBody>
          <a:bodyPr/>
          <a:lstStyle/>
          <a:p>
            <a:endParaRPr lang="en-US"/>
          </a:p>
        </p:txBody>
      </p:sp>
      <p:sp>
        <p:nvSpPr>
          <p:cNvPr id="354" name="field cell 151">
            <a:extLst>
              <a:ext uri="{FF2B5EF4-FFF2-40B4-BE49-F238E27FC236}">
                <a16:creationId xmlns:a16="http://schemas.microsoft.com/office/drawing/2014/main" id="{0A3DF06B-5C42-4207-A6B0-07843768054F}"/>
              </a:ext>
            </a:extLst>
          </p:cNvPr>
          <p:cNvSpPr>
            <a:spLocks noGrp="1"/>
          </p:cNvSpPr>
          <p:nvPr/>
        </p:nvSpPr>
        <p:spPr>
          <a:xfrm>
            <a:off x="3643313" y="4184196"/>
            <a:ext cx="132670" cy="99502"/>
          </a:xfrm>
          <a:custGeom>
            <a:avLst/>
            <a:gdLst/>
            <a:ahLst/>
            <a:cxnLst/>
            <a:rect l="0" t="0" r="0" b="0"/>
            <a:pathLst>
              <a:path w="132670" h="99502">
                <a:moveTo>
                  <a:pt x="0" y="99502"/>
                </a:moveTo>
                <a:lnTo>
                  <a:pt x="132670" y="0"/>
                </a:lnTo>
                <a:lnTo>
                  <a:pt x="0" y="0"/>
                </a:lnTo>
                <a:close/>
              </a:path>
            </a:pathLst>
          </a:custGeom>
          <a:solidFill>
            <a:srgbClr val="192B46"/>
          </a:solidFill>
          <a:ln w="0">
            <a:noFill/>
          </a:ln>
        </p:spPr>
        <p:txBody>
          <a:bodyPr/>
          <a:lstStyle/>
          <a:p>
            <a:endParaRPr lang="en-US"/>
          </a:p>
        </p:txBody>
      </p:sp>
      <p:sp>
        <p:nvSpPr>
          <p:cNvPr id="355" name="field cell 152">
            <a:extLst>
              <a:ext uri="{FF2B5EF4-FFF2-40B4-BE49-F238E27FC236}">
                <a16:creationId xmlns:a16="http://schemas.microsoft.com/office/drawing/2014/main" id="{7B6A20BC-0F2E-4A72-88F2-EDBA3892EE53}"/>
              </a:ext>
            </a:extLst>
          </p:cNvPr>
          <p:cNvSpPr>
            <a:spLocks noGrp="1"/>
          </p:cNvSpPr>
          <p:nvPr/>
        </p:nvSpPr>
        <p:spPr>
          <a:xfrm>
            <a:off x="3908652" y="4184196"/>
            <a:ext cx="132670" cy="99502"/>
          </a:xfrm>
          <a:custGeom>
            <a:avLst/>
            <a:gdLst/>
            <a:ahLst/>
            <a:cxnLst/>
            <a:rect l="0" t="0" r="0" b="0"/>
            <a:pathLst>
              <a:path w="132670" h="99502">
                <a:moveTo>
                  <a:pt x="0" y="99502"/>
                </a:moveTo>
                <a:lnTo>
                  <a:pt x="132670" y="99502"/>
                </a:lnTo>
                <a:lnTo>
                  <a:pt x="132670" y="0"/>
                </a:lnTo>
                <a:close/>
              </a:path>
            </a:pathLst>
          </a:custGeom>
          <a:solidFill>
            <a:srgbClr val="C7E6E9"/>
          </a:solidFill>
          <a:ln w="0">
            <a:noFill/>
          </a:ln>
        </p:spPr>
        <p:txBody>
          <a:bodyPr/>
          <a:lstStyle/>
          <a:p>
            <a:endParaRPr lang="en-US"/>
          </a:p>
        </p:txBody>
      </p:sp>
      <p:sp>
        <p:nvSpPr>
          <p:cNvPr id="356" name="field cell 153">
            <a:extLst>
              <a:ext uri="{FF2B5EF4-FFF2-40B4-BE49-F238E27FC236}">
                <a16:creationId xmlns:a16="http://schemas.microsoft.com/office/drawing/2014/main" id="{15E23C9B-BC9B-45EC-8B67-7CD5322835F6}"/>
              </a:ext>
            </a:extLst>
          </p:cNvPr>
          <p:cNvSpPr>
            <a:spLocks noGrp="1"/>
          </p:cNvSpPr>
          <p:nvPr/>
        </p:nvSpPr>
        <p:spPr>
          <a:xfrm>
            <a:off x="3908652" y="4184196"/>
            <a:ext cx="132670" cy="99502"/>
          </a:xfrm>
          <a:custGeom>
            <a:avLst/>
            <a:gdLst/>
            <a:ahLst/>
            <a:cxnLst/>
            <a:rect l="0" t="0" r="0" b="0"/>
            <a:pathLst>
              <a:path w="132670" h="99502">
                <a:moveTo>
                  <a:pt x="0" y="0"/>
                </a:moveTo>
                <a:lnTo>
                  <a:pt x="0" y="99502"/>
                </a:lnTo>
                <a:lnTo>
                  <a:pt x="132670" y="0"/>
                </a:lnTo>
                <a:close/>
              </a:path>
            </a:pathLst>
          </a:custGeom>
          <a:solidFill>
            <a:srgbClr val="AFDCDF"/>
          </a:solidFill>
          <a:ln w="0">
            <a:noFill/>
          </a:ln>
        </p:spPr>
        <p:txBody>
          <a:bodyPr/>
          <a:lstStyle/>
          <a:p>
            <a:endParaRPr lang="en-US"/>
          </a:p>
        </p:txBody>
      </p:sp>
      <p:sp>
        <p:nvSpPr>
          <p:cNvPr id="357" name="field cell 154">
            <a:extLst>
              <a:ext uri="{FF2B5EF4-FFF2-40B4-BE49-F238E27FC236}">
                <a16:creationId xmlns:a16="http://schemas.microsoft.com/office/drawing/2014/main" id="{994F6083-67C5-4E9B-889B-AACEC8E6DC00}"/>
              </a:ext>
            </a:extLst>
          </p:cNvPr>
          <p:cNvSpPr>
            <a:spLocks noGrp="1"/>
          </p:cNvSpPr>
          <p:nvPr/>
        </p:nvSpPr>
        <p:spPr>
          <a:xfrm>
            <a:off x="3775982" y="4184196"/>
            <a:ext cx="132670" cy="99502"/>
          </a:xfrm>
          <a:custGeom>
            <a:avLst/>
            <a:gdLst/>
            <a:ahLst/>
            <a:cxnLst/>
            <a:rect l="0" t="0" r="0" b="0"/>
            <a:pathLst>
              <a:path w="132670" h="99502">
                <a:moveTo>
                  <a:pt x="0" y="0"/>
                </a:moveTo>
                <a:lnTo>
                  <a:pt x="132670" y="99502"/>
                </a:lnTo>
                <a:lnTo>
                  <a:pt x="132670" y="0"/>
                </a:lnTo>
                <a:close/>
              </a:path>
            </a:pathLst>
          </a:custGeom>
          <a:solidFill>
            <a:srgbClr val="54A4AA"/>
          </a:solidFill>
          <a:ln w="0">
            <a:noFill/>
          </a:ln>
        </p:spPr>
        <p:txBody>
          <a:bodyPr/>
          <a:lstStyle/>
          <a:p>
            <a:endParaRPr lang="en-US"/>
          </a:p>
        </p:txBody>
      </p:sp>
      <p:sp>
        <p:nvSpPr>
          <p:cNvPr id="358" name="field cell 155">
            <a:extLst>
              <a:ext uri="{FF2B5EF4-FFF2-40B4-BE49-F238E27FC236}">
                <a16:creationId xmlns:a16="http://schemas.microsoft.com/office/drawing/2014/main" id="{F2109C0A-9184-47C4-83E1-CCD05B9CF78E}"/>
              </a:ext>
            </a:extLst>
          </p:cNvPr>
          <p:cNvSpPr>
            <a:spLocks noGrp="1"/>
          </p:cNvSpPr>
          <p:nvPr/>
        </p:nvSpPr>
        <p:spPr>
          <a:xfrm>
            <a:off x="3775982" y="4184196"/>
            <a:ext cx="132670" cy="99502"/>
          </a:xfrm>
          <a:custGeom>
            <a:avLst/>
            <a:gdLst/>
            <a:ahLst/>
            <a:cxnLst/>
            <a:rect l="0" t="0" r="0" b="0"/>
            <a:pathLst>
              <a:path w="132670" h="99502">
                <a:moveTo>
                  <a:pt x="132670" y="99502"/>
                </a:moveTo>
                <a:lnTo>
                  <a:pt x="0" y="0"/>
                </a:lnTo>
                <a:lnTo>
                  <a:pt x="0" y="99502"/>
                </a:lnTo>
                <a:close/>
              </a:path>
            </a:pathLst>
          </a:custGeom>
          <a:solidFill>
            <a:srgbClr val="27848B"/>
          </a:solidFill>
          <a:ln w="0">
            <a:noFill/>
          </a:ln>
        </p:spPr>
        <p:txBody>
          <a:bodyPr/>
          <a:lstStyle/>
          <a:p>
            <a:endParaRPr lang="en-US"/>
          </a:p>
        </p:txBody>
      </p:sp>
      <p:sp>
        <p:nvSpPr>
          <p:cNvPr id="359" name="field cell 156">
            <a:extLst>
              <a:ext uri="{FF2B5EF4-FFF2-40B4-BE49-F238E27FC236}">
                <a16:creationId xmlns:a16="http://schemas.microsoft.com/office/drawing/2014/main" id="{D9D79708-02F3-4A7F-9D4F-79954F2CD38F}"/>
              </a:ext>
            </a:extLst>
          </p:cNvPr>
          <p:cNvSpPr>
            <a:spLocks noGrp="1"/>
          </p:cNvSpPr>
          <p:nvPr/>
        </p:nvSpPr>
        <p:spPr>
          <a:xfrm>
            <a:off x="2847295" y="3985192"/>
            <a:ext cx="132670" cy="99502"/>
          </a:xfrm>
          <a:custGeom>
            <a:avLst/>
            <a:gdLst/>
            <a:ahLst/>
            <a:cxnLst/>
            <a:rect l="0" t="0" r="0" b="0"/>
            <a:pathLst>
              <a:path w="132670" h="99502">
                <a:moveTo>
                  <a:pt x="0" y="99502"/>
                </a:moveTo>
                <a:lnTo>
                  <a:pt x="132670" y="0"/>
                </a:lnTo>
                <a:lnTo>
                  <a:pt x="0" y="0"/>
                </a:lnTo>
                <a:close/>
              </a:path>
            </a:pathLst>
          </a:custGeom>
          <a:solidFill>
            <a:srgbClr val="8DCDD0"/>
          </a:solidFill>
          <a:ln w="0">
            <a:noFill/>
          </a:ln>
        </p:spPr>
        <p:txBody>
          <a:bodyPr/>
          <a:lstStyle/>
          <a:p>
            <a:endParaRPr lang="en-US"/>
          </a:p>
        </p:txBody>
      </p:sp>
      <p:sp>
        <p:nvSpPr>
          <p:cNvPr id="360" name="field cell 157">
            <a:extLst>
              <a:ext uri="{FF2B5EF4-FFF2-40B4-BE49-F238E27FC236}">
                <a16:creationId xmlns:a16="http://schemas.microsoft.com/office/drawing/2014/main" id="{203868EE-145D-4D5B-A892-0A67356CE71B}"/>
              </a:ext>
            </a:extLst>
          </p:cNvPr>
          <p:cNvSpPr>
            <a:spLocks noGrp="1"/>
          </p:cNvSpPr>
          <p:nvPr/>
        </p:nvSpPr>
        <p:spPr>
          <a:xfrm>
            <a:off x="2847295" y="3985192"/>
            <a:ext cx="132670" cy="99502"/>
          </a:xfrm>
          <a:custGeom>
            <a:avLst/>
            <a:gdLst/>
            <a:ahLst/>
            <a:cxnLst/>
            <a:rect l="0" t="0" r="0" b="0"/>
            <a:pathLst>
              <a:path w="132670" h="99502">
                <a:moveTo>
                  <a:pt x="132670" y="0"/>
                </a:moveTo>
                <a:lnTo>
                  <a:pt x="0" y="99502"/>
                </a:lnTo>
                <a:lnTo>
                  <a:pt x="132670" y="99502"/>
                </a:lnTo>
                <a:close/>
              </a:path>
            </a:pathLst>
          </a:custGeom>
          <a:solidFill>
            <a:srgbClr val="85C7CB"/>
          </a:solidFill>
          <a:ln w="0">
            <a:noFill/>
          </a:ln>
        </p:spPr>
        <p:txBody>
          <a:bodyPr/>
          <a:lstStyle/>
          <a:p>
            <a:endParaRPr lang="en-US"/>
          </a:p>
        </p:txBody>
      </p:sp>
      <p:sp>
        <p:nvSpPr>
          <p:cNvPr id="361" name="field cell 158">
            <a:extLst>
              <a:ext uri="{FF2B5EF4-FFF2-40B4-BE49-F238E27FC236}">
                <a16:creationId xmlns:a16="http://schemas.microsoft.com/office/drawing/2014/main" id="{936E2F34-A1AA-4C8C-A1EC-A3D4F18E603D}"/>
              </a:ext>
            </a:extLst>
          </p:cNvPr>
          <p:cNvSpPr>
            <a:spLocks noGrp="1"/>
          </p:cNvSpPr>
          <p:nvPr/>
        </p:nvSpPr>
        <p:spPr>
          <a:xfrm>
            <a:off x="2847295" y="3885690"/>
            <a:ext cx="132670" cy="99502"/>
          </a:xfrm>
          <a:custGeom>
            <a:avLst/>
            <a:gdLst/>
            <a:ahLst/>
            <a:cxnLst/>
            <a:rect l="0" t="0" r="0" b="0"/>
            <a:pathLst>
              <a:path w="132670" h="99502">
                <a:moveTo>
                  <a:pt x="132670" y="99502"/>
                </a:moveTo>
                <a:lnTo>
                  <a:pt x="0" y="0"/>
                </a:lnTo>
                <a:lnTo>
                  <a:pt x="0" y="99502"/>
                </a:lnTo>
                <a:close/>
              </a:path>
            </a:pathLst>
          </a:custGeom>
          <a:solidFill>
            <a:srgbClr val="6CB5BA"/>
          </a:solidFill>
          <a:ln w="0">
            <a:noFill/>
          </a:ln>
        </p:spPr>
        <p:txBody>
          <a:bodyPr/>
          <a:lstStyle/>
          <a:p>
            <a:endParaRPr lang="en-US"/>
          </a:p>
        </p:txBody>
      </p:sp>
      <p:sp>
        <p:nvSpPr>
          <p:cNvPr id="362" name="field cell 159">
            <a:extLst>
              <a:ext uri="{FF2B5EF4-FFF2-40B4-BE49-F238E27FC236}">
                <a16:creationId xmlns:a16="http://schemas.microsoft.com/office/drawing/2014/main" id="{7BF00C59-2CB8-4221-AA96-939BFAEF9E8D}"/>
              </a:ext>
            </a:extLst>
          </p:cNvPr>
          <p:cNvSpPr>
            <a:spLocks noGrp="1"/>
          </p:cNvSpPr>
          <p:nvPr/>
        </p:nvSpPr>
        <p:spPr>
          <a:xfrm>
            <a:off x="2847295" y="3885690"/>
            <a:ext cx="132670" cy="99502"/>
          </a:xfrm>
          <a:custGeom>
            <a:avLst/>
            <a:gdLst/>
            <a:ahLst/>
            <a:cxnLst/>
            <a:rect l="0" t="0" r="0" b="0"/>
            <a:pathLst>
              <a:path w="132670" h="99502">
                <a:moveTo>
                  <a:pt x="132670" y="99502"/>
                </a:moveTo>
                <a:lnTo>
                  <a:pt x="132670" y="0"/>
                </a:lnTo>
                <a:lnTo>
                  <a:pt x="0" y="0"/>
                </a:lnTo>
                <a:close/>
              </a:path>
            </a:pathLst>
          </a:custGeom>
          <a:solidFill>
            <a:srgbClr val="2C878F"/>
          </a:solidFill>
          <a:ln w="0">
            <a:noFill/>
          </a:ln>
        </p:spPr>
        <p:txBody>
          <a:bodyPr/>
          <a:lstStyle/>
          <a:p>
            <a:endParaRPr lang="en-US"/>
          </a:p>
        </p:txBody>
      </p:sp>
      <p:sp>
        <p:nvSpPr>
          <p:cNvPr id="363" name="field cell 160">
            <a:extLst>
              <a:ext uri="{FF2B5EF4-FFF2-40B4-BE49-F238E27FC236}">
                <a16:creationId xmlns:a16="http://schemas.microsoft.com/office/drawing/2014/main" id="{CCE54FA0-86C4-4774-AB8C-C97CBCAB0E6B}"/>
              </a:ext>
            </a:extLst>
          </p:cNvPr>
          <p:cNvSpPr>
            <a:spLocks noGrp="1"/>
          </p:cNvSpPr>
          <p:nvPr/>
        </p:nvSpPr>
        <p:spPr>
          <a:xfrm>
            <a:off x="2979964" y="3686685"/>
            <a:ext cx="132670" cy="99502"/>
          </a:xfrm>
          <a:custGeom>
            <a:avLst/>
            <a:gdLst/>
            <a:ahLst/>
            <a:cxnLst/>
            <a:rect l="0" t="0" r="0" b="0"/>
            <a:pathLst>
              <a:path w="132670" h="99502">
                <a:moveTo>
                  <a:pt x="132670" y="99502"/>
                </a:moveTo>
                <a:lnTo>
                  <a:pt x="0" y="0"/>
                </a:lnTo>
                <a:lnTo>
                  <a:pt x="0" y="99502"/>
                </a:lnTo>
                <a:close/>
              </a:path>
            </a:pathLst>
          </a:custGeom>
          <a:solidFill>
            <a:srgbClr val="1B4C5F"/>
          </a:solidFill>
          <a:ln w="0">
            <a:noFill/>
          </a:ln>
        </p:spPr>
        <p:txBody>
          <a:bodyPr/>
          <a:lstStyle/>
          <a:p>
            <a:endParaRPr lang="en-US"/>
          </a:p>
        </p:txBody>
      </p:sp>
      <p:sp>
        <p:nvSpPr>
          <p:cNvPr id="364" name="field cell 161">
            <a:extLst>
              <a:ext uri="{FF2B5EF4-FFF2-40B4-BE49-F238E27FC236}">
                <a16:creationId xmlns:a16="http://schemas.microsoft.com/office/drawing/2014/main" id="{F47EAC4E-0979-47DB-837D-323215EB3171}"/>
              </a:ext>
            </a:extLst>
          </p:cNvPr>
          <p:cNvSpPr>
            <a:spLocks noGrp="1"/>
          </p:cNvSpPr>
          <p:nvPr/>
        </p:nvSpPr>
        <p:spPr>
          <a:xfrm>
            <a:off x="2979964" y="3686685"/>
            <a:ext cx="132670" cy="99502"/>
          </a:xfrm>
          <a:custGeom>
            <a:avLst/>
            <a:gdLst/>
            <a:ahLst/>
            <a:cxnLst/>
            <a:rect l="0" t="0" r="0" b="0"/>
            <a:pathLst>
              <a:path w="132670" h="99502">
                <a:moveTo>
                  <a:pt x="132670" y="99502"/>
                </a:moveTo>
                <a:lnTo>
                  <a:pt x="132670" y="0"/>
                </a:lnTo>
                <a:lnTo>
                  <a:pt x="0" y="0"/>
                </a:lnTo>
                <a:close/>
              </a:path>
            </a:pathLst>
          </a:custGeom>
          <a:solidFill>
            <a:srgbClr val="1C606F"/>
          </a:solidFill>
          <a:ln w="0">
            <a:noFill/>
          </a:ln>
        </p:spPr>
        <p:txBody>
          <a:bodyPr/>
          <a:lstStyle/>
          <a:p>
            <a:endParaRPr lang="en-US"/>
          </a:p>
        </p:txBody>
      </p:sp>
      <p:sp>
        <p:nvSpPr>
          <p:cNvPr id="365" name="field cell 162">
            <a:extLst>
              <a:ext uri="{FF2B5EF4-FFF2-40B4-BE49-F238E27FC236}">
                <a16:creationId xmlns:a16="http://schemas.microsoft.com/office/drawing/2014/main" id="{67ACA4E1-806E-4C45-AFE3-269E4C23DA9E}"/>
              </a:ext>
            </a:extLst>
          </p:cNvPr>
          <p:cNvSpPr>
            <a:spLocks noGrp="1"/>
          </p:cNvSpPr>
          <p:nvPr/>
        </p:nvSpPr>
        <p:spPr>
          <a:xfrm>
            <a:off x="3112634" y="3686685"/>
            <a:ext cx="132670" cy="99502"/>
          </a:xfrm>
          <a:custGeom>
            <a:avLst/>
            <a:gdLst/>
            <a:ahLst/>
            <a:cxnLst/>
            <a:rect l="0" t="0" r="0" b="0"/>
            <a:pathLst>
              <a:path w="132670" h="99502">
                <a:moveTo>
                  <a:pt x="0" y="0"/>
                </a:moveTo>
                <a:lnTo>
                  <a:pt x="0" y="99502"/>
                </a:lnTo>
                <a:lnTo>
                  <a:pt x="132670" y="0"/>
                </a:lnTo>
                <a:close/>
              </a:path>
            </a:pathLst>
          </a:custGeom>
          <a:solidFill>
            <a:srgbClr val="4A9DA3"/>
          </a:solidFill>
          <a:ln w="0">
            <a:noFill/>
          </a:ln>
        </p:spPr>
        <p:txBody>
          <a:bodyPr/>
          <a:lstStyle/>
          <a:p>
            <a:endParaRPr lang="en-US"/>
          </a:p>
        </p:txBody>
      </p:sp>
      <p:sp>
        <p:nvSpPr>
          <p:cNvPr id="366" name="field cell 163">
            <a:extLst>
              <a:ext uri="{FF2B5EF4-FFF2-40B4-BE49-F238E27FC236}">
                <a16:creationId xmlns:a16="http://schemas.microsoft.com/office/drawing/2014/main" id="{485CD349-917C-4AA2-B09A-FC14ED2E74AF}"/>
              </a:ext>
            </a:extLst>
          </p:cNvPr>
          <p:cNvSpPr>
            <a:spLocks noGrp="1"/>
          </p:cNvSpPr>
          <p:nvPr/>
        </p:nvSpPr>
        <p:spPr>
          <a:xfrm>
            <a:off x="3112634" y="3686685"/>
            <a:ext cx="132670" cy="99502"/>
          </a:xfrm>
          <a:custGeom>
            <a:avLst/>
            <a:gdLst/>
            <a:ahLst/>
            <a:cxnLst/>
            <a:rect l="0" t="0" r="0" b="0"/>
            <a:pathLst>
              <a:path w="132670" h="99502">
                <a:moveTo>
                  <a:pt x="0" y="99502"/>
                </a:moveTo>
                <a:lnTo>
                  <a:pt x="132670" y="99502"/>
                </a:lnTo>
                <a:lnTo>
                  <a:pt x="132670" y="0"/>
                </a:lnTo>
                <a:close/>
              </a:path>
            </a:pathLst>
          </a:custGeom>
          <a:solidFill>
            <a:srgbClr val="7BC0C4"/>
          </a:solidFill>
          <a:ln w="0">
            <a:noFill/>
          </a:ln>
        </p:spPr>
        <p:txBody>
          <a:bodyPr/>
          <a:lstStyle/>
          <a:p>
            <a:endParaRPr lang="en-US"/>
          </a:p>
        </p:txBody>
      </p:sp>
      <p:sp>
        <p:nvSpPr>
          <p:cNvPr id="367" name="field cell 164">
            <a:extLst>
              <a:ext uri="{FF2B5EF4-FFF2-40B4-BE49-F238E27FC236}">
                <a16:creationId xmlns:a16="http://schemas.microsoft.com/office/drawing/2014/main" id="{57CB9A6B-0D62-474C-A874-131DF36F6895}"/>
              </a:ext>
            </a:extLst>
          </p:cNvPr>
          <p:cNvSpPr>
            <a:spLocks noGrp="1"/>
          </p:cNvSpPr>
          <p:nvPr/>
        </p:nvSpPr>
        <p:spPr>
          <a:xfrm>
            <a:off x="3510643" y="4084694"/>
            <a:ext cx="132670" cy="99502"/>
          </a:xfrm>
          <a:custGeom>
            <a:avLst/>
            <a:gdLst/>
            <a:ahLst/>
            <a:cxnLst/>
            <a:rect l="0" t="0" r="0" b="0"/>
            <a:pathLst>
              <a:path w="132670" h="99502">
                <a:moveTo>
                  <a:pt x="0" y="0"/>
                </a:moveTo>
                <a:lnTo>
                  <a:pt x="0" y="99502"/>
                </a:lnTo>
                <a:lnTo>
                  <a:pt x="132670" y="99502"/>
                </a:lnTo>
                <a:close/>
              </a:path>
            </a:pathLst>
          </a:custGeom>
          <a:solidFill>
            <a:srgbClr val="192B46"/>
          </a:solidFill>
          <a:ln w="0">
            <a:noFill/>
          </a:ln>
        </p:spPr>
        <p:txBody>
          <a:bodyPr/>
          <a:lstStyle/>
          <a:p>
            <a:endParaRPr lang="en-US"/>
          </a:p>
        </p:txBody>
      </p:sp>
      <p:sp>
        <p:nvSpPr>
          <p:cNvPr id="368" name="field cell 165">
            <a:extLst>
              <a:ext uri="{FF2B5EF4-FFF2-40B4-BE49-F238E27FC236}">
                <a16:creationId xmlns:a16="http://schemas.microsoft.com/office/drawing/2014/main" id="{ABF0E12C-44A3-4AEE-9433-F50D3D13D14E}"/>
              </a:ext>
            </a:extLst>
          </p:cNvPr>
          <p:cNvSpPr>
            <a:spLocks noGrp="1"/>
          </p:cNvSpPr>
          <p:nvPr/>
        </p:nvSpPr>
        <p:spPr>
          <a:xfrm>
            <a:off x="3510643" y="4084694"/>
            <a:ext cx="132670" cy="99502"/>
          </a:xfrm>
          <a:custGeom>
            <a:avLst/>
            <a:gdLst/>
            <a:ahLst/>
            <a:cxnLst/>
            <a:rect l="0" t="0" r="0" b="0"/>
            <a:pathLst>
              <a:path w="132670" h="99502">
                <a:moveTo>
                  <a:pt x="132670" y="0"/>
                </a:moveTo>
                <a:lnTo>
                  <a:pt x="0" y="0"/>
                </a:lnTo>
                <a:lnTo>
                  <a:pt x="132670" y="99502"/>
                </a:lnTo>
                <a:close/>
              </a:path>
            </a:pathLst>
          </a:custGeom>
          <a:solidFill>
            <a:srgbClr val="192B46"/>
          </a:solidFill>
          <a:ln w="0">
            <a:noFill/>
          </a:ln>
        </p:spPr>
        <p:txBody>
          <a:bodyPr/>
          <a:lstStyle/>
          <a:p>
            <a:endParaRPr lang="en-US"/>
          </a:p>
        </p:txBody>
      </p:sp>
      <p:sp>
        <p:nvSpPr>
          <p:cNvPr id="369" name="field cell 166">
            <a:extLst>
              <a:ext uri="{FF2B5EF4-FFF2-40B4-BE49-F238E27FC236}">
                <a16:creationId xmlns:a16="http://schemas.microsoft.com/office/drawing/2014/main" id="{1D73DFCC-6A0C-4738-AE3A-C2BAF84F66CC}"/>
              </a:ext>
            </a:extLst>
          </p:cNvPr>
          <p:cNvSpPr>
            <a:spLocks noGrp="1"/>
          </p:cNvSpPr>
          <p:nvPr/>
        </p:nvSpPr>
        <p:spPr>
          <a:xfrm>
            <a:off x="3510643" y="3985192"/>
            <a:ext cx="132670" cy="99502"/>
          </a:xfrm>
          <a:custGeom>
            <a:avLst/>
            <a:gdLst/>
            <a:ahLst/>
            <a:cxnLst/>
            <a:rect l="0" t="0" r="0" b="0"/>
            <a:pathLst>
              <a:path w="132670" h="99502">
                <a:moveTo>
                  <a:pt x="0" y="99502"/>
                </a:moveTo>
                <a:lnTo>
                  <a:pt x="132670" y="99502"/>
                </a:lnTo>
                <a:lnTo>
                  <a:pt x="132670" y="0"/>
                </a:lnTo>
                <a:close/>
              </a:path>
            </a:pathLst>
          </a:custGeom>
          <a:solidFill>
            <a:srgbClr val="192B46"/>
          </a:solidFill>
          <a:ln w="0">
            <a:noFill/>
          </a:ln>
        </p:spPr>
        <p:txBody>
          <a:bodyPr/>
          <a:lstStyle/>
          <a:p>
            <a:endParaRPr lang="en-US"/>
          </a:p>
        </p:txBody>
      </p:sp>
      <p:sp>
        <p:nvSpPr>
          <p:cNvPr id="370" name="field cell 167">
            <a:extLst>
              <a:ext uri="{FF2B5EF4-FFF2-40B4-BE49-F238E27FC236}">
                <a16:creationId xmlns:a16="http://schemas.microsoft.com/office/drawing/2014/main" id="{B0CCB187-0722-436A-A8CB-B870784128B9}"/>
              </a:ext>
            </a:extLst>
          </p:cNvPr>
          <p:cNvSpPr>
            <a:spLocks noGrp="1"/>
          </p:cNvSpPr>
          <p:nvPr/>
        </p:nvSpPr>
        <p:spPr>
          <a:xfrm>
            <a:off x="3510643" y="3985192"/>
            <a:ext cx="132670" cy="99502"/>
          </a:xfrm>
          <a:custGeom>
            <a:avLst/>
            <a:gdLst/>
            <a:ahLst/>
            <a:cxnLst/>
            <a:rect l="0" t="0" r="0" b="0"/>
            <a:pathLst>
              <a:path w="132670" h="99502">
                <a:moveTo>
                  <a:pt x="0" y="0"/>
                </a:moveTo>
                <a:lnTo>
                  <a:pt x="0" y="99502"/>
                </a:lnTo>
                <a:lnTo>
                  <a:pt x="132670" y="0"/>
                </a:lnTo>
                <a:close/>
              </a:path>
            </a:pathLst>
          </a:custGeom>
          <a:solidFill>
            <a:srgbClr val="1C5466"/>
          </a:solidFill>
          <a:ln w="0">
            <a:noFill/>
          </a:ln>
        </p:spPr>
        <p:txBody>
          <a:bodyPr/>
          <a:lstStyle/>
          <a:p>
            <a:endParaRPr lang="en-US"/>
          </a:p>
        </p:txBody>
      </p:sp>
      <p:sp>
        <p:nvSpPr>
          <p:cNvPr id="371" name="field cell 168">
            <a:extLst>
              <a:ext uri="{FF2B5EF4-FFF2-40B4-BE49-F238E27FC236}">
                <a16:creationId xmlns:a16="http://schemas.microsoft.com/office/drawing/2014/main" id="{EE6AD1AC-66CD-48CB-B0A4-A935EF467BF1}"/>
              </a:ext>
            </a:extLst>
          </p:cNvPr>
          <p:cNvSpPr>
            <a:spLocks noGrp="1"/>
          </p:cNvSpPr>
          <p:nvPr/>
        </p:nvSpPr>
        <p:spPr>
          <a:xfrm>
            <a:off x="3377973" y="4084694"/>
            <a:ext cx="132670" cy="99502"/>
          </a:xfrm>
          <a:custGeom>
            <a:avLst/>
            <a:gdLst/>
            <a:ahLst/>
            <a:cxnLst/>
            <a:rect l="0" t="0" r="0" b="0"/>
            <a:pathLst>
              <a:path w="132670" h="99502">
                <a:moveTo>
                  <a:pt x="132670" y="0"/>
                </a:moveTo>
                <a:lnTo>
                  <a:pt x="0" y="99502"/>
                </a:lnTo>
                <a:lnTo>
                  <a:pt x="132670" y="99502"/>
                </a:lnTo>
                <a:close/>
              </a:path>
            </a:pathLst>
          </a:custGeom>
          <a:solidFill>
            <a:srgbClr val="192B46"/>
          </a:solidFill>
          <a:ln w="0">
            <a:noFill/>
          </a:ln>
        </p:spPr>
        <p:txBody>
          <a:bodyPr/>
          <a:lstStyle/>
          <a:p>
            <a:endParaRPr lang="en-US"/>
          </a:p>
        </p:txBody>
      </p:sp>
      <p:sp>
        <p:nvSpPr>
          <p:cNvPr id="372" name="field cell 169">
            <a:extLst>
              <a:ext uri="{FF2B5EF4-FFF2-40B4-BE49-F238E27FC236}">
                <a16:creationId xmlns:a16="http://schemas.microsoft.com/office/drawing/2014/main" id="{4EF83D10-B42F-41B8-BA4E-559427E8CF97}"/>
              </a:ext>
            </a:extLst>
          </p:cNvPr>
          <p:cNvSpPr>
            <a:spLocks noGrp="1"/>
          </p:cNvSpPr>
          <p:nvPr/>
        </p:nvSpPr>
        <p:spPr>
          <a:xfrm>
            <a:off x="3377973" y="4084694"/>
            <a:ext cx="132670" cy="99502"/>
          </a:xfrm>
          <a:custGeom>
            <a:avLst/>
            <a:gdLst/>
            <a:ahLst/>
            <a:cxnLst/>
            <a:rect l="0" t="0" r="0" b="0"/>
            <a:pathLst>
              <a:path w="132670" h="99502">
                <a:moveTo>
                  <a:pt x="0" y="99502"/>
                </a:moveTo>
                <a:lnTo>
                  <a:pt x="132670" y="0"/>
                </a:lnTo>
                <a:lnTo>
                  <a:pt x="0" y="0"/>
                </a:lnTo>
                <a:close/>
              </a:path>
            </a:pathLst>
          </a:custGeom>
          <a:solidFill>
            <a:srgbClr val="1D6E7A"/>
          </a:solidFill>
          <a:ln w="0">
            <a:noFill/>
          </a:ln>
        </p:spPr>
        <p:txBody>
          <a:bodyPr/>
          <a:lstStyle/>
          <a:p>
            <a:endParaRPr lang="en-US"/>
          </a:p>
        </p:txBody>
      </p:sp>
      <p:sp>
        <p:nvSpPr>
          <p:cNvPr id="373" name="field cell 170">
            <a:extLst>
              <a:ext uri="{FF2B5EF4-FFF2-40B4-BE49-F238E27FC236}">
                <a16:creationId xmlns:a16="http://schemas.microsoft.com/office/drawing/2014/main" id="{E0D650D0-D7D4-45D9-A39F-F991C1255711}"/>
              </a:ext>
            </a:extLst>
          </p:cNvPr>
          <p:cNvSpPr>
            <a:spLocks noGrp="1"/>
          </p:cNvSpPr>
          <p:nvPr/>
        </p:nvSpPr>
        <p:spPr>
          <a:xfrm>
            <a:off x="3377973" y="3985192"/>
            <a:ext cx="132670" cy="99502"/>
          </a:xfrm>
          <a:custGeom>
            <a:avLst/>
            <a:gdLst/>
            <a:ahLst/>
            <a:cxnLst/>
            <a:rect l="0" t="0" r="0" b="0"/>
            <a:pathLst>
              <a:path w="132670" h="99502">
                <a:moveTo>
                  <a:pt x="0" y="99502"/>
                </a:moveTo>
                <a:lnTo>
                  <a:pt x="132670" y="99502"/>
                </a:lnTo>
                <a:lnTo>
                  <a:pt x="0" y="0"/>
                </a:lnTo>
                <a:close/>
              </a:path>
            </a:pathLst>
          </a:custGeom>
          <a:solidFill>
            <a:srgbClr val="479AA1"/>
          </a:solidFill>
          <a:ln w="0">
            <a:noFill/>
          </a:ln>
        </p:spPr>
        <p:txBody>
          <a:bodyPr/>
          <a:lstStyle/>
          <a:p>
            <a:endParaRPr lang="en-US"/>
          </a:p>
        </p:txBody>
      </p:sp>
      <p:sp>
        <p:nvSpPr>
          <p:cNvPr id="374" name="field cell 171">
            <a:extLst>
              <a:ext uri="{FF2B5EF4-FFF2-40B4-BE49-F238E27FC236}">
                <a16:creationId xmlns:a16="http://schemas.microsoft.com/office/drawing/2014/main" id="{0A171828-1650-42DA-97F0-42F2AEA632D8}"/>
              </a:ext>
            </a:extLst>
          </p:cNvPr>
          <p:cNvSpPr>
            <a:spLocks noGrp="1"/>
          </p:cNvSpPr>
          <p:nvPr/>
        </p:nvSpPr>
        <p:spPr>
          <a:xfrm>
            <a:off x="3377973" y="3985192"/>
            <a:ext cx="132670" cy="99502"/>
          </a:xfrm>
          <a:custGeom>
            <a:avLst/>
            <a:gdLst/>
            <a:ahLst/>
            <a:cxnLst/>
            <a:rect l="0" t="0" r="0" b="0"/>
            <a:pathLst>
              <a:path w="132670" h="99502">
                <a:moveTo>
                  <a:pt x="132670" y="99502"/>
                </a:moveTo>
                <a:lnTo>
                  <a:pt x="132670" y="0"/>
                </a:lnTo>
                <a:lnTo>
                  <a:pt x="0" y="0"/>
                </a:lnTo>
                <a:close/>
              </a:path>
            </a:pathLst>
          </a:custGeom>
          <a:solidFill>
            <a:srgbClr val="318B92"/>
          </a:solidFill>
          <a:ln w="0">
            <a:noFill/>
          </a:ln>
        </p:spPr>
        <p:txBody>
          <a:bodyPr/>
          <a:lstStyle/>
          <a:p>
            <a:endParaRPr lang="en-US"/>
          </a:p>
        </p:txBody>
      </p:sp>
      <p:sp>
        <p:nvSpPr>
          <p:cNvPr id="375" name="field cell 172">
            <a:extLst>
              <a:ext uri="{FF2B5EF4-FFF2-40B4-BE49-F238E27FC236}">
                <a16:creationId xmlns:a16="http://schemas.microsoft.com/office/drawing/2014/main" id="{FB234FD3-B67B-409B-8D0A-22B33CC63CF7}"/>
              </a:ext>
            </a:extLst>
          </p:cNvPr>
          <p:cNvSpPr>
            <a:spLocks noGrp="1"/>
          </p:cNvSpPr>
          <p:nvPr/>
        </p:nvSpPr>
        <p:spPr>
          <a:xfrm>
            <a:off x="3775982" y="4383201"/>
            <a:ext cx="132670" cy="99502"/>
          </a:xfrm>
          <a:custGeom>
            <a:avLst/>
            <a:gdLst/>
            <a:ahLst/>
            <a:cxnLst/>
            <a:rect l="0" t="0" r="0" b="0"/>
            <a:pathLst>
              <a:path w="132670" h="99502">
                <a:moveTo>
                  <a:pt x="132670" y="99502"/>
                </a:moveTo>
                <a:lnTo>
                  <a:pt x="132670" y="0"/>
                </a:lnTo>
                <a:lnTo>
                  <a:pt x="0" y="99502"/>
                </a:lnTo>
                <a:close/>
              </a:path>
            </a:pathLst>
          </a:custGeom>
          <a:solidFill>
            <a:srgbClr val="E8F4F7"/>
          </a:solidFill>
          <a:ln w="0">
            <a:noFill/>
          </a:ln>
        </p:spPr>
        <p:txBody>
          <a:bodyPr/>
          <a:lstStyle/>
          <a:p>
            <a:endParaRPr lang="en-US"/>
          </a:p>
        </p:txBody>
      </p:sp>
      <p:sp>
        <p:nvSpPr>
          <p:cNvPr id="376" name="field cell 173">
            <a:extLst>
              <a:ext uri="{FF2B5EF4-FFF2-40B4-BE49-F238E27FC236}">
                <a16:creationId xmlns:a16="http://schemas.microsoft.com/office/drawing/2014/main" id="{CFAC3F29-7D43-4833-98A8-4F93043463D9}"/>
              </a:ext>
            </a:extLst>
          </p:cNvPr>
          <p:cNvSpPr>
            <a:spLocks noGrp="1"/>
          </p:cNvSpPr>
          <p:nvPr/>
        </p:nvSpPr>
        <p:spPr>
          <a:xfrm>
            <a:off x="3775982" y="4383201"/>
            <a:ext cx="132670" cy="99502"/>
          </a:xfrm>
          <a:custGeom>
            <a:avLst/>
            <a:gdLst/>
            <a:ahLst/>
            <a:cxnLst/>
            <a:rect l="0" t="0" r="0" b="0"/>
            <a:pathLst>
              <a:path w="132670" h="99502">
                <a:moveTo>
                  <a:pt x="132670" y="0"/>
                </a:moveTo>
                <a:lnTo>
                  <a:pt x="0" y="0"/>
                </a:lnTo>
                <a:lnTo>
                  <a:pt x="0" y="99502"/>
                </a:lnTo>
                <a:close/>
              </a:path>
            </a:pathLst>
          </a:custGeom>
          <a:solidFill>
            <a:srgbClr val="D3EBEE"/>
          </a:solidFill>
          <a:ln w="0">
            <a:noFill/>
          </a:ln>
        </p:spPr>
        <p:txBody>
          <a:bodyPr/>
          <a:lstStyle/>
          <a:p>
            <a:endParaRPr lang="en-US"/>
          </a:p>
        </p:txBody>
      </p:sp>
      <p:sp>
        <p:nvSpPr>
          <p:cNvPr id="377" name="field cell 174">
            <a:extLst>
              <a:ext uri="{FF2B5EF4-FFF2-40B4-BE49-F238E27FC236}">
                <a16:creationId xmlns:a16="http://schemas.microsoft.com/office/drawing/2014/main" id="{D99F60FB-5C39-44DD-BC4E-731C224247C3}"/>
              </a:ext>
            </a:extLst>
          </p:cNvPr>
          <p:cNvSpPr>
            <a:spLocks noGrp="1"/>
          </p:cNvSpPr>
          <p:nvPr/>
        </p:nvSpPr>
        <p:spPr>
          <a:xfrm>
            <a:off x="3775982" y="4283699"/>
            <a:ext cx="132670" cy="99502"/>
          </a:xfrm>
          <a:custGeom>
            <a:avLst/>
            <a:gdLst/>
            <a:ahLst/>
            <a:cxnLst/>
            <a:rect l="0" t="0" r="0" b="0"/>
            <a:pathLst>
              <a:path w="132670" h="99502">
                <a:moveTo>
                  <a:pt x="0" y="99502"/>
                </a:moveTo>
                <a:lnTo>
                  <a:pt x="132670" y="99502"/>
                </a:lnTo>
                <a:lnTo>
                  <a:pt x="0" y="0"/>
                </a:lnTo>
                <a:close/>
              </a:path>
            </a:pathLst>
          </a:custGeom>
          <a:solidFill>
            <a:srgbClr val="94D1D4"/>
          </a:solidFill>
          <a:ln w="0">
            <a:noFill/>
          </a:ln>
        </p:spPr>
        <p:txBody>
          <a:bodyPr/>
          <a:lstStyle/>
          <a:p>
            <a:endParaRPr lang="en-US"/>
          </a:p>
        </p:txBody>
      </p:sp>
      <p:sp>
        <p:nvSpPr>
          <p:cNvPr id="378" name="field cell 175">
            <a:extLst>
              <a:ext uri="{FF2B5EF4-FFF2-40B4-BE49-F238E27FC236}">
                <a16:creationId xmlns:a16="http://schemas.microsoft.com/office/drawing/2014/main" id="{27F43F74-1252-437F-8E29-4A49DB6706FB}"/>
              </a:ext>
            </a:extLst>
          </p:cNvPr>
          <p:cNvSpPr>
            <a:spLocks noGrp="1"/>
          </p:cNvSpPr>
          <p:nvPr/>
        </p:nvSpPr>
        <p:spPr>
          <a:xfrm>
            <a:off x="3775982" y="4283699"/>
            <a:ext cx="132670" cy="99502"/>
          </a:xfrm>
          <a:custGeom>
            <a:avLst/>
            <a:gdLst/>
            <a:ahLst/>
            <a:cxnLst/>
            <a:rect l="0" t="0" r="0" b="0"/>
            <a:pathLst>
              <a:path w="132670" h="99502">
                <a:moveTo>
                  <a:pt x="132670" y="99502"/>
                </a:moveTo>
                <a:lnTo>
                  <a:pt x="132670" y="0"/>
                </a:lnTo>
                <a:lnTo>
                  <a:pt x="0" y="0"/>
                </a:lnTo>
                <a:close/>
              </a:path>
            </a:pathLst>
          </a:custGeom>
          <a:solidFill>
            <a:srgbClr val="8CCCCF"/>
          </a:solidFill>
          <a:ln w="0">
            <a:noFill/>
          </a:ln>
        </p:spPr>
        <p:txBody>
          <a:bodyPr/>
          <a:lstStyle/>
          <a:p>
            <a:endParaRPr lang="en-US"/>
          </a:p>
        </p:txBody>
      </p:sp>
      <p:sp>
        <p:nvSpPr>
          <p:cNvPr id="379" name="field cell 176">
            <a:extLst>
              <a:ext uri="{FF2B5EF4-FFF2-40B4-BE49-F238E27FC236}">
                <a16:creationId xmlns:a16="http://schemas.microsoft.com/office/drawing/2014/main" id="{89A36968-D2D0-4F5D-91DC-5923B9F76D51}"/>
              </a:ext>
            </a:extLst>
          </p:cNvPr>
          <p:cNvSpPr>
            <a:spLocks noGrp="1"/>
          </p:cNvSpPr>
          <p:nvPr/>
        </p:nvSpPr>
        <p:spPr>
          <a:xfrm>
            <a:off x="3908652" y="4383201"/>
            <a:ext cx="132670" cy="99502"/>
          </a:xfrm>
          <a:custGeom>
            <a:avLst/>
            <a:gdLst/>
            <a:ahLst/>
            <a:cxnLst/>
            <a:rect l="0" t="0" r="0" b="0"/>
            <a:pathLst>
              <a:path w="132670" h="99502">
                <a:moveTo>
                  <a:pt x="132670" y="0"/>
                </a:moveTo>
                <a:lnTo>
                  <a:pt x="0" y="0"/>
                </a:lnTo>
                <a:lnTo>
                  <a:pt x="132670" y="99502"/>
                </a:lnTo>
                <a:close/>
              </a:path>
            </a:pathLst>
          </a:custGeom>
          <a:solidFill>
            <a:srgbClr val="E6F3F6"/>
          </a:solidFill>
          <a:ln w="0">
            <a:noFill/>
          </a:ln>
        </p:spPr>
        <p:txBody>
          <a:bodyPr/>
          <a:lstStyle/>
          <a:p>
            <a:endParaRPr lang="en-US"/>
          </a:p>
        </p:txBody>
      </p:sp>
      <p:sp>
        <p:nvSpPr>
          <p:cNvPr id="380" name="field cell 177">
            <a:extLst>
              <a:ext uri="{FF2B5EF4-FFF2-40B4-BE49-F238E27FC236}">
                <a16:creationId xmlns:a16="http://schemas.microsoft.com/office/drawing/2014/main" id="{E7412405-5407-4428-ACD6-E1A6F1B3D411}"/>
              </a:ext>
            </a:extLst>
          </p:cNvPr>
          <p:cNvSpPr>
            <a:spLocks noGrp="1"/>
          </p:cNvSpPr>
          <p:nvPr/>
        </p:nvSpPr>
        <p:spPr>
          <a:xfrm>
            <a:off x="3908652" y="4383201"/>
            <a:ext cx="132670" cy="99502"/>
          </a:xfrm>
          <a:custGeom>
            <a:avLst/>
            <a:gdLst/>
            <a:ahLst/>
            <a:cxnLst/>
            <a:rect l="0" t="0" r="0" b="0"/>
            <a:pathLst>
              <a:path w="132670" h="99502">
                <a:moveTo>
                  <a:pt x="0" y="0"/>
                </a:moveTo>
                <a:lnTo>
                  <a:pt x="0" y="99502"/>
                </a:lnTo>
                <a:lnTo>
                  <a:pt x="132670" y="99502"/>
                </a:lnTo>
                <a:close/>
              </a:path>
            </a:pathLst>
          </a:custGeom>
          <a:solidFill>
            <a:srgbClr val="EAF5F8"/>
          </a:solidFill>
          <a:ln w="0">
            <a:noFill/>
          </a:ln>
        </p:spPr>
        <p:txBody>
          <a:bodyPr/>
          <a:lstStyle/>
          <a:p>
            <a:endParaRPr lang="en-US"/>
          </a:p>
        </p:txBody>
      </p:sp>
      <p:sp>
        <p:nvSpPr>
          <p:cNvPr id="381" name="field cell 178">
            <a:extLst>
              <a:ext uri="{FF2B5EF4-FFF2-40B4-BE49-F238E27FC236}">
                <a16:creationId xmlns:a16="http://schemas.microsoft.com/office/drawing/2014/main" id="{6221726F-FCC1-47C4-924C-D8160A4C8CC5}"/>
              </a:ext>
            </a:extLst>
          </p:cNvPr>
          <p:cNvSpPr>
            <a:spLocks noGrp="1"/>
          </p:cNvSpPr>
          <p:nvPr/>
        </p:nvSpPr>
        <p:spPr>
          <a:xfrm>
            <a:off x="3908652" y="4283699"/>
            <a:ext cx="132670" cy="99502"/>
          </a:xfrm>
          <a:custGeom>
            <a:avLst/>
            <a:gdLst/>
            <a:ahLst/>
            <a:cxnLst/>
            <a:rect l="0" t="0" r="0" b="0"/>
            <a:pathLst>
              <a:path w="132670" h="99502">
                <a:moveTo>
                  <a:pt x="132670" y="0"/>
                </a:moveTo>
                <a:lnTo>
                  <a:pt x="0" y="99502"/>
                </a:lnTo>
                <a:lnTo>
                  <a:pt x="132670" y="99502"/>
                </a:lnTo>
                <a:close/>
              </a:path>
            </a:pathLst>
          </a:custGeom>
          <a:solidFill>
            <a:srgbClr val="D5ECEF"/>
          </a:solidFill>
          <a:ln w="0">
            <a:noFill/>
          </a:ln>
        </p:spPr>
        <p:txBody>
          <a:bodyPr/>
          <a:lstStyle/>
          <a:p>
            <a:endParaRPr lang="en-US"/>
          </a:p>
        </p:txBody>
      </p:sp>
      <p:sp>
        <p:nvSpPr>
          <p:cNvPr id="382" name="field cell 179">
            <a:extLst>
              <a:ext uri="{FF2B5EF4-FFF2-40B4-BE49-F238E27FC236}">
                <a16:creationId xmlns:a16="http://schemas.microsoft.com/office/drawing/2014/main" id="{D1211C19-12D5-464F-A2A6-8110C1C2152E}"/>
              </a:ext>
            </a:extLst>
          </p:cNvPr>
          <p:cNvSpPr>
            <a:spLocks noGrp="1"/>
          </p:cNvSpPr>
          <p:nvPr/>
        </p:nvSpPr>
        <p:spPr>
          <a:xfrm>
            <a:off x="3908652" y="4283699"/>
            <a:ext cx="132670" cy="99502"/>
          </a:xfrm>
          <a:custGeom>
            <a:avLst/>
            <a:gdLst/>
            <a:ahLst/>
            <a:cxnLst/>
            <a:rect l="0" t="0" r="0" b="0"/>
            <a:pathLst>
              <a:path w="132670" h="99502">
                <a:moveTo>
                  <a:pt x="0" y="0"/>
                </a:moveTo>
                <a:lnTo>
                  <a:pt x="0" y="99502"/>
                </a:lnTo>
                <a:lnTo>
                  <a:pt x="132670" y="0"/>
                </a:lnTo>
                <a:close/>
              </a:path>
            </a:pathLst>
          </a:custGeom>
          <a:solidFill>
            <a:srgbClr val="BCE1E4"/>
          </a:solidFill>
          <a:ln w="0">
            <a:noFill/>
          </a:ln>
        </p:spPr>
        <p:txBody>
          <a:bodyPr/>
          <a:lstStyle/>
          <a:p>
            <a:endParaRPr lang="en-US"/>
          </a:p>
        </p:txBody>
      </p:sp>
      <p:sp>
        <p:nvSpPr>
          <p:cNvPr id="383" name="field cell 180">
            <a:extLst>
              <a:ext uri="{FF2B5EF4-FFF2-40B4-BE49-F238E27FC236}">
                <a16:creationId xmlns:a16="http://schemas.microsoft.com/office/drawing/2014/main" id="{73BACE5F-391C-4BBC-930C-10904967C093}"/>
              </a:ext>
            </a:extLst>
          </p:cNvPr>
          <p:cNvSpPr>
            <a:spLocks noGrp="1"/>
          </p:cNvSpPr>
          <p:nvPr/>
        </p:nvSpPr>
        <p:spPr>
          <a:xfrm>
            <a:off x="3112634" y="4084694"/>
            <a:ext cx="132670" cy="99502"/>
          </a:xfrm>
          <a:custGeom>
            <a:avLst/>
            <a:gdLst/>
            <a:ahLst/>
            <a:cxnLst/>
            <a:rect l="0" t="0" r="0" b="0"/>
            <a:pathLst>
              <a:path w="132670" h="99502">
                <a:moveTo>
                  <a:pt x="132670" y="99502"/>
                </a:moveTo>
                <a:lnTo>
                  <a:pt x="0" y="0"/>
                </a:lnTo>
                <a:lnTo>
                  <a:pt x="0" y="99502"/>
                </a:lnTo>
                <a:close/>
              </a:path>
            </a:pathLst>
          </a:custGeom>
          <a:solidFill>
            <a:srgbClr val="EAF5F8"/>
          </a:solidFill>
          <a:ln w="0">
            <a:noFill/>
          </a:ln>
        </p:spPr>
        <p:txBody>
          <a:bodyPr/>
          <a:lstStyle/>
          <a:p>
            <a:endParaRPr lang="en-US"/>
          </a:p>
        </p:txBody>
      </p:sp>
      <p:sp>
        <p:nvSpPr>
          <p:cNvPr id="384" name="field cell 181">
            <a:extLst>
              <a:ext uri="{FF2B5EF4-FFF2-40B4-BE49-F238E27FC236}">
                <a16:creationId xmlns:a16="http://schemas.microsoft.com/office/drawing/2014/main" id="{225A39D9-1BB5-4EAC-A8DA-D52A9DFACFE6}"/>
              </a:ext>
            </a:extLst>
          </p:cNvPr>
          <p:cNvSpPr>
            <a:spLocks noGrp="1"/>
          </p:cNvSpPr>
          <p:nvPr/>
        </p:nvSpPr>
        <p:spPr>
          <a:xfrm>
            <a:off x="3112634" y="4084694"/>
            <a:ext cx="132670" cy="99502"/>
          </a:xfrm>
          <a:custGeom>
            <a:avLst/>
            <a:gdLst/>
            <a:ahLst/>
            <a:cxnLst/>
            <a:rect l="0" t="0" r="0" b="0"/>
            <a:pathLst>
              <a:path w="132670" h="99502">
                <a:moveTo>
                  <a:pt x="0" y="0"/>
                </a:moveTo>
                <a:lnTo>
                  <a:pt x="132670" y="99502"/>
                </a:lnTo>
                <a:lnTo>
                  <a:pt x="132670" y="0"/>
                </a:lnTo>
                <a:close/>
              </a:path>
            </a:pathLst>
          </a:custGeom>
          <a:solidFill>
            <a:srgbClr val="EDF6F9"/>
          </a:solidFill>
          <a:ln w="0">
            <a:noFill/>
          </a:ln>
        </p:spPr>
        <p:txBody>
          <a:bodyPr/>
          <a:lstStyle/>
          <a:p>
            <a:endParaRPr lang="en-US"/>
          </a:p>
        </p:txBody>
      </p:sp>
      <p:sp>
        <p:nvSpPr>
          <p:cNvPr id="385" name="field cell 182">
            <a:extLst>
              <a:ext uri="{FF2B5EF4-FFF2-40B4-BE49-F238E27FC236}">
                <a16:creationId xmlns:a16="http://schemas.microsoft.com/office/drawing/2014/main" id="{6DC4F281-7521-4A09-B1D3-386BDD6FC39F}"/>
              </a:ext>
            </a:extLst>
          </p:cNvPr>
          <p:cNvSpPr>
            <a:spLocks noGrp="1"/>
          </p:cNvSpPr>
          <p:nvPr/>
        </p:nvSpPr>
        <p:spPr>
          <a:xfrm>
            <a:off x="2979964" y="4084694"/>
            <a:ext cx="132670" cy="99502"/>
          </a:xfrm>
          <a:custGeom>
            <a:avLst/>
            <a:gdLst/>
            <a:ahLst/>
            <a:cxnLst/>
            <a:rect l="0" t="0" r="0" b="0"/>
            <a:pathLst>
              <a:path w="132670" h="99502">
                <a:moveTo>
                  <a:pt x="0" y="99502"/>
                </a:moveTo>
                <a:lnTo>
                  <a:pt x="132670" y="0"/>
                </a:lnTo>
                <a:lnTo>
                  <a:pt x="0" y="0"/>
                </a:lnTo>
                <a:close/>
              </a:path>
            </a:pathLst>
          </a:custGeom>
          <a:solidFill>
            <a:srgbClr val="AEDCDF"/>
          </a:solidFill>
          <a:ln w="0">
            <a:noFill/>
          </a:ln>
        </p:spPr>
        <p:txBody>
          <a:bodyPr/>
          <a:lstStyle/>
          <a:p>
            <a:endParaRPr lang="en-US"/>
          </a:p>
        </p:txBody>
      </p:sp>
      <p:sp>
        <p:nvSpPr>
          <p:cNvPr id="386" name="field cell 183">
            <a:extLst>
              <a:ext uri="{FF2B5EF4-FFF2-40B4-BE49-F238E27FC236}">
                <a16:creationId xmlns:a16="http://schemas.microsoft.com/office/drawing/2014/main" id="{6FA9C3C0-7523-4595-A37B-AB37CAD035B7}"/>
              </a:ext>
            </a:extLst>
          </p:cNvPr>
          <p:cNvSpPr>
            <a:spLocks noGrp="1"/>
          </p:cNvSpPr>
          <p:nvPr/>
        </p:nvSpPr>
        <p:spPr>
          <a:xfrm>
            <a:off x="2979964" y="4084694"/>
            <a:ext cx="132670" cy="99502"/>
          </a:xfrm>
          <a:custGeom>
            <a:avLst/>
            <a:gdLst/>
            <a:ahLst/>
            <a:cxnLst/>
            <a:rect l="0" t="0" r="0" b="0"/>
            <a:pathLst>
              <a:path w="132670" h="99502">
                <a:moveTo>
                  <a:pt x="132670" y="0"/>
                </a:moveTo>
                <a:lnTo>
                  <a:pt x="0" y="99502"/>
                </a:lnTo>
                <a:lnTo>
                  <a:pt x="132670" y="99502"/>
                </a:lnTo>
                <a:close/>
              </a:path>
            </a:pathLst>
          </a:custGeom>
          <a:solidFill>
            <a:srgbClr val="CDE8EB"/>
          </a:solidFill>
          <a:ln w="0">
            <a:noFill/>
          </a:ln>
        </p:spPr>
        <p:txBody>
          <a:bodyPr/>
          <a:lstStyle/>
          <a:p>
            <a:endParaRPr lang="en-US"/>
          </a:p>
        </p:txBody>
      </p:sp>
      <p:sp>
        <p:nvSpPr>
          <p:cNvPr id="387" name="field cell 184">
            <a:extLst>
              <a:ext uri="{FF2B5EF4-FFF2-40B4-BE49-F238E27FC236}">
                <a16:creationId xmlns:a16="http://schemas.microsoft.com/office/drawing/2014/main" id="{7F47BA2C-36DC-4F24-B889-9A1E314C9441}"/>
              </a:ext>
            </a:extLst>
          </p:cNvPr>
          <p:cNvSpPr>
            <a:spLocks noGrp="1"/>
          </p:cNvSpPr>
          <p:nvPr/>
        </p:nvSpPr>
        <p:spPr>
          <a:xfrm>
            <a:off x="3112634" y="3786188"/>
            <a:ext cx="132670" cy="99502"/>
          </a:xfrm>
          <a:custGeom>
            <a:avLst/>
            <a:gdLst/>
            <a:ahLst/>
            <a:cxnLst/>
            <a:rect l="0" t="0" r="0" b="0"/>
            <a:pathLst>
              <a:path w="132670" h="99502">
                <a:moveTo>
                  <a:pt x="132670" y="0"/>
                </a:moveTo>
                <a:lnTo>
                  <a:pt x="0" y="99502"/>
                </a:lnTo>
                <a:lnTo>
                  <a:pt x="132670" y="99502"/>
                </a:lnTo>
                <a:close/>
              </a:path>
            </a:pathLst>
          </a:custGeom>
          <a:solidFill>
            <a:srgbClr val="96D1D4"/>
          </a:solidFill>
          <a:ln w="0">
            <a:noFill/>
          </a:ln>
        </p:spPr>
        <p:txBody>
          <a:bodyPr/>
          <a:lstStyle/>
          <a:p>
            <a:endParaRPr lang="en-US"/>
          </a:p>
        </p:txBody>
      </p:sp>
      <p:sp>
        <p:nvSpPr>
          <p:cNvPr id="388" name="field cell 185">
            <a:extLst>
              <a:ext uri="{FF2B5EF4-FFF2-40B4-BE49-F238E27FC236}">
                <a16:creationId xmlns:a16="http://schemas.microsoft.com/office/drawing/2014/main" id="{91EC8B3C-9BAB-4E96-8B0E-389256423E8E}"/>
              </a:ext>
            </a:extLst>
          </p:cNvPr>
          <p:cNvSpPr>
            <a:spLocks noGrp="1"/>
          </p:cNvSpPr>
          <p:nvPr/>
        </p:nvSpPr>
        <p:spPr>
          <a:xfrm>
            <a:off x="3112634" y="3786188"/>
            <a:ext cx="132670" cy="99502"/>
          </a:xfrm>
          <a:custGeom>
            <a:avLst/>
            <a:gdLst/>
            <a:ahLst/>
            <a:cxnLst/>
            <a:rect l="0" t="0" r="0" b="0"/>
            <a:pathLst>
              <a:path w="132670" h="99502">
                <a:moveTo>
                  <a:pt x="0" y="0"/>
                </a:moveTo>
                <a:lnTo>
                  <a:pt x="0" y="99502"/>
                </a:lnTo>
                <a:lnTo>
                  <a:pt x="132670" y="0"/>
                </a:lnTo>
                <a:close/>
              </a:path>
            </a:pathLst>
          </a:custGeom>
          <a:solidFill>
            <a:srgbClr val="4B9DA3"/>
          </a:solidFill>
          <a:ln w="0">
            <a:noFill/>
          </a:ln>
        </p:spPr>
        <p:txBody>
          <a:bodyPr/>
          <a:lstStyle/>
          <a:p>
            <a:endParaRPr lang="en-US"/>
          </a:p>
        </p:txBody>
      </p:sp>
      <p:sp>
        <p:nvSpPr>
          <p:cNvPr id="389" name="field cell 186">
            <a:extLst>
              <a:ext uri="{FF2B5EF4-FFF2-40B4-BE49-F238E27FC236}">
                <a16:creationId xmlns:a16="http://schemas.microsoft.com/office/drawing/2014/main" id="{31286F24-AEB3-4B25-A221-AA2E455DD925}"/>
              </a:ext>
            </a:extLst>
          </p:cNvPr>
          <p:cNvSpPr>
            <a:spLocks noGrp="1"/>
          </p:cNvSpPr>
          <p:nvPr/>
        </p:nvSpPr>
        <p:spPr>
          <a:xfrm>
            <a:off x="2979964" y="3786188"/>
            <a:ext cx="132670" cy="99502"/>
          </a:xfrm>
          <a:custGeom>
            <a:avLst/>
            <a:gdLst/>
            <a:ahLst/>
            <a:cxnLst/>
            <a:rect l="0" t="0" r="0" b="0"/>
            <a:pathLst>
              <a:path w="132670" h="99502">
                <a:moveTo>
                  <a:pt x="0" y="99502"/>
                </a:moveTo>
                <a:lnTo>
                  <a:pt x="132670" y="99502"/>
                </a:lnTo>
                <a:lnTo>
                  <a:pt x="0" y="0"/>
                </a:lnTo>
                <a:close/>
              </a:path>
            </a:pathLst>
          </a:custGeom>
          <a:solidFill>
            <a:srgbClr val="1B5264"/>
          </a:solidFill>
          <a:ln w="0">
            <a:noFill/>
          </a:ln>
        </p:spPr>
        <p:txBody>
          <a:bodyPr/>
          <a:lstStyle/>
          <a:p>
            <a:endParaRPr lang="en-US"/>
          </a:p>
        </p:txBody>
      </p:sp>
      <p:sp>
        <p:nvSpPr>
          <p:cNvPr id="390" name="field cell 187">
            <a:extLst>
              <a:ext uri="{FF2B5EF4-FFF2-40B4-BE49-F238E27FC236}">
                <a16:creationId xmlns:a16="http://schemas.microsoft.com/office/drawing/2014/main" id="{1D9AA259-9547-4445-BB38-FD3AF07623DE}"/>
              </a:ext>
            </a:extLst>
          </p:cNvPr>
          <p:cNvSpPr>
            <a:spLocks noGrp="1"/>
          </p:cNvSpPr>
          <p:nvPr/>
        </p:nvSpPr>
        <p:spPr>
          <a:xfrm>
            <a:off x="2979964" y="3786188"/>
            <a:ext cx="132670" cy="99502"/>
          </a:xfrm>
          <a:custGeom>
            <a:avLst/>
            <a:gdLst/>
            <a:ahLst/>
            <a:cxnLst/>
            <a:rect l="0" t="0" r="0" b="0"/>
            <a:pathLst>
              <a:path w="132670" h="99502">
                <a:moveTo>
                  <a:pt x="132670" y="99502"/>
                </a:moveTo>
                <a:lnTo>
                  <a:pt x="132670" y="0"/>
                </a:lnTo>
                <a:lnTo>
                  <a:pt x="0" y="0"/>
                </a:lnTo>
                <a:close/>
              </a:path>
            </a:pathLst>
          </a:custGeom>
          <a:solidFill>
            <a:srgbClr val="1C5767"/>
          </a:solidFill>
          <a:ln w="0">
            <a:noFill/>
          </a:ln>
        </p:spPr>
        <p:txBody>
          <a:bodyPr/>
          <a:lstStyle/>
          <a:p>
            <a:endParaRPr lang="en-US"/>
          </a:p>
        </p:txBody>
      </p:sp>
      <p:sp>
        <p:nvSpPr>
          <p:cNvPr id="391" name="field cell 188">
            <a:extLst>
              <a:ext uri="{FF2B5EF4-FFF2-40B4-BE49-F238E27FC236}">
                <a16:creationId xmlns:a16="http://schemas.microsoft.com/office/drawing/2014/main" id="{84D3DACD-5728-48A5-9034-C9C6EBB565E9}"/>
              </a:ext>
            </a:extLst>
          </p:cNvPr>
          <p:cNvSpPr>
            <a:spLocks noGrp="1"/>
          </p:cNvSpPr>
          <p:nvPr/>
        </p:nvSpPr>
        <p:spPr>
          <a:xfrm>
            <a:off x="3112634" y="3985192"/>
            <a:ext cx="132670" cy="99502"/>
          </a:xfrm>
          <a:custGeom>
            <a:avLst/>
            <a:gdLst/>
            <a:ahLst/>
            <a:cxnLst/>
            <a:rect l="0" t="0" r="0" b="0"/>
            <a:pathLst>
              <a:path w="132670" h="99502">
                <a:moveTo>
                  <a:pt x="132670" y="0"/>
                </a:moveTo>
                <a:lnTo>
                  <a:pt x="0" y="0"/>
                </a:lnTo>
                <a:lnTo>
                  <a:pt x="132670" y="99502"/>
                </a:lnTo>
                <a:close/>
              </a:path>
            </a:pathLst>
          </a:custGeom>
          <a:solidFill>
            <a:srgbClr val="DFF0F3"/>
          </a:solidFill>
          <a:ln w="0">
            <a:noFill/>
          </a:ln>
        </p:spPr>
        <p:txBody>
          <a:bodyPr/>
          <a:lstStyle/>
          <a:p>
            <a:endParaRPr lang="en-US"/>
          </a:p>
        </p:txBody>
      </p:sp>
      <p:sp>
        <p:nvSpPr>
          <p:cNvPr id="392" name="field cell 189">
            <a:extLst>
              <a:ext uri="{FF2B5EF4-FFF2-40B4-BE49-F238E27FC236}">
                <a16:creationId xmlns:a16="http://schemas.microsoft.com/office/drawing/2014/main" id="{7D935151-E7A9-41E9-9960-31ECA6E147BB}"/>
              </a:ext>
            </a:extLst>
          </p:cNvPr>
          <p:cNvSpPr>
            <a:spLocks noGrp="1"/>
          </p:cNvSpPr>
          <p:nvPr/>
        </p:nvSpPr>
        <p:spPr>
          <a:xfrm>
            <a:off x="3112634" y="3985192"/>
            <a:ext cx="132670" cy="99502"/>
          </a:xfrm>
          <a:custGeom>
            <a:avLst/>
            <a:gdLst/>
            <a:ahLst/>
            <a:cxnLst/>
            <a:rect l="0" t="0" r="0" b="0"/>
            <a:pathLst>
              <a:path w="132670" h="99502">
                <a:moveTo>
                  <a:pt x="0" y="0"/>
                </a:moveTo>
                <a:lnTo>
                  <a:pt x="0" y="99502"/>
                </a:lnTo>
                <a:lnTo>
                  <a:pt x="132670" y="99502"/>
                </a:lnTo>
                <a:close/>
              </a:path>
            </a:pathLst>
          </a:custGeom>
          <a:solidFill>
            <a:srgbClr val="D2EBEE"/>
          </a:solidFill>
          <a:ln w="0">
            <a:noFill/>
          </a:ln>
        </p:spPr>
        <p:txBody>
          <a:bodyPr/>
          <a:lstStyle/>
          <a:p>
            <a:endParaRPr lang="en-US"/>
          </a:p>
        </p:txBody>
      </p:sp>
      <p:sp>
        <p:nvSpPr>
          <p:cNvPr id="393" name="field cell 190">
            <a:extLst>
              <a:ext uri="{FF2B5EF4-FFF2-40B4-BE49-F238E27FC236}">
                <a16:creationId xmlns:a16="http://schemas.microsoft.com/office/drawing/2014/main" id="{B276A1E3-E9B2-4C67-9D5B-046B23C10E87}"/>
              </a:ext>
            </a:extLst>
          </p:cNvPr>
          <p:cNvSpPr>
            <a:spLocks noGrp="1"/>
          </p:cNvSpPr>
          <p:nvPr/>
        </p:nvSpPr>
        <p:spPr>
          <a:xfrm>
            <a:off x="3112634" y="3885690"/>
            <a:ext cx="132670" cy="99502"/>
          </a:xfrm>
          <a:custGeom>
            <a:avLst/>
            <a:gdLst/>
            <a:ahLst/>
            <a:cxnLst/>
            <a:rect l="0" t="0" r="0" b="0"/>
            <a:pathLst>
              <a:path w="132670" h="99502">
                <a:moveTo>
                  <a:pt x="0" y="99502"/>
                </a:moveTo>
                <a:lnTo>
                  <a:pt x="132670" y="99502"/>
                </a:lnTo>
                <a:lnTo>
                  <a:pt x="132670" y="0"/>
                </a:lnTo>
                <a:close/>
              </a:path>
            </a:pathLst>
          </a:custGeom>
          <a:solidFill>
            <a:srgbClr val="C6E5E8"/>
          </a:solidFill>
          <a:ln w="0">
            <a:noFill/>
          </a:ln>
        </p:spPr>
        <p:txBody>
          <a:bodyPr/>
          <a:lstStyle/>
          <a:p>
            <a:endParaRPr lang="en-US"/>
          </a:p>
        </p:txBody>
      </p:sp>
      <p:sp>
        <p:nvSpPr>
          <p:cNvPr id="394" name="field cell 191">
            <a:extLst>
              <a:ext uri="{FF2B5EF4-FFF2-40B4-BE49-F238E27FC236}">
                <a16:creationId xmlns:a16="http://schemas.microsoft.com/office/drawing/2014/main" id="{FCAC924E-DB42-4B3B-B825-76F374F3F40D}"/>
              </a:ext>
            </a:extLst>
          </p:cNvPr>
          <p:cNvSpPr>
            <a:spLocks noGrp="1"/>
          </p:cNvSpPr>
          <p:nvPr/>
        </p:nvSpPr>
        <p:spPr>
          <a:xfrm>
            <a:off x="3112634" y="3885690"/>
            <a:ext cx="132670" cy="99502"/>
          </a:xfrm>
          <a:custGeom>
            <a:avLst/>
            <a:gdLst/>
            <a:ahLst/>
            <a:cxnLst/>
            <a:rect l="0" t="0" r="0" b="0"/>
            <a:pathLst>
              <a:path w="132670" h="99502">
                <a:moveTo>
                  <a:pt x="0" y="0"/>
                </a:moveTo>
                <a:lnTo>
                  <a:pt x="0" y="99502"/>
                </a:lnTo>
                <a:lnTo>
                  <a:pt x="132670" y="0"/>
                </a:lnTo>
                <a:close/>
              </a:path>
            </a:pathLst>
          </a:custGeom>
          <a:solidFill>
            <a:srgbClr val="88C9CD"/>
          </a:solidFill>
          <a:ln w="0">
            <a:noFill/>
          </a:ln>
        </p:spPr>
        <p:txBody>
          <a:bodyPr/>
          <a:lstStyle/>
          <a:p>
            <a:endParaRPr lang="en-US"/>
          </a:p>
        </p:txBody>
      </p:sp>
      <p:sp>
        <p:nvSpPr>
          <p:cNvPr id="395" name="field cell 192">
            <a:extLst>
              <a:ext uri="{FF2B5EF4-FFF2-40B4-BE49-F238E27FC236}">
                <a16:creationId xmlns:a16="http://schemas.microsoft.com/office/drawing/2014/main" id="{476B8B78-E180-4401-A372-EDDCB786270F}"/>
              </a:ext>
            </a:extLst>
          </p:cNvPr>
          <p:cNvSpPr>
            <a:spLocks noGrp="1"/>
          </p:cNvSpPr>
          <p:nvPr/>
        </p:nvSpPr>
        <p:spPr>
          <a:xfrm>
            <a:off x="2979964" y="3985192"/>
            <a:ext cx="132670" cy="99502"/>
          </a:xfrm>
          <a:custGeom>
            <a:avLst/>
            <a:gdLst/>
            <a:ahLst/>
            <a:cxnLst/>
            <a:rect l="0" t="0" r="0" b="0"/>
            <a:pathLst>
              <a:path w="132670" h="99502">
                <a:moveTo>
                  <a:pt x="132670" y="0"/>
                </a:moveTo>
                <a:lnTo>
                  <a:pt x="0" y="0"/>
                </a:lnTo>
                <a:lnTo>
                  <a:pt x="0" y="99502"/>
                </a:lnTo>
                <a:close/>
              </a:path>
            </a:pathLst>
          </a:custGeom>
          <a:solidFill>
            <a:srgbClr val="66B1B6"/>
          </a:solidFill>
          <a:ln w="0">
            <a:noFill/>
          </a:ln>
        </p:spPr>
        <p:txBody>
          <a:bodyPr/>
          <a:lstStyle/>
          <a:p>
            <a:endParaRPr lang="en-US"/>
          </a:p>
        </p:txBody>
      </p:sp>
      <p:sp>
        <p:nvSpPr>
          <p:cNvPr id="396" name="field cell 193">
            <a:extLst>
              <a:ext uri="{FF2B5EF4-FFF2-40B4-BE49-F238E27FC236}">
                <a16:creationId xmlns:a16="http://schemas.microsoft.com/office/drawing/2014/main" id="{C1300AA2-38E2-4C1C-88FE-8F7A53EBFF91}"/>
              </a:ext>
            </a:extLst>
          </p:cNvPr>
          <p:cNvSpPr>
            <a:spLocks noGrp="1"/>
          </p:cNvSpPr>
          <p:nvPr/>
        </p:nvSpPr>
        <p:spPr>
          <a:xfrm>
            <a:off x="2979964" y="3985192"/>
            <a:ext cx="132670" cy="99502"/>
          </a:xfrm>
          <a:custGeom>
            <a:avLst/>
            <a:gdLst/>
            <a:ahLst/>
            <a:cxnLst/>
            <a:rect l="0" t="0" r="0" b="0"/>
            <a:pathLst>
              <a:path w="132670" h="99502">
                <a:moveTo>
                  <a:pt x="132670" y="99502"/>
                </a:moveTo>
                <a:lnTo>
                  <a:pt x="132670" y="0"/>
                </a:lnTo>
                <a:lnTo>
                  <a:pt x="0" y="99502"/>
                </a:lnTo>
                <a:close/>
              </a:path>
            </a:pathLst>
          </a:custGeom>
          <a:solidFill>
            <a:srgbClr val="99D3D6"/>
          </a:solidFill>
          <a:ln w="0">
            <a:noFill/>
          </a:ln>
        </p:spPr>
        <p:txBody>
          <a:bodyPr/>
          <a:lstStyle/>
          <a:p>
            <a:endParaRPr lang="en-US"/>
          </a:p>
        </p:txBody>
      </p:sp>
      <p:sp>
        <p:nvSpPr>
          <p:cNvPr id="397" name="field cell 194">
            <a:extLst>
              <a:ext uri="{FF2B5EF4-FFF2-40B4-BE49-F238E27FC236}">
                <a16:creationId xmlns:a16="http://schemas.microsoft.com/office/drawing/2014/main" id="{A9E60D75-A0EC-4000-A248-CFA2CF44AC75}"/>
              </a:ext>
            </a:extLst>
          </p:cNvPr>
          <p:cNvSpPr>
            <a:spLocks noGrp="1"/>
          </p:cNvSpPr>
          <p:nvPr/>
        </p:nvSpPr>
        <p:spPr>
          <a:xfrm>
            <a:off x="2979964" y="3885690"/>
            <a:ext cx="132670" cy="99502"/>
          </a:xfrm>
          <a:custGeom>
            <a:avLst/>
            <a:gdLst/>
            <a:ahLst/>
            <a:cxnLst/>
            <a:rect l="0" t="0" r="0" b="0"/>
            <a:pathLst>
              <a:path w="132670" h="99502">
                <a:moveTo>
                  <a:pt x="0" y="99502"/>
                </a:moveTo>
                <a:lnTo>
                  <a:pt x="132670" y="99502"/>
                </a:lnTo>
                <a:lnTo>
                  <a:pt x="0" y="0"/>
                </a:lnTo>
                <a:close/>
              </a:path>
            </a:pathLst>
          </a:custGeom>
          <a:solidFill>
            <a:srgbClr val="2A858D"/>
          </a:solidFill>
          <a:ln w="0">
            <a:noFill/>
          </a:ln>
        </p:spPr>
        <p:txBody>
          <a:bodyPr/>
          <a:lstStyle/>
          <a:p>
            <a:endParaRPr lang="en-US"/>
          </a:p>
        </p:txBody>
      </p:sp>
      <p:sp>
        <p:nvSpPr>
          <p:cNvPr id="398" name="field cell 195">
            <a:extLst>
              <a:ext uri="{FF2B5EF4-FFF2-40B4-BE49-F238E27FC236}">
                <a16:creationId xmlns:a16="http://schemas.microsoft.com/office/drawing/2014/main" id="{BDDB178D-98BF-402D-8988-E2536AF148FE}"/>
              </a:ext>
            </a:extLst>
          </p:cNvPr>
          <p:cNvSpPr>
            <a:spLocks noGrp="1"/>
          </p:cNvSpPr>
          <p:nvPr/>
        </p:nvSpPr>
        <p:spPr>
          <a:xfrm>
            <a:off x="2979964" y="3885690"/>
            <a:ext cx="132670" cy="99502"/>
          </a:xfrm>
          <a:custGeom>
            <a:avLst/>
            <a:gdLst/>
            <a:ahLst/>
            <a:cxnLst/>
            <a:rect l="0" t="0" r="0" b="0"/>
            <a:pathLst>
              <a:path w="132670" h="99502">
                <a:moveTo>
                  <a:pt x="132670" y="99502"/>
                </a:moveTo>
                <a:lnTo>
                  <a:pt x="132670" y="0"/>
                </a:lnTo>
                <a:lnTo>
                  <a:pt x="0" y="0"/>
                </a:lnTo>
                <a:close/>
              </a:path>
            </a:pathLst>
          </a:custGeom>
          <a:solidFill>
            <a:srgbClr val="25828A"/>
          </a:solidFill>
          <a:ln w="0">
            <a:noFill/>
          </a:ln>
        </p:spPr>
        <p:txBody>
          <a:bodyPr/>
          <a:lstStyle/>
          <a:p>
            <a:endParaRPr lang="en-US"/>
          </a:p>
        </p:txBody>
      </p:sp>
      <p:sp>
        <p:nvSpPr>
          <p:cNvPr id="399" name="triangle">
            <a:extLst>
              <a:ext uri="{FF2B5EF4-FFF2-40B4-BE49-F238E27FC236}">
                <a16:creationId xmlns:a16="http://schemas.microsoft.com/office/drawing/2014/main" id="{FD0E65DA-4060-4A9B-94CA-7146D0C73BFC}"/>
              </a:ext>
            </a:extLst>
          </p:cNvPr>
          <p:cNvSpPr>
            <a:spLocks noGrp="1"/>
          </p:cNvSpPr>
          <p:nvPr/>
        </p:nvSpPr>
        <p:spPr>
          <a:xfrm>
            <a:off x="2714625" y="3089672"/>
            <a:ext cx="1857375" cy="1393031"/>
          </a:xfrm>
          <a:custGeom>
            <a:avLst/>
            <a:gdLst/>
            <a:ahLst/>
            <a:cxnLst/>
            <a:rect l="0" t="0" r="0" b="0"/>
            <a:pathLst>
              <a:path w="1857375" h="1393031">
                <a:moveTo>
                  <a:pt x="0" y="1393031"/>
                </a:moveTo>
                <a:lnTo>
                  <a:pt x="1857375" y="1393031"/>
                </a:lnTo>
                <a:lnTo>
                  <a:pt x="0" y="0"/>
                </a:lnTo>
                <a:close/>
              </a:path>
            </a:pathLst>
          </a:custGeom>
          <a:noFill/>
          <a:ln w="28575">
            <a:solidFill>
              <a:srgbClr val="116B70"/>
            </a:solidFill>
          </a:ln>
        </p:spPr>
        <p:txBody>
          <a:bodyPr/>
          <a:lstStyle/>
          <a:p>
            <a:endParaRPr lang="en-US"/>
          </a:p>
        </p:txBody>
      </p:sp>
      <p:sp>
        <p:nvSpPr>
          <p:cNvPr id="400" name="text">
            <a:extLst>
              <a:ext uri="{FF2B5EF4-FFF2-40B4-BE49-F238E27FC236}">
                <a16:creationId xmlns:a16="http://schemas.microsoft.com/office/drawing/2014/main" id="{E83819FE-876F-4E08-BC57-168454221A5D}"/>
              </a:ext>
            </a:extLst>
          </p:cNvPr>
          <p:cNvSpPr>
            <a:spLocks noGrp="1"/>
          </p:cNvSpPr>
          <p:nvPr/>
        </p:nvSpPr>
        <p:spPr>
          <a:xfrm>
            <a:off x="3048000" y="5476875"/>
            <a:ext cx="1619250" cy="381000"/>
          </a:xfrm>
          <a:prstGeom prst="rect">
            <a:avLst/>
          </a:prstGeom>
          <a:noFill/>
          <a:ln w="0">
            <a:noFill/>
          </a:ln>
        </p:spPr>
        <p:txBody>
          <a:bodyPr anchor="ctr">
            <a:noAutofit/>
          </a:bodyPr>
          <a:lstStyle/>
          <a:p>
            <a:pPr>
              <a:defRPr sz="2250" b="1">
                <a:solidFill>
                  <a:srgbClr val="D74E72"/>
                </a:solidFill>
                <a:latin typeface="Arial"/>
                <a:ea typeface="Arial"/>
                <a:cs typeface="Arial"/>
              </a:defRPr>
            </a:pPr>
            <a:r>
              <a:rPr sz="2250" b="1">
                <a:solidFill>
                  <a:srgbClr val="D74E72"/>
                </a:solidFill>
                <a:latin typeface="Arial"/>
                <a:ea typeface="Arial"/>
                <a:cs typeface="Arial"/>
              </a:rPr>
              <a:t>Q</a:t>
            </a:r>
            <a:r>
              <a:rPr sz="1665" b="1" baseline="-20000">
                <a:solidFill>
                  <a:srgbClr val="D74E72"/>
                </a:solidFill>
                <a:latin typeface="Arial"/>
                <a:ea typeface="Arial"/>
                <a:cs typeface="Arial"/>
              </a:rPr>
              <a:t>1</a:t>
            </a:r>
          </a:p>
        </p:txBody>
      </p:sp>
      <p:sp>
        <p:nvSpPr>
          <p:cNvPr id="401" name="point">
            <a:extLst>
              <a:ext uri="{FF2B5EF4-FFF2-40B4-BE49-F238E27FC236}">
                <a16:creationId xmlns:a16="http://schemas.microsoft.com/office/drawing/2014/main" id="{E52B64B5-B0B1-4071-AF9E-F0459C2D968E}"/>
              </a:ext>
            </a:extLst>
          </p:cNvPr>
          <p:cNvSpPr>
            <a:spLocks noGrp="1"/>
          </p:cNvSpPr>
          <p:nvPr/>
        </p:nvSpPr>
        <p:spPr>
          <a:xfrm>
            <a:off x="3294711" y="3947859"/>
            <a:ext cx="152400" cy="152400"/>
          </a:xfrm>
          <a:prstGeom prst="ellipse">
            <a:avLst/>
          </a:prstGeom>
          <a:solidFill>
            <a:srgbClr val="D74E72"/>
          </a:solidFill>
          <a:ln w="19050">
            <a:solidFill>
              <a:srgbClr val="F8FAFC"/>
            </a:solidFill>
          </a:ln>
        </p:spPr>
        <p:txBody>
          <a:bodyPr/>
          <a:lstStyle/>
          <a:p>
            <a:endParaRPr lang="en-US"/>
          </a:p>
        </p:txBody>
      </p:sp>
      <p:sp>
        <p:nvSpPr>
          <p:cNvPr id="402" name="field cell 0">
            <a:extLst>
              <a:ext uri="{FF2B5EF4-FFF2-40B4-BE49-F238E27FC236}">
                <a16:creationId xmlns:a16="http://schemas.microsoft.com/office/drawing/2014/main" id="{E774A56F-0B92-413C-8F1B-2E10ED613B08}"/>
              </a:ext>
            </a:extLst>
          </p:cNvPr>
          <p:cNvSpPr>
            <a:spLocks noGrp="1"/>
          </p:cNvSpPr>
          <p:nvPr/>
        </p:nvSpPr>
        <p:spPr>
          <a:xfrm>
            <a:off x="6089196" y="4084694"/>
            <a:ext cx="132670" cy="99502"/>
          </a:xfrm>
          <a:custGeom>
            <a:avLst/>
            <a:gdLst/>
            <a:ahLst/>
            <a:cxnLst/>
            <a:rect l="0" t="0" r="0" b="0"/>
            <a:pathLst>
              <a:path w="132670" h="99502">
                <a:moveTo>
                  <a:pt x="132670" y="99502"/>
                </a:moveTo>
                <a:lnTo>
                  <a:pt x="0" y="0"/>
                </a:lnTo>
                <a:lnTo>
                  <a:pt x="0" y="99502"/>
                </a:lnTo>
                <a:close/>
              </a:path>
            </a:pathLst>
          </a:custGeom>
          <a:solidFill>
            <a:srgbClr val="ECF6F9"/>
          </a:solidFill>
          <a:ln w="0">
            <a:noFill/>
          </a:ln>
        </p:spPr>
        <p:txBody>
          <a:bodyPr/>
          <a:lstStyle/>
          <a:p>
            <a:endParaRPr lang="en-US"/>
          </a:p>
        </p:txBody>
      </p:sp>
      <p:sp>
        <p:nvSpPr>
          <p:cNvPr id="403" name="field cell 1">
            <a:extLst>
              <a:ext uri="{FF2B5EF4-FFF2-40B4-BE49-F238E27FC236}">
                <a16:creationId xmlns:a16="http://schemas.microsoft.com/office/drawing/2014/main" id="{A7342217-18F0-45A7-AB52-90BE74102964}"/>
              </a:ext>
            </a:extLst>
          </p:cNvPr>
          <p:cNvSpPr>
            <a:spLocks noGrp="1"/>
          </p:cNvSpPr>
          <p:nvPr/>
        </p:nvSpPr>
        <p:spPr>
          <a:xfrm>
            <a:off x="5425848" y="3587183"/>
            <a:ext cx="132670" cy="99502"/>
          </a:xfrm>
          <a:custGeom>
            <a:avLst/>
            <a:gdLst/>
            <a:ahLst/>
            <a:cxnLst/>
            <a:rect l="0" t="0" r="0" b="0"/>
            <a:pathLst>
              <a:path w="132670" h="99502">
                <a:moveTo>
                  <a:pt x="132670" y="99502"/>
                </a:moveTo>
                <a:lnTo>
                  <a:pt x="0" y="0"/>
                </a:lnTo>
                <a:lnTo>
                  <a:pt x="0" y="99502"/>
                </a:lnTo>
                <a:close/>
              </a:path>
            </a:pathLst>
          </a:custGeom>
          <a:solidFill>
            <a:srgbClr val="E9F4F7"/>
          </a:solidFill>
          <a:ln w="0">
            <a:noFill/>
          </a:ln>
        </p:spPr>
        <p:txBody>
          <a:bodyPr/>
          <a:lstStyle/>
          <a:p>
            <a:endParaRPr lang="en-US"/>
          </a:p>
        </p:txBody>
      </p:sp>
      <p:sp>
        <p:nvSpPr>
          <p:cNvPr id="404" name="field cell 2">
            <a:extLst>
              <a:ext uri="{FF2B5EF4-FFF2-40B4-BE49-F238E27FC236}">
                <a16:creationId xmlns:a16="http://schemas.microsoft.com/office/drawing/2014/main" id="{F8013DDC-24B3-47E6-9C42-37129EE7CB5B}"/>
              </a:ext>
            </a:extLst>
          </p:cNvPr>
          <p:cNvSpPr>
            <a:spLocks noGrp="1"/>
          </p:cNvSpPr>
          <p:nvPr/>
        </p:nvSpPr>
        <p:spPr>
          <a:xfrm>
            <a:off x="5558518" y="3686685"/>
            <a:ext cx="132670" cy="99502"/>
          </a:xfrm>
          <a:custGeom>
            <a:avLst/>
            <a:gdLst/>
            <a:ahLst/>
            <a:cxnLst/>
            <a:rect l="0" t="0" r="0" b="0"/>
            <a:pathLst>
              <a:path w="132670" h="99502">
                <a:moveTo>
                  <a:pt x="0" y="0"/>
                </a:moveTo>
                <a:lnTo>
                  <a:pt x="0" y="99502"/>
                </a:lnTo>
                <a:lnTo>
                  <a:pt x="132670" y="99502"/>
                </a:lnTo>
                <a:close/>
              </a:path>
            </a:pathLst>
          </a:custGeom>
          <a:solidFill>
            <a:srgbClr val="EBF5F8"/>
          </a:solidFill>
          <a:ln w="0">
            <a:noFill/>
          </a:ln>
        </p:spPr>
        <p:txBody>
          <a:bodyPr/>
          <a:lstStyle/>
          <a:p>
            <a:endParaRPr lang="en-US"/>
          </a:p>
        </p:txBody>
      </p:sp>
      <p:sp>
        <p:nvSpPr>
          <p:cNvPr id="405" name="field cell 3">
            <a:extLst>
              <a:ext uri="{FF2B5EF4-FFF2-40B4-BE49-F238E27FC236}">
                <a16:creationId xmlns:a16="http://schemas.microsoft.com/office/drawing/2014/main" id="{DEEC7D0C-ACAF-454D-B693-7A6BA2EA6630}"/>
              </a:ext>
            </a:extLst>
          </p:cNvPr>
          <p:cNvSpPr>
            <a:spLocks noGrp="1"/>
          </p:cNvSpPr>
          <p:nvPr/>
        </p:nvSpPr>
        <p:spPr>
          <a:xfrm>
            <a:off x="4895170" y="3189174"/>
            <a:ext cx="132670" cy="99502"/>
          </a:xfrm>
          <a:custGeom>
            <a:avLst/>
            <a:gdLst/>
            <a:ahLst/>
            <a:cxnLst/>
            <a:rect l="0" t="0" r="0" b="0"/>
            <a:pathLst>
              <a:path w="132670" h="99502">
                <a:moveTo>
                  <a:pt x="132670" y="99502"/>
                </a:moveTo>
                <a:lnTo>
                  <a:pt x="0" y="0"/>
                </a:lnTo>
                <a:lnTo>
                  <a:pt x="0" y="99502"/>
                </a:lnTo>
                <a:close/>
              </a:path>
            </a:pathLst>
          </a:custGeom>
          <a:solidFill>
            <a:srgbClr val="ECF6F9"/>
          </a:solidFill>
          <a:ln w="0">
            <a:noFill/>
          </a:ln>
        </p:spPr>
        <p:txBody>
          <a:bodyPr/>
          <a:lstStyle/>
          <a:p>
            <a:endParaRPr lang="en-US"/>
          </a:p>
        </p:txBody>
      </p:sp>
      <p:sp>
        <p:nvSpPr>
          <p:cNvPr id="406" name="field cell 4">
            <a:extLst>
              <a:ext uri="{FF2B5EF4-FFF2-40B4-BE49-F238E27FC236}">
                <a16:creationId xmlns:a16="http://schemas.microsoft.com/office/drawing/2014/main" id="{4AF5BCB8-8BD3-4B2A-9CBE-676D8F878AA0}"/>
              </a:ext>
            </a:extLst>
          </p:cNvPr>
          <p:cNvSpPr>
            <a:spLocks noGrp="1"/>
          </p:cNvSpPr>
          <p:nvPr/>
        </p:nvSpPr>
        <p:spPr>
          <a:xfrm>
            <a:off x="5823857" y="3885690"/>
            <a:ext cx="132670" cy="99502"/>
          </a:xfrm>
          <a:custGeom>
            <a:avLst/>
            <a:gdLst/>
            <a:ahLst/>
            <a:cxnLst/>
            <a:rect l="0" t="0" r="0" b="0"/>
            <a:pathLst>
              <a:path w="132670" h="99502">
                <a:moveTo>
                  <a:pt x="132670" y="99502"/>
                </a:moveTo>
                <a:lnTo>
                  <a:pt x="0" y="0"/>
                </a:lnTo>
                <a:lnTo>
                  <a:pt x="0" y="99502"/>
                </a:lnTo>
                <a:close/>
              </a:path>
            </a:pathLst>
          </a:custGeom>
          <a:solidFill>
            <a:srgbClr val="EAF5F8"/>
          </a:solidFill>
          <a:ln w="0">
            <a:noFill/>
          </a:ln>
        </p:spPr>
        <p:txBody>
          <a:bodyPr/>
          <a:lstStyle/>
          <a:p>
            <a:endParaRPr lang="en-US"/>
          </a:p>
        </p:txBody>
      </p:sp>
      <p:sp>
        <p:nvSpPr>
          <p:cNvPr id="407" name="field cell 5">
            <a:extLst>
              <a:ext uri="{FF2B5EF4-FFF2-40B4-BE49-F238E27FC236}">
                <a16:creationId xmlns:a16="http://schemas.microsoft.com/office/drawing/2014/main" id="{0AB0DAB4-7136-4A7E-8365-7A55D46A2278}"/>
              </a:ext>
            </a:extLst>
          </p:cNvPr>
          <p:cNvSpPr>
            <a:spLocks noGrp="1"/>
          </p:cNvSpPr>
          <p:nvPr/>
        </p:nvSpPr>
        <p:spPr>
          <a:xfrm>
            <a:off x="6354536" y="4283699"/>
            <a:ext cx="132670" cy="99502"/>
          </a:xfrm>
          <a:custGeom>
            <a:avLst/>
            <a:gdLst/>
            <a:ahLst/>
            <a:cxnLst/>
            <a:rect l="0" t="0" r="0" b="0"/>
            <a:pathLst>
              <a:path w="132670" h="99502">
                <a:moveTo>
                  <a:pt x="132670" y="99502"/>
                </a:moveTo>
                <a:lnTo>
                  <a:pt x="0" y="0"/>
                </a:lnTo>
                <a:lnTo>
                  <a:pt x="0" y="99502"/>
                </a:lnTo>
                <a:close/>
              </a:path>
            </a:pathLst>
          </a:custGeom>
          <a:solidFill>
            <a:srgbClr val="EDF6F9"/>
          </a:solidFill>
          <a:ln w="0">
            <a:noFill/>
          </a:ln>
        </p:spPr>
        <p:txBody>
          <a:bodyPr/>
          <a:lstStyle/>
          <a:p>
            <a:endParaRPr lang="en-US"/>
          </a:p>
        </p:txBody>
      </p:sp>
      <p:sp>
        <p:nvSpPr>
          <p:cNvPr id="408" name="field cell 6">
            <a:extLst>
              <a:ext uri="{FF2B5EF4-FFF2-40B4-BE49-F238E27FC236}">
                <a16:creationId xmlns:a16="http://schemas.microsoft.com/office/drawing/2014/main" id="{64623EEC-97F3-4AD9-A3DB-BE16749FB652}"/>
              </a:ext>
            </a:extLst>
          </p:cNvPr>
          <p:cNvSpPr>
            <a:spLocks noGrp="1"/>
          </p:cNvSpPr>
          <p:nvPr/>
        </p:nvSpPr>
        <p:spPr>
          <a:xfrm>
            <a:off x="6487205" y="4383201"/>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409" name="field cell 7">
            <a:extLst>
              <a:ext uri="{FF2B5EF4-FFF2-40B4-BE49-F238E27FC236}">
                <a16:creationId xmlns:a16="http://schemas.microsoft.com/office/drawing/2014/main" id="{4473E8DB-EF92-409A-BDF7-6BB01E5494B6}"/>
              </a:ext>
            </a:extLst>
          </p:cNvPr>
          <p:cNvSpPr>
            <a:spLocks noGrp="1"/>
          </p:cNvSpPr>
          <p:nvPr/>
        </p:nvSpPr>
        <p:spPr>
          <a:xfrm>
            <a:off x="5160509" y="3388179"/>
            <a:ext cx="132670" cy="99502"/>
          </a:xfrm>
          <a:custGeom>
            <a:avLst/>
            <a:gdLst/>
            <a:ahLst/>
            <a:cxnLst/>
            <a:rect l="0" t="0" r="0" b="0"/>
            <a:pathLst>
              <a:path w="132670" h="99502">
                <a:moveTo>
                  <a:pt x="0" y="99502"/>
                </a:moveTo>
                <a:lnTo>
                  <a:pt x="132670" y="99502"/>
                </a:lnTo>
                <a:lnTo>
                  <a:pt x="0" y="0"/>
                </a:lnTo>
                <a:close/>
              </a:path>
            </a:pathLst>
          </a:custGeom>
          <a:solidFill>
            <a:srgbClr val="E5F3F6"/>
          </a:solidFill>
          <a:ln w="0">
            <a:noFill/>
          </a:ln>
        </p:spPr>
        <p:txBody>
          <a:bodyPr/>
          <a:lstStyle/>
          <a:p>
            <a:endParaRPr lang="en-US"/>
          </a:p>
        </p:txBody>
      </p:sp>
      <p:sp>
        <p:nvSpPr>
          <p:cNvPr id="410" name="field cell 8">
            <a:extLst>
              <a:ext uri="{FF2B5EF4-FFF2-40B4-BE49-F238E27FC236}">
                <a16:creationId xmlns:a16="http://schemas.microsoft.com/office/drawing/2014/main" id="{1A04DA7D-20FA-4A46-9D61-FCAD805A88C9}"/>
              </a:ext>
            </a:extLst>
          </p:cNvPr>
          <p:cNvSpPr>
            <a:spLocks noGrp="1"/>
          </p:cNvSpPr>
          <p:nvPr/>
        </p:nvSpPr>
        <p:spPr>
          <a:xfrm>
            <a:off x="5293179" y="3487681"/>
            <a:ext cx="132670" cy="99502"/>
          </a:xfrm>
          <a:custGeom>
            <a:avLst/>
            <a:gdLst/>
            <a:ahLst/>
            <a:cxnLst/>
            <a:rect l="0" t="0" r="0" b="0"/>
            <a:pathLst>
              <a:path w="132670" h="99502">
                <a:moveTo>
                  <a:pt x="0" y="0"/>
                </a:moveTo>
                <a:lnTo>
                  <a:pt x="0" y="99502"/>
                </a:lnTo>
                <a:lnTo>
                  <a:pt x="132670" y="99502"/>
                </a:lnTo>
                <a:close/>
              </a:path>
            </a:pathLst>
          </a:custGeom>
          <a:solidFill>
            <a:srgbClr val="E6F3F6"/>
          </a:solidFill>
          <a:ln w="0">
            <a:noFill/>
          </a:ln>
        </p:spPr>
        <p:txBody>
          <a:bodyPr/>
          <a:lstStyle/>
          <a:p>
            <a:endParaRPr lang="en-US"/>
          </a:p>
        </p:txBody>
      </p:sp>
      <p:sp>
        <p:nvSpPr>
          <p:cNvPr id="411" name="field cell 9">
            <a:extLst>
              <a:ext uri="{FF2B5EF4-FFF2-40B4-BE49-F238E27FC236}">
                <a16:creationId xmlns:a16="http://schemas.microsoft.com/office/drawing/2014/main" id="{82F26EE7-4669-4FB6-8ACD-C13A1A77B243}"/>
              </a:ext>
            </a:extLst>
          </p:cNvPr>
          <p:cNvSpPr>
            <a:spLocks noGrp="1"/>
          </p:cNvSpPr>
          <p:nvPr/>
        </p:nvSpPr>
        <p:spPr>
          <a:xfrm>
            <a:off x="4762500" y="3089672"/>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412" name="field cell 10">
            <a:extLst>
              <a:ext uri="{FF2B5EF4-FFF2-40B4-BE49-F238E27FC236}">
                <a16:creationId xmlns:a16="http://schemas.microsoft.com/office/drawing/2014/main" id="{5F4EAE18-3C00-4E8C-89BA-4033D94D7A3A}"/>
              </a:ext>
            </a:extLst>
          </p:cNvPr>
          <p:cNvSpPr>
            <a:spLocks noGrp="1"/>
          </p:cNvSpPr>
          <p:nvPr/>
        </p:nvSpPr>
        <p:spPr>
          <a:xfrm>
            <a:off x="5027839" y="3288676"/>
            <a:ext cx="132670" cy="99502"/>
          </a:xfrm>
          <a:custGeom>
            <a:avLst/>
            <a:gdLst/>
            <a:ahLst/>
            <a:cxnLst/>
            <a:rect l="0" t="0" r="0" b="0"/>
            <a:pathLst>
              <a:path w="132670" h="99502">
                <a:moveTo>
                  <a:pt x="0" y="0"/>
                </a:moveTo>
                <a:lnTo>
                  <a:pt x="0" y="99502"/>
                </a:lnTo>
                <a:lnTo>
                  <a:pt x="132670" y="99502"/>
                </a:lnTo>
                <a:close/>
              </a:path>
            </a:pathLst>
          </a:custGeom>
          <a:solidFill>
            <a:srgbClr val="E9F4F7"/>
          </a:solidFill>
          <a:ln w="0">
            <a:noFill/>
          </a:ln>
        </p:spPr>
        <p:txBody>
          <a:bodyPr/>
          <a:lstStyle/>
          <a:p>
            <a:endParaRPr lang="en-US"/>
          </a:p>
        </p:txBody>
      </p:sp>
      <p:sp>
        <p:nvSpPr>
          <p:cNvPr id="413" name="field cell 11">
            <a:extLst>
              <a:ext uri="{FF2B5EF4-FFF2-40B4-BE49-F238E27FC236}">
                <a16:creationId xmlns:a16="http://schemas.microsoft.com/office/drawing/2014/main" id="{0EEF3AE5-5138-4C94-8384-C47CF7EDF286}"/>
              </a:ext>
            </a:extLst>
          </p:cNvPr>
          <p:cNvSpPr>
            <a:spLocks noGrp="1"/>
          </p:cNvSpPr>
          <p:nvPr/>
        </p:nvSpPr>
        <p:spPr>
          <a:xfrm>
            <a:off x="5691188" y="3786188"/>
            <a:ext cx="132670" cy="99502"/>
          </a:xfrm>
          <a:custGeom>
            <a:avLst/>
            <a:gdLst/>
            <a:ahLst/>
            <a:cxnLst/>
            <a:rect l="0" t="0" r="0" b="0"/>
            <a:pathLst>
              <a:path w="132670" h="99502">
                <a:moveTo>
                  <a:pt x="0" y="99502"/>
                </a:moveTo>
                <a:lnTo>
                  <a:pt x="132670" y="99502"/>
                </a:lnTo>
                <a:lnTo>
                  <a:pt x="0" y="0"/>
                </a:lnTo>
                <a:close/>
              </a:path>
            </a:pathLst>
          </a:custGeom>
          <a:solidFill>
            <a:srgbClr val="EBF5F8"/>
          </a:solidFill>
          <a:ln w="0">
            <a:noFill/>
          </a:ln>
        </p:spPr>
        <p:txBody>
          <a:bodyPr/>
          <a:lstStyle/>
          <a:p>
            <a:endParaRPr lang="en-US"/>
          </a:p>
        </p:txBody>
      </p:sp>
      <p:sp>
        <p:nvSpPr>
          <p:cNvPr id="414" name="field cell 12">
            <a:extLst>
              <a:ext uri="{FF2B5EF4-FFF2-40B4-BE49-F238E27FC236}">
                <a16:creationId xmlns:a16="http://schemas.microsoft.com/office/drawing/2014/main" id="{6F935CBA-5AF1-4D5A-903E-E8689405C8F2}"/>
              </a:ext>
            </a:extLst>
          </p:cNvPr>
          <p:cNvSpPr>
            <a:spLocks noGrp="1"/>
          </p:cNvSpPr>
          <p:nvPr/>
        </p:nvSpPr>
        <p:spPr>
          <a:xfrm>
            <a:off x="5956527" y="3985192"/>
            <a:ext cx="132670" cy="99502"/>
          </a:xfrm>
          <a:custGeom>
            <a:avLst/>
            <a:gdLst/>
            <a:ahLst/>
            <a:cxnLst/>
            <a:rect l="0" t="0" r="0" b="0"/>
            <a:pathLst>
              <a:path w="132670" h="99502">
                <a:moveTo>
                  <a:pt x="0" y="0"/>
                </a:moveTo>
                <a:lnTo>
                  <a:pt x="0" y="99502"/>
                </a:lnTo>
                <a:lnTo>
                  <a:pt x="132670" y="99502"/>
                </a:lnTo>
                <a:close/>
              </a:path>
            </a:pathLst>
          </a:custGeom>
          <a:solidFill>
            <a:srgbClr val="EBF5F8"/>
          </a:solidFill>
          <a:ln w="0">
            <a:noFill/>
          </a:ln>
        </p:spPr>
        <p:txBody>
          <a:bodyPr/>
          <a:lstStyle/>
          <a:p>
            <a:endParaRPr lang="en-US"/>
          </a:p>
        </p:txBody>
      </p:sp>
      <p:sp>
        <p:nvSpPr>
          <p:cNvPr id="415" name="field cell 13">
            <a:extLst>
              <a:ext uri="{FF2B5EF4-FFF2-40B4-BE49-F238E27FC236}">
                <a16:creationId xmlns:a16="http://schemas.microsoft.com/office/drawing/2014/main" id="{0E598091-93D6-4294-B2D5-A76EC14043CD}"/>
              </a:ext>
            </a:extLst>
          </p:cNvPr>
          <p:cNvSpPr>
            <a:spLocks noGrp="1"/>
          </p:cNvSpPr>
          <p:nvPr/>
        </p:nvSpPr>
        <p:spPr>
          <a:xfrm>
            <a:off x="6221866" y="4184196"/>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416" name="field cell 14">
            <a:extLst>
              <a:ext uri="{FF2B5EF4-FFF2-40B4-BE49-F238E27FC236}">
                <a16:creationId xmlns:a16="http://schemas.microsoft.com/office/drawing/2014/main" id="{D108AA2C-2281-4EAB-8CBF-576832F8B032}"/>
              </a:ext>
            </a:extLst>
          </p:cNvPr>
          <p:cNvSpPr>
            <a:spLocks noGrp="1"/>
          </p:cNvSpPr>
          <p:nvPr/>
        </p:nvSpPr>
        <p:spPr>
          <a:xfrm>
            <a:off x="4762500" y="4383201"/>
            <a:ext cx="132670" cy="99502"/>
          </a:xfrm>
          <a:custGeom>
            <a:avLst/>
            <a:gdLst/>
            <a:ahLst/>
            <a:cxnLst/>
            <a:rect l="0" t="0" r="0" b="0"/>
            <a:pathLst>
              <a:path w="132670" h="99502">
                <a:moveTo>
                  <a:pt x="132670" y="99502"/>
                </a:moveTo>
                <a:lnTo>
                  <a:pt x="0" y="0"/>
                </a:lnTo>
                <a:lnTo>
                  <a:pt x="0" y="99502"/>
                </a:lnTo>
                <a:close/>
              </a:path>
            </a:pathLst>
          </a:custGeom>
          <a:solidFill>
            <a:srgbClr val="ECF6F9"/>
          </a:solidFill>
          <a:ln w="0">
            <a:noFill/>
          </a:ln>
        </p:spPr>
        <p:txBody>
          <a:bodyPr/>
          <a:lstStyle/>
          <a:p>
            <a:endParaRPr lang="en-US"/>
          </a:p>
        </p:txBody>
      </p:sp>
      <p:sp>
        <p:nvSpPr>
          <p:cNvPr id="417" name="field cell 15">
            <a:extLst>
              <a:ext uri="{FF2B5EF4-FFF2-40B4-BE49-F238E27FC236}">
                <a16:creationId xmlns:a16="http://schemas.microsoft.com/office/drawing/2014/main" id="{4EAA3DB8-EEAA-4240-B785-99A27D795379}"/>
              </a:ext>
            </a:extLst>
          </p:cNvPr>
          <p:cNvSpPr>
            <a:spLocks noGrp="1"/>
          </p:cNvSpPr>
          <p:nvPr/>
        </p:nvSpPr>
        <p:spPr>
          <a:xfrm>
            <a:off x="4762500" y="4383201"/>
            <a:ext cx="132670" cy="99502"/>
          </a:xfrm>
          <a:custGeom>
            <a:avLst/>
            <a:gdLst/>
            <a:ahLst/>
            <a:cxnLst/>
            <a:rect l="0" t="0" r="0" b="0"/>
            <a:pathLst>
              <a:path w="132670" h="99502">
                <a:moveTo>
                  <a:pt x="0" y="0"/>
                </a:moveTo>
                <a:lnTo>
                  <a:pt x="132670" y="99502"/>
                </a:lnTo>
                <a:lnTo>
                  <a:pt x="132670" y="0"/>
                </a:lnTo>
                <a:close/>
              </a:path>
            </a:pathLst>
          </a:custGeom>
          <a:solidFill>
            <a:srgbClr val="E5F3F6"/>
          </a:solidFill>
          <a:ln w="0">
            <a:noFill/>
          </a:ln>
        </p:spPr>
        <p:txBody>
          <a:bodyPr/>
          <a:lstStyle/>
          <a:p>
            <a:endParaRPr lang="en-US"/>
          </a:p>
        </p:txBody>
      </p:sp>
      <p:sp>
        <p:nvSpPr>
          <p:cNvPr id="418" name="field cell 16">
            <a:extLst>
              <a:ext uri="{FF2B5EF4-FFF2-40B4-BE49-F238E27FC236}">
                <a16:creationId xmlns:a16="http://schemas.microsoft.com/office/drawing/2014/main" id="{7F850D71-986F-4E8C-834B-33600B69DAC6}"/>
              </a:ext>
            </a:extLst>
          </p:cNvPr>
          <p:cNvSpPr>
            <a:spLocks noGrp="1"/>
          </p:cNvSpPr>
          <p:nvPr/>
        </p:nvSpPr>
        <p:spPr>
          <a:xfrm>
            <a:off x="4895170" y="4383201"/>
            <a:ext cx="132670" cy="99502"/>
          </a:xfrm>
          <a:custGeom>
            <a:avLst/>
            <a:gdLst/>
            <a:ahLst/>
            <a:cxnLst/>
            <a:rect l="0" t="0" r="0" b="0"/>
            <a:pathLst>
              <a:path w="132670" h="99502">
                <a:moveTo>
                  <a:pt x="132670" y="0"/>
                </a:moveTo>
                <a:lnTo>
                  <a:pt x="0" y="99502"/>
                </a:lnTo>
                <a:lnTo>
                  <a:pt x="132670" y="99502"/>
                </a:lnTo>
                <a:close/>
              </a:path>
            </a:pathLst>
          </a:custGeom>
          <a:solidFill>
            <a:srgbClr val="E3F2F5"/>
          </a:solidFill>
          <a:ln w="0">
            <a:noFill/>
          </a:ln>
        </p:spPr>
        <p:txBody>
          <a:bodyPr/>
          <a:lstStyle/>
          <a:p>
            <a:endParaRPr lang="en-US"/>
          </a:p>
        </p:txBody>
      </p:sp>
      <p:sp>
        <p:nvSpPr>
          <p:cNvPr id="419" name="field cell 17">
            <a:extLst>
              <a:ext uri="{FF2B5EF4-FFF2-40B4-BE49-F238E27FC236}">
                <a16:creationId xmlns:a16="http://schemas.microsoft.com/office/drawing/2014/main" id="{A84472FC-CE16-4AA0-AE50-B05E8E99B66D}"/>
              </a:ext>
            </a:extLst>
          </p:cNvPr>
          <p:cNvSpPr>
            <a:spLocks noGrp="1"/>
          </p:cNvSpPr>
          <p:nvPr/>
        </p:nvSpPr>
        <p:spPr>
          <a:xfrm>
            <a:off x="4895170" y="4383201"/>
            <a:ext cx="132670" cy="99502"/>
          </a:xfrm>
          <a:custGeom>
            <a:avLst/>
            <a:gdLst/>
            <a:ahLst/>
            <a:cxnLst/>
            <a:rect l="0" t="0" r="0" b="0"/>
            <a:pathLst>
              <a:path w="132670" h="99502">
                <a:moveTo>
                  <a:pt x="0" y="99502"/>
                </a:moveTo>
                <a:lnTo>
                  <a:pt x="132670" y="0"/>
                </a:lnTo>
                <a:lnTo>
                  <a:pt x="0" y="0"/>
                </a:lnTo>
                <a:close/>
              </a:path>
            </a:pathLst>
          </a:custGeom>
          <a:solidFill>
            <a:srgbClr val="D2EBEE"/>
          </a:solidFill>
          <a:ln w="0">
            <a:noFill/>
          </a:ln>
        </p:spPr>
        <p:txBody>
          <a:bodyPr/>
          <a:lstStyle/>
          <a:p>
            <a:endParaRPr lang="en-US"/>
          </a:p>
        </p:txBody>
      </p:sp>
      <p:sp>
        <p:nvSpPr>
          <p:cNvPr id="420" name="field cell 18">
            <a:extLst>
              <a:ext uri="{FF2B5EF4-FFF2-40B4-BE49-F238E27FC236}">
                <a16:creationId xmlns:a16="http://schemas.microsoft.com/office/drawing/2014/main" id="{36F74C97-98B7-4856-B124-E4A44CA4C5F8}"/>
              </a:ext>
            </a:extLst>
          </p:cNvPr>
          <p:cNvSpPr>
            <a:spLocks noGrp="1"/>
          </p:cNvSpPr>
          <p:nvPr/>
        </p:nvSpPr>
        <p:spPr>
          <a:xfrm>
            <a:off x="5425848" y="3686685"/>
            <a:ext cx="132670" cy="99502"/>
          </a:xfrm>
          <a:custGeom>
            <a:avLst/>
            <a:gdLst/>
            <a:ahLst/>
            <a:cxnLst/>
            <a:rect l="0" t="0" r="0" b="0"/>
            <a:pathLst>
              <a:path w="132670" h="99502">
                <a:moveTo>
                  <a:pt x="132670" y="99502"/>
                </a:moveTo>
                <a:lnTo>
                  <a:pt x="132670" y="0"/>
                </a:lnTo>
                <a:lnTo>
                  <a:pt x="0" y="0"/>
                </a:lnTo>
                <a:close/>
              </a:path>
            </a:pathLst>
          </a:custGeom>
          <a:solidFill>
            <a:srgbClr val="E3F2F5"/>
          </a:solidFill>
          <a:ln w="0">
            <a:noFill/>
          </a:ln>
        </p:spPr>
        <p:txBody>
          <a:bodyPr/>
          <a:lstStyle/>
          <a:p>
            <a:endParaRPr lang="en-US"/>
          </a:p>
        </p:txBody>
      </p:sp>
      <p:sp>
        <p:nvSpPr>
          <p:cNvPr id="421" name="field cell 19">
            <a:extLst>
              <a:ext uri="{FF2B5EF4-FFF2-40B4-BE49-F238E27FC236}">
                <a16:creationId xmlns:a16="http://schemas.microsoft.com/office/drawing/2014/main" id="{9385F478-17E8-4028-8742-06C7C501F0A7}"/>
              </a:ext>
            </a:extLst>
          </p:cNvPr>
          <p:cNvSpPr>
            <a:spLocks noGrp="1"/>
          </p:cNvSpPr>
          <p:nvPr/>
        </p:nvSpPr>
        <p:spPr>
          <a:xfrm>
            <a:off x="5425848" y="3686685"/>
            <a:ext cx="132670" cy="99502"/>
          </a:xfrm>
          <a:custGeom>
            <a:avLst/>
            <a:gdLst/>
            <a:ahLst/>
            <a:cxnLst/>
            <a:rect l="0" t="0" r="0" b="0"/>
            <a:pathLst>
              <a:path w="132670" h="99502">
                <a:moveTo>
                  <a:pt x="0" y="99502"/>
                </a:moveTo>
                <a:lnTo>
                  <a:pt x="132670" y="99502"/>
                </a:lnTo>
                <a:lnTo>
                  <a:pt x="0" y="0"/>
                </a:lnTo>
                <a:close/>
              </a:path>
            </a:pathLst>
          </a:custGeom>
          <a:solidFill>
            <a:srgbClr val="CAE7EA"/>
          </a:solidFill>
          <a:ln w="0">
            <a:noFill/>
          </a:ln>
        </p:spPr>
        <p:txBody>
          <a:bodyPr/>
          <a:lstStyle/>
          <a:p>
            <a:endParaRPr lang="en-US"/>
          </a:p>
        </p:txBody>
      </p:sp>
      <p:sp>
        <p:nvSpPr>
          <p:cNvPr id="422" name="field cell 20">
            <a:extLst>
              <a:ext uri="{FF2B5EF4-FFF2-40B4-BE49-F238E27FC236}">
                <a16:creationId xmlns:a16="http://schemas.microsoft.com/office/drawing/2014/main" id="{3A354D95-964A-4EED-9803-B81237CFA738}"/>
              </a:ext>
            </a:extLst>
          </p:cNvPr>
          <p:cNvSpPr>
            <a:spLocks noGrp="1"/>
          </p:cNvSpPr>
          <p:nvPr/>
        </p:nvSpPr>
        <p:spPr>
          <a:xfrm>
            <a:off x="4762500" y="3587183"/>
            <a:ext cx="132670" cy="99502"/>
          </a:xfrm>
          <a:custGeom>
            <a:avLst/>
            <a:gdLst/>
            <a:ahLst/>
            <a:cxnLst/>
            <a:rect l="0" t="0" r="0" b="0"/>
            <a:pathLst>
              <a:path w="132670" h="99502">
                <a:moveTo>
                  <a:pt x="0" y="0"/>
                </a:moveTo>
                <a:lnTo>
                  <a:pt x="0" y="99502"/>
                </a:lnTo>
                <a:lnTo>
                  <a:pt x="132670" y="0"/>
                </a:lnTo>
                <a:close/>
              </a:path>
            </a:pathLst>
          </a:custGeom>
          <a:solidFill>
            <a:srgbClr val="DFF0F3"/>
          </a:solidFill>
          <a:ln w="0">
            <a:noFill/>
          </a:ln>
        </p:spPr>
        <p:txBody>
          <a:bodyPr/>
          <a:lstStyle/>
          <a:p>
            <a:endParaRPr lang="en-US"/>
          </a:p>
        </p:txBody>
      </p:sp>
      <p:sp>
        <p:nvSpPr>
          <p:cNvPr id="423" name="field cell 21">
            <a:extLst>
              <a:ext uri="{FF2B5EF4-FFF2-40B4-BE49-F238E27FC236}">
                <a16:creationId xmlns:a16="http://schemas.microsoft.com/office/drawing/2014/main" id="{A1C7966E-FDB5-46F8-BC78-9308EE20AFE0}"/>
              </a:ext>
            </a:extLst>
          </p:cNvPr>
          <p:cNvSpPr>
            <a:spLocks noGrp="1"/>
          </p:cNvSpPr>
          <p:nvPr/>
        </p:nvSpPr>
        <p:spPr>
          <a:xfrm>
            <a:off x="4762500" y="3587183"/>
            <a:ext cx="132670" cy="99502"/>
          </a:xfrm>
          <a:custGeom>
            <a:avLst/>
            <a:gdLst/>
            <a:ahLst/>
            <a:cxnLst/>
            <a:rect l="0" t="0" r="0" b="0"/>
            <a:pathLst>
              <a:path w="132670" h="99502">
                <a:moveTo>
                  <a:pt x="0" y="99502"/>
                </a:moveTo>
                <a:lnTo>
                  <a:pt x="132670" y="99502"/>
                </a:lnTo>
                <a:lnTo>
                  <a:pt x="132670" y="0"/>
                </a:lnTo>
                <a:close/>
              </a:path>
            </a:pathLst>
          </a:custGeom>
          <a:solidFill>
            <a:srgbClr val="B9E0E3"/>
          </a:solidFill>
          <a:ln w="0">
            <a:noFill/>
          </a:ln>
        </p:spPr>
        <p:txBody>
          <a:bodyPr/>
          <a:lstStyle/>
          <a:p>
            <a:endParaRPr lang="en-US"/>
          </a:p>
        </p:txBody>
      </p:sp>
      <p:sp>
        <p:nvSpPr>
          <p:cNvPr id="424" name="field cell 22">
            <a:extLst>
              <a:ext uri="{FF2B5EF4-FFF2-40B4-BE49-F238E27FC236}">
                <a16:creationId xmlns:a16="http://schemas.microsoft.com/office/drawing/2014/main" id="{252CDAC4-39B2-4B62-8D52-DC36BB0AFD21}"/>
              </a:ext>
            </a:extLst>
          </p:cNvPr>
          <p:cNvSpPr>
            <a:spLocks noGrp="1"/>
          </p:cNvSpPr>
          <p:nvPr/>
        </p:nvSpPr>
        <p:spPr>
          <a:xfrm>
            <a:off x="4762500" y="3288676"/>
            <a:ext cx="132670" cy="99502"/>
          </a:xfrm>
          <a:custGeom>
            <a:avLst/>
            <a:gdLst/>
            <a:ahLst/>
            <a:cxnLst/>
            <a:rect l="0" t="0" r="0" b="0"/>
            <a:pathLst>
              <a:path w="132670" h="99502">
                <a:moveTo>
                  <a:pt x="132670" y="99502"/>
                </a:moveTo>
                <a:lnTo>
                  <a:pt x="0" y="0"/>
                </a:lnTo>
                <a:lnTo>
                  <a:pt x="0" y="99502"/>
                </a:lnTo>
                <a:close/>
              </a:path>
            </a:pathLst>
          </a:custGeom>
          <a:solidFill>
            <a:srgbClr val="EBF5F8"/>
          </a:solidFill>
          <a:ln w="0">
            <a:noFill/>
          </a:ln>
        </p:spPr>
        <p:txBody>
          <a:bodyPr/>
          <a:lstStyle/>
          <a:p>
            <a:endParaRPr lang="en-US"/>
          </a:p>
        </p:txBody>
      </p:sp>
      <p:sp>
        <p:nvSpPr>
          <p:cNvPr id="425" name="field cell 23">
            <a:extLst>
              <a:ext uri="{FF2B5EF4-FFF2-40B4-BE49-F238E27FC236}">
                <a16:creationId xmlns:a16="http://schemas.microsoft.com/office/drawing/2014/main" id="{98078336-0222-4F50-BEAE-C1E93198B7A5}"/>
              </a:ext>
            </a:extLst>
          </p:cNvPr>
          <p:cNvSpPr>
            <a:spLocks noGrp="1"/>
          </p:cNvSpPr>
          <p:nvPr/>
        </p:nvSpPr>
        <p:spPr>
          <a:xfrm>
            <a:off x="4762500" y="3288676"/>
            <a:ext cx="132670" cy="99502"/>
          </a:xfrm>
          <a:custGeom>
            <a:avLst/>
            <a:gdLst/>
            <a:ahLst/>
            <a:cxnLst/>
            <a:rect l="0" t="0" r="0" b="0"/>
            <a:pathLst>
              <a:path w="132670" h="99502">
                <a:moveTo>
                  <a:pt x="0" y="0"/>
                </a:moveTo>
                <a:lnTo>
                  <a:pt x="132670" y="99502"/>
                </a:lnTo>
                <a:lnTo>
                  <a:pt x="132670" y="0"/>
                </a:lnTo>
                <a:close/>
              </a:path>
            </a:pathLst>
          </a:custGeom>
          <a:solidFill>
            <a:srgbClr val="E8F4F7"/>
          </a:solidFill>
          <a:ln w="0">
            <a:noFill/>
          </a:ln>
        </p:spPr>
        <p:txBody>
          <a:bodyPr/>
          <a:lstStyle/>
          <a:p>
            <a:endParaRPr lang="en-US"/>
          </a:p>
        </p:txBody>
      </p:sp>
      <p:sp>
        <p:nvSpPr>
          <p:cNvPr id="426" name="field cell 24">
            <a:extLst>
              <a:ext uri="{FF2B5EF4-FFF2-40B4-BE49-F238E27FC236}">
                <a16:creationId xmlns:a16="http://schemas.microsoft.com/office/drawing/2014/main" id="{05B234BF-A9F3-4DC8-8FD8-4B81B48828E7}"/>
              </a:ext>
            </a:extLst>
          </p:cNvPr>
          <p:cNvSpPr>
            <a:spLocks noGrp="1"/>
          </p:cNvSpPr>
          <p:nvPr/>
        </p:nvSpPr>
        <p:spPr>
          <a:xfrm>
            <a:off x="4762500" y="3388179"/>
            <a:ext cx="132670" cy="99502"/>
          </a:xfrm>
          <a:custGeom>
            <a:avLst/>
            <a:gdLst/>
            <a:ahLst/>
            <a:cxnLst/>
            <a:rect l="0" t="0" r="0" b="0"/>
            <a:pathLst>
              <a:path w="132670" h="99502">
                <a:moveTo>
                  <a:pt x="0" y="99502"/>
                </a:moveTo>
                <a:lnTo>
                  <a:pt x="132670" y="0"/>
                </a:lnTo>
                <a:lnTo>
                  <a:pt x="0" y="0"/>
                </a:lnTo>
                <a:close/>
              </a:path>
            </a:pathLst>
          </a:custGeom>
          <a:solidFill>
            <a:srgbClr val="E8F4F7"/>
          </a:solidFill>
          <a:ln w="0">
            <a:noFill/>
          </a:ln>
        </p:spPr>
        <p:txBody>
          <a:bodyPr/>
          <a:lstStyle/>
          <a:p>
            <a:endParaRPr lang="en-US"/>
          </a:p>
        </p:txBody>
      </p:sp>
      <p:sp>
        <p:nvSpPr>
          <p:cNvPr id="427" name="field cell 25">
            <a:extLst>
              <a:ext uri="{FF2B5EF4-FFF2-40B4-BE49-F238E27FC236}">
                <a16:creationId xmlns:a16="http://schemas.microsoft.com/office/drawing/2014/main" id="{FDA1A19D-6F50-41D8-8314-8C1899B2A223}"/>
              </a:ext>
            </a:extLst>
          </p:cNvPr>
          <p:cNvSpPr>
            <a:spLocks noGrp="1"/>
          </p:cNvSpPr>
          <p:nvPr/>
        </p:nvSpPr>
        <p:spPr>
          <a:xfrm>
            <a:off x="4762500" y="3388179"/>
            <a:ext cx="132670" cy="99502"/>
          </a:xfrm>
          <a:custGeom>
            <a:avLst/>
            <a:gdLst/>
            <a:ahLst/>
            <a:cxnLst/>
            <a:rect l="0" t="0" r="0" b="0"/>
            <a:pathLst>
              <a:path w="132670" h="99502">
                <a:moveTo>
                  <a:pt x="132670" y="0"/>
                </a:moveTo>
                <a:lnTo>
                  <a:pt x="0" y="99502"/>
                </a:lnTo>
                <a:lnTo>
                  <a:pt x="132670" y="99502"/>
                </a:lnTo>
                <a:close/>
              </a:path>
            </a:pathLst>
          </a:custGeom>
          <a:solidFill>
            <a:srgbClr val="D3EBEE"/>
          </a:solidFill>
          <a:ln w="0">
            <a:noFill/>
          </a:ln>
        </p:spPr>
        <p:txBody>
          <a:bodyPr/>
          <a:lstStyle/>
          <a:p>
            <a:endParaRPr lang="en-US"/>
          </a:p>
        </p:txBody>
      </p:sp>
      <p:sp>
        <p:nvSpPr>
          <p:cNvPr id="428" name="field cell 26">
            <a:extLst>
              <a:ext uri="{FF2B5EF4-FFF2-40B4-BE49-F238E27FC236}">
                <a16:creationId xmlns:a16="http://schemas.microsoft.com/office/drawing/2014/main" id="{49BAA92C-E605-4E12-8CEC-EA2DCA4215E7}"/>
              </a:ext>
            </a:extLst>
          </p:cNvPr>
          <p:cNvSpPr>
            <a:spLocks noGrp="1"/>
          </p:cNvSpPr>
          <p:nvPr/>
        </p:nvSpPr>
        <p:spPr>
          <a:xfrm>
            <a:off x="4762500" y="3487681"/>
            <a:ext cx="132670" cy="99502"/>
          </a:xfrm>
          <a:custGeom>
            <a:avLst/>
            <a:gdLst/>
            <a:ahLst/>
            <a:cxnLst/>
            <a:rect l="0" t="0" r="0" b="0"/>
            <a:pathLst>
              <a:path w="132670" h="99502">
                <a:moveTo>
                  <a:pt x="0" y="0"/>
                </a:moveTo>
                <a:lnTo>
                  <a:pt x="0" y="99502"/>
                </a:lnTo>
                <a:lnTo>
                  <a:pt x="132670" y="99502"/>
                </a:lnTo>
                <a:close/>
              </a:path>
            </a:pathLst>
          </a:custGeom>
          <a:solidFill>
            <a:srgbClr val="E0F1F4"/>
          </a:solidFill>
          <a:ln w="0">
            <a:noFill/>
          </a:ln>
        </p:spPr>
        <p:txBody>
          <a:bodyPr/>
          <a:lstStyle/>
          <a:p>
            <a:endParaRPr lang="en-US"/>
          </a:p>
        </p:txBody>
      </p:sp>
      <p:sp>
        <p:nvSpPr>
          <p:cNvPr id="429" name="field cell 27">
            <a:extLst>
              <a:ext uri="{FF2B5EF4-FFF2-40B4-BE49-F238E27FC236}">
                <a16:creationId xmlns:a16="http://schemas.microsoft.com/office/drawing/2014/main" id="{B6A5681B-C45C-4121-9526-C1D022297D57}"/>
              </a:ext>
            </a:extLst>
          </p:cNvPr>
          <p:cNvSpPr>
            <a:spLocks noGrp="1"/>
          </p:cNvSpPr>
          <p:nvPr/>
        </p:nvSpPr>
        <p:spPr>
          <a:xfrm>
            <a:off x="4762500" y="3487681"/>
            <a:ext cx="132670" cy="99502"/>
          </a:xfrm>
          <a:custGeom>
            <a:avLst/>
            <a:gdLst/>
            <a:ahLst/>
            <a:cxnLst/>
            <a:rect l="0" t="0" r="0" b="0"/>
            <a:pathLst>
              <a:path w="132670" h="99502">
                <a:moveTo>
                  <a:pt x="132670" y="0"/>
                </a:moveTo>
                <a:lnTo>
                  <a:pt x="0" y="0"/>
                </a:lnTo>
                <a:lnTo>
                  <a:pt x="132670" y="99502"/>
                </a:lnTo>
                <a:close/>
              </a:path>
            </a:pathLst>
          </a:custGeom>
          <a:solidFill>
            <a:srgbClr val="C4E5E8"/>
          </a:solidFill>
          <a:ln w="0">
            <a:noFill/>
          </a:ln>
        </p:spPr>
        <p:txBody>
          <a:bodyPr/>
          <a:lstStyle/>
          <a:p>
            <a:endParaRPr lang="en-US"/>
          </a:p>
        </p:txBody>
      </p:sp>
      <p:sp>
        <p:nvSpPr>
          <p:cNvPr id="430" name="field cell 28">
            <a:extLst>
              <a:ext uri="{FF2B5EF4-FFF2-40B4-BE49-F238E27FC236}">
                <a16:creationId xmlns:a16="http://schemas.microsoft.com/office/drawing/2014/main" id="{48376E09-2BA6-4991-B1FC-980B30C03AC5}"/>
              </a:ext>
            </a:extLst>
          </p:cNvPr>
          <p:cNvSpPr>
            <a:spLocks noGrp="1"/>
          </p:cNvSpPr>
          <p:nvPr/>
        </p:nvSpPr>
        <p:spPr>
          <a:xfrm>
            <a:off x="4895170" y="3587183"/>
            <a:ext cx="132670" cy="99502"/>
          </a:xfrm>
          <a:custGeom>
            <a:avLst/>
            <a:gdLst/>
            <a:ahLst/>
            <a:cxnLst/>
            <a:rect l="0" t="0" r="0" b="0"/>
            <a:pathLst>
              <a:path w="132670" h="99502">
                <a:moveTo>
                  <a:pt x="0" y="99502"/>
                </a:moveTo>
                <a:lnTo>
                  <a:pt x="132670" y="0"/>
                </a:lnTo>
                <a:lnTo>
                  <a:pt x="0" y="0"/>
                </a:lnTo>
                <a:close/>
              </a:path>
            </a:pathLst>
          </a:custGeom>
          <a:solidFill>
            <a:srgbClr val="328B92"/>
          </a:solidFill>
          <a:ln w="0">
            <a:noFill/>
          </a:ln>
        </p:spPr>
        <p:txBody>
          <a:bodyPr/>
          <a:lstStyle/>
          <a:p>
            <a:endParaRPr lang="en-US"/>
          </a:p>
        </p:txBody>
      </p:sp>
      <p:sp>
        <p:nvSpPr>
          <p:cNvPr id="431" name="field cell 29">
            <a:extLst>
              <a:ext uri="{FF2B5EF4-FFF2-40B4-BE49-F238E27FC236}">
                <a16:creationId xmlns:a16="http://schemas.microsoft.com/office/drawing/2014/main" id="{C9EA74C1-4C9F-4C19-B9CB-658C33DB077E}"/>
              </a:ext>
            </a:extLst>
          </p:cNvPr>
          <p:cNvSpPr>
            <a:spLocks noGrp="1"/>
          </p:cNvSpPr>
          <p:nvPr/>
        </p:nvSpPr>
        <p:spPr>
          <a:xfrm>
            <a:off x="4895170" y="3587183"/>
            <a:ext cx="132670" cy="99502"/>
          </a:xfrm>
          <a:custGeom>
            <a:avLst/>
            <a:gdLst/>
            <a:ahLst/>
            <a:cxnLst/>
            <a:rect l="0" t="0" r="0" b="0"/>
            <a:pathLst>
              <a:path w="132670" h="99502">
                <a:moveTo>
                  <a:pt x="132670" y="99502"/>
                </a:moveTo>
                <a:lnTo>
                  <a:pt x="132670" y="0"/>
                </a:lnTo>
                <a:lnTo>
                  <a:pt x="0" y="99502"/>
                </a:lnTo>
                <a:close/>
              </a:path>
            </a:pathLst>
          </a:custGeom>
          <a:solidFill>
            <a:srgbClr val="1C5A6A"/>
          </a:solidFill>
          <a:ln w="0">
            <a:noFill/>
          </a:ln>
        </p:spPr>
        <p:txBody>
          <a:bodyPr/>
          <a:lstStyle/>
          <a:p>
            <a:endParaRPr lang="en-US"/>
          </a:p>
        </p:txBody>
      </p:sp>
      <p:sp>
        <p:nvSpPr>
          <p:cNvPr id="432" name="field cell 30">
            <a:extLst>
              <a:ext uri="{FF2B5EF4-FFF2-40B4-BE49-F238E27FC236}">
                <a16:creationId xmlns:a16="http://schemas.microsoft.com/office/drawing/2014/main" id="{EBCA2E68-452A-4AF1-A0A4-4DED012238EF}"/>
              </a:ext>
            </a:extLst>
          </p:cNvPr>
          <p:cNvSpPr>
            <a:spLocks noGrp="1"/>
          </p:cNvSpPr>
          <p:nvPr/>
        </p:nvSpPr>
        <p:spPr>
          <a:xfrm>
            <a:off x="4762500" y="3686685"/>
            <a:ext cx="132670" cy="99502"/>
          </a:xfrm>
          <a:custGeom>
            <a:avLst/>
            <a:gdLst/>
            <a:ahLst/>
            <a:cxnLst/>
            <a:rect l="0" t="0" r="0" b="0"/>
            <a:pathLst>
              <a:path w="132670" h="99502">
                <a:moveTo>
                  <a:pt x="132670" y="99502"/>
                </a:moveTo>
                <a:lnTo>
                  <a:pt x="0" y="0"/>
                </a:lnTo>
                <a:lnTo>
                  <a:pt x="0" y="99502"/>
                </a:lnTo>
                <a:close/>
              </a:path>
            </a:pathLst>
          </a:custGeom>
          <a:solidFill>
            <a:srgbClr val="E4F2F5"/>
          </a:solidFill>
          <a:ln w="0">
            <a:noFill/>
          </a:ln>
        </p:spPr>
        <p:txBody>
          <a:bodyPr/>
          <a:lstStyle/>
          <a:p>
            <a:endParaRPr lang="en-US"/>
          </a:p>
        </p:txBody>
      </p:sp>
      <p:sp>
        <p:nvSpPr>
          <p:cNvPr id="433" name="field cell 31">
            <a:extLst>
              <a:ext uri="{FF2B5EF4-FFF2-40B4-BE49-F238E27FC236}">
                <a16:creationId xmlns:a16="http://schemas.microsoft.com/office/drawing/2014/main" id="{592F46CC-8324-4B1F-AC57-4407171EDA5E}"/>
              </a:ext>
            </a:extLst>
          </p:cNvPr>
          <p:cNvSpPr>
            <a:spLocks noGrp="1"/>
          </p:cNvSpPr>
          <p:nvPr/>
        </p:nvSpPr>
        <p:spPr>
          <a:xfrm>
            <a:off x="4762500" y="3686685"/>
            <a:ext cx="132670" cy="99502"/>
          </a:xfrm>
          <a:custGeom>
            <a:avLst/>
            <a:gdLst/>
            <a:ahLst/>
            <a:cxnLst/>
            <a:rect l="0" t="0" r="0" b="0"/>
            <a:pathLst>
              <a:path w="132670" h="99502">
                <a:moveTo>
                  <a:pt x="0" y="0"/>
                </a:moveTo>
                <a:lnTo>
                  <a:pt x="132670" y="99502"/>
                </a:lnTo>
                <a:lnTo>
                  <a:pt x="132670" y="0"/>
                </a:lnTo>
                <a:close/>
              </a:path>
            </a:pathLst>
          </a:custGeom>
          <a:solidFill>
            <a:srgbClr val="C2E4E7"/>
          </a:solidFill>
          <a:ln w="0">
            <a:noFill/>
          </a:ln>
        </p:spPr>
        <p:txBody>
          <a:bodyPr/>
          <a:lstStyle/>
          <a:p>
            <a:endParaRPr lang="en-US"/>
          </a:p>
        </p:txBody>
      </p:sp>
      <p:sp>
        <p:nvSpPr>
          <p:cNvPr id="434" name="field cell 32">
            <a:extLst>
              <a:ext uri="{FF2B5EF4-FFF2-40B4-BE49-F238E27FC236}">
                <a16:creationId xmlns:a16="http://schemas.microsoft.com/office/drawing/2014/main" id="{C718841C-A804-4633-B493-26C161BC8120}"/>
              </a:ext>
            </a:extLst>
          </p:cNvPr>
          <p:cNvSpPr>
            <a:spLocks noGrp="1"/>
          </p:cNvSpPr>
          <p:nvPr/>
        </p:nvSpPr>
        <p:spPr>
          <a:xfrm>
            <a:off x="4895170" y="3686685"/>
            <a:ext cx="132670" cy="99502"/>
          </a:xfrm>
          <a:custGeom>
            <a:avLst/>
            <a:gdLst/>
            <a:ahLst/>
            <a:cxnLst/>
            <a:rect l="0" t="0" r="0" b="0"/>
            <a:pathLst>
              <a:path w="132670" h="99502">
                <a:moveTo>
                  <a:pt x="0" y="99502"/>
                </a:moveTo>
                <a:lnTo>
                  <a:pt x="132670" y="0"/>
                </a:lnTo>
                <a:lnTo>
                  <a:pt x="0" y="0"/>
                </a:lnTo>
                <a:close/>
              </a:path>
            </a:pathLst>
          </a:custGeom>
          <a:solidFill>
            <a:srgbClr val="57A6AB"/>
          </a:solidFill>
          <a:ln w="0">
            <a:noFill/>
          </a:ln>
        </p:spPr>
        <p:txBody>
          <a:bodyPr/>
          <a:lstStyle/>
          <a:p>
            <a:endParaRPr lang="en-US"/>
          </a:p>
        </p:txBody>
      </p:sp>
      <p:sp>
        <p:nvSpPr>
          <p:cNvPr id="435" name="field cell 33">
            <a:extLst>
              <a:ext uri="{FF2B5EF4-FFF2-40B4-BE49-F238E27FC236}">
                <a16:creationId xmlns:a16="http://schemas.microsoft.com/office/drawing/2014/main" id="{4736A882-E2D3-4A24-9185-AC8D7EE970C8}"/>
              </a:ext>
            </a:extLst>
          </p:cNvPr>
          <p:cNvSpPr>
            <a:spLocks noGrp="1"/>
          </p:cNvSpPr>
          <p:nvPr/>
        </p:nvSpPr>
        <p:spPr>
          <a:xfrm>
            <a:off x="4895170" y="3686685"/>
            <a:ext cx="132670" cy="99502"/>
          </a:xfrm>
          <a:custGeom>
            <a:avLst/>
            <a:gdLst/>
            <a:ahLst/>
            <a:cxnLst/>
            <a:rect l="0" t="0" r="0" b="0"/>
            <a:pathLst>
              <a:path w="132670" h="99502">
                <a:moveTo>
                  <a:pt x="132670" y="0"/>
                </a:moveTo>
                <a:lnTo>
                  <a:pt x="0" y="99502"/>
                </a:lnTo>
                <a:lnTo>
                  <a:pt x="132670" y="99502"/>
                </a:lnTo>
                <a:close/>
              </a:path>
            </a:pathLst>
          </a:custGeom>
          <a:solidFill>
            <a:srgbClr val="44989F"/>
          </a:solidFill>
          <a:ln w="0">
            <a:noFill/>
          </a:ln>
        </p:spPr>
        <p:txBody>
          <a:bodyPr/>
          <a:lstStyle/>
          <a:p>
            <a:endParaRPr lang="en-US"/>
          </a:p>
        </p:txBody>
      </p:sp>
      <p:sp>
        <p:nvSpPr>
          <p:cNvPr id="436" name="field cell 34">
            <a:extLst>
              <a:ext uri="{FF2B5EF4-FFF2-40B4-BE49-F238E27FC236}">
                <a16:creationId xmlns:a16="http://schemas.microsoft.com/office/drawing/2014/main" id="{25DAD24E-1C76-46CF-8B31-75E8F91D22BA}"/>
              </a:ext>
            </a:extLst>
          </p:cNvPr>
          <p:cNvSpPr>
            <a:spLocks noGrp="1"/>
          </p:cNvSpPr>
          <p:nvPr/>
        </p:nvSpPr>
        <p:spPr>
          <a:xfrm>
            <a:off x="4762500" y="3786188"/>
            <a:ext cx="132670" cy="99502"/>
          </a:xfrm>
          <a:custGeom>
            <a:avLst/>
            <a:gdLst/>
            <a:ahLst/>
            <a:cxnLst/>
            <a:rect l="0" t="0" r="0" b="0"/>
            <a:pathLst>
              <a:path w="132670" h="99502">
                <a:moveTo>
                  <a:pt x="0" y="99502"/>
                </a:moveTo>
                <a:lnTo>
                  <a:pt x="132670" y="0"/>
                </a:lnTo>
                <a:lnTo>
                  <a:pt x="0" y="0"/>
                </a:lnTo>
                <a:close/>
              </a:path>
            </a:pathLst>
          </a:custGeom>
          <a:solidFill>
            <a:srgbClr val="E9F4F7"/>
          </a:solidFill>
          <a:ln w="0">
            <a:noFill/>
          </a:ln>
        </p:spPr>
        <p:txBody>
          <a:bodyPr/>
          <a:lstStyle/>
          <a:p>
            <a:endParaRPr lang="en-US"/>
          </a:p>
        </p:txBody>
      </p:sp>
      <p:sp>
        <p:nvSpPr>
          <p:cNvPr id="437" name="field cell 35">
            <a:extLst>
              <a:ext uri="{FF2B5EF4-FFF2-40B4-BE49-F238E27FC236}">
                <a16:creationId xmlns:a16="http://schemas.microsoft.com/office/drawing/2014/main" id="{26D248AE-6C2A-4BEA-95B1-3700676C0AC3}"/>
              </a:ext>
            </a:extLst>
          </p:cNvPr>
          <p:cNvSpPr>
            <a:spLocks noGrp="1"/>
          </p:cNvSpPr>
          <p:nvPr/>
        </p:nvSpPr>
        <p:spPr>
          <a:xfrm>
            <a:off x="4762500" y="3786188"/>
            <a:ext cx="132670" cy="99502"/>
          </a:xfrm>
          <a:custGeom>
            <a:avLst/>
            <a:gdLst/>
            <a:ahLst/>
            <a:cxnLst/>
            <a:rect l="0" t="0" r="0" b="0"/>
            <a:pathLst>
              <a:path w="132670" h="99502">
                <a:moveTo>
                  <a:pt x="132670" y="0"/>
                </a:moveTo>
                <a:lnTo>
                  <a:pt x="0" y="99502"/>
                </a:lnTo>
                <a:lnTo>
                  <a:pt x="132670" y="99502"/>
                </a:lnTo>
                <a:close/>
              </a:path>
            </a:pathLst>
          </a:custGeom>
          <a:solidFill>
            <a:srgbClr val="E5F3F6"/>
          </a:solidFill>
          <a:ln w="0">
            <a:noFill/>
          </a:ln>
        </p:spPr>
        <p:txBody>
          <a:bodyPr/>
          <a:lstStyle/>
          <a:p>
            <a:endParaRPr lang="en-US"/>
          </a:p>
        </p:txBody>
      </p:sp>
      <p:sp>
        <p:nvSpPr>
          <p:cNvPr id="438" name="field cell 36">
            <a:extLst>
              <a:ext uri="{FF2B5EF4-FFF2-40B4-BE49-F238E27FC236}">
                <a16:creationId xmlns:a16="http://schemas.microsoft.com/office/drawing/2014/main" id="{5BEE94BC-9178-41C7-9403-294F2DA6D407}"/>
              </a:ext>
            </a:extLst>
          </p:cNvPr>
          <p:cNvSpPr>
            <a:spLocks noGrp="1"/>
          </p:cNvSpPr>
          <p:nvPr/>
        </p:nvSpPr>
        <p:spPr>
          <a:xfrm>
            <a:off x="4762500" y="3885690"/>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439" name="field cell 37">
            <a:extLst>
              <a:ext uri="{FF2B5EF4-FFF2-40B4-BE49-F238E27FC236}">
                <a16:creationId xmlns:a16="http://schemas.microsoft.com/office/drawing/2014/main" id="{2D67D6C8-5EE5-4AB1-87AA-4FC043083734}"/>
              </a:ext>
            </a:extLst>
          </p:cNvPr>
          <p:cNvSpPr>
            <a:spLocks noGrp="1"/>
          </p:cNvSpPr>
          <p:nvPr/>
        </p:nvSpPr>
        <p:spPr>
          <a:xfrm>
            <a:off x="4762500" y="3885690"/>
            <a:ext cx="132670" cy="99502"/>
          </a:xfrm>
          <a:custGeom>
            <a:avLst/>
            <a:gdLst/>
            <a:ahLst/>
            <a:cxnLst/>
            <a:rect l="0" t="0" r="0" b="0"/>
            <a:pathLst>
              <a:path w="132670" h="99502">
                <a:moveTo>
                  <a:pt x="132670" y="0"/>
                </a:moveTo>
                <a:lnTo>
                  <a:pt x="0" y="0"/>
                </a:lnTo>
                <a:lnTo>
                  <a:pt x="132670" y="99502"/>
                </a:lnTo>
                <a:close/>
              </a:path>
            </a:pathLst>
          </a:custGeom>
          <a:solidFill>
            <a:srgbClr val="EDF6F9"/>
          </a:solidFill>
          <a:ln w="0">
            <a:noFill/>
          </a:ln>
        </p:spPr>
        <p:txBody>
          <a:bodyPr/>
          <a:lstStyle/>
          <a:p>
            <a:endParaRPr lang="en-US"/>
          </a:p>
        </p:txBody>
      </p:sp>
      <p:sp>
        <p:nvSpPr>
          <p:cNvPr id="440" name="field cell 38">
            <a:extLst>
              <a:ext uri="{FF2B5EF4-FFF2-40B4-BE49-F238E27FC236}">
                <a16:creationId xmlns:a16="http://schemas.microsoft.com/office/drawing/2014/main" id="{F163541E-18B3-417E-94CC-263D1141332F}"/>
              </a:ext>
            </a:extLst>
          </p:cNvPr>
          <p:cNvSpPr>
            <a:spLocks noGrp="1"/>
          </p:cNvSpPr>
          <p:nvPr/>
        </p:nvSpPr>
        <p:spPr>
          <a:xfrm>
            <a:off x="6354536" y="4383201"/>
            <a:ext cx="132670" cy="99502"/>
          </a:xfrm>
          <a:custGeom>
            <a:avLst/>
            <a:gdLst/>
            <a:ahLst/>
            <a:cxnLst/>
            <a:rect l="0" t="0" r="0" b="0"/>
            <a:pathLst>
              <a:path w="132670" h="99502">
                <a:moveTo>
                  <a:pt x="0" y="99502"/>
                </a:moveTo>
                <a:lnTo>
                  <a:pt x="132670" y="99502"/>
                </a:lnTo>
                <a:lnTo>
                  <a:pt x="0" y="0"/>
                </a:lnTo>
                <a:close/>
              </a:path>
            </a:pathLst>
          </a:custGeom>
          <a:solidFill>
            <a:srgbClr val="EDF6F9"/>
          </a:solidFill>
          <a:ln w="0">
            <a:noFill/>
          </a:ln>
        </p:spPr>
        <p:txBody>
          <a:bodyPr/>
          <a:lstStyle/>
          <a:p>
            <a:endParaRPr lang="en-US"/>
          </a:p>
        </p:txBody>
      </p:sp>
      <p:sp>
        <p:nvSpPr>
          <p:cNvPr id="441" name="field cell 39">
            <a:extLst>
              <a:ext uri="{FF2B5EF4-FFF2-40B4-BE49-F238E27FC236}">
                <a16:creationId xmlns:a16="http://schemas.microsoft.com/office/drawing/2014/main" id="{4DCC492C-0E81-4EC7-AFBF-C9627640D735}"/>
              </a:ext>
            </a:extLst>
          </p:cNvPr>
          <p:cNvSpPr>
            <a:spLocks noGrp="1"/>
          </p:cNvSpPr>
          <p:nvPr/>
        </p:nvSpPr>
        <p:spPr>
          <a:xfrm>
            <a:off x="6354536" y="4383201"/>
            <a:ext cx="132670" cy="99502"/>
          </a:xfrm>
          <a:custGeom>
            <a:avLst/>
            <a:gdLst/>
            <a:ahLst/>
            <a:cxnLst/>
            <a:rect l="0" t="0" r="0" b="0"/>
            <a:pathLst>
              <a:path w="132670" h="99502">
                <a:moveTo>
                  <a:pt x="132670" y="99502"/>
                </a:moveTo>
                <a:lnTo>
                  <a:pt x="132670" y="0"/>
                </a:lnTo>
                <a:lnTo>
                  <a:pt x="0" y="0"/>
                </a:lnTo>
                <a:close/>
              </a:path>
            </a:pathLst>
          </a:custGeom>
          <a:solidFill>
            <a:srgbClr val="EDF6F9"/>
          </a:solidFill>
          <a:ln w="0">
            <a:noFill/>
          </a:ln>
        </p:spPr>
        <p:txBody>
          <a:bodyPr/>
          <a:lstStyle/>
          <a:p>
            <a:endParaRPr lang="en-US"/>
          </a:p>
        </p:txBody>
      </p:sp>
      <p:sp>
        <p:nvSpPr>
          <p:cNvPr id="442" name="field cell 40">
            <a:extLst>
              <a:ext uri="{FF2B5EF4-FFF2-40B4-BE49-F238E27FC236}">
                <a16:creationId xmlns:a16="http://schemas.microsoft.com/office/drawing/2014/main" id="{FD2BB53B-C590-4CD4-B0E7-5A389FFED6FB}"/>
              </a:ext>
            </a:extLst>
          </p:cNvPr>
          <p:cNvSpPr>
            <a:spLocks noGrp="1"/>
          </p:cNvSpPr>
          <p:nvPr/>
        </p:nvSpPr>
        <p:spPr>
          <a:xfrm>
            <a:off x="5425848" y="4383201"/>
            <a:ext cx="132670" cy="99502"/>
          </a:xfrm>
          <a:custGeom>
            <a:avLst/>
            <a:gdLst/>
            <a:ahLst/>
            <a:cxnLst/>
            <a:rect l="0" t="0" r="0" b="0"/>
            <a:pathLst>
              <a:path w="132670" h="99502">
                <a:moveTo>
                  <a:pt x="0" y="99502"/>
                </a:moveTo>
                <a:lnTo>
                  <a:pt x="132670" y="99502"/>
                </a:lnTo>
                <a:lnTo>
                  <a:pt x="0" y="0"/>
                </a:lnTo>
                <a:close/>
              </a:path>
            </a:pathLst>
          </a:custGeom>
          <a:solidFill>
            <a:srgbClr val="ECF6F9"/>
          </a:solidFill>
          <a:ln w="0">
            <a:noFill/>
          </a:ln>
        </p:spPr>
        <p:txBody>
          <a:bodyPr/>
          <a:lstStyle/>
          <a:p>
            <a:endParaRPr lang="en-US"/>
          </a:p>
        </p:txBody>
      </p:sp>
      <p:sp>
        <p:nvSpPr>
          <p:cNvPr id="443" name="field cell 41">
            <a:extLst>
              <a:ext uri="{FF2B5EF4-FFF2-40B4-BE49-F238E27FC236}">
                <a16:creationId xmlns:a16="http://schemas.microsoft.com/office/drawing/2014/main" id="{FA650EC0-2887-46CC-9A01-F1A263A9FAD9}"/>
              </a:ext>
            </a:extLst>
          </p:cNvPr>
          <p:cNvSpPr>
            <a:spLocks noGrp="1"/>
          </p:cNvSpPr>
          <p:nvPr/>
        </p:nvSpPr>
        <p:spPr>
          <a:xfrm>
            <a:off x="5425848" y="4383201"/>
            <a:ext cx="132670" cy="99502"/>
          </a:xfrm>
          <a:custGeom>
            <a:avLst/>
            <a:gdLst/>
            <a:ahLst/>
            <a:cxnLst/>
            <a:rect l="0" t="0" r="0" b="0"/>
            <a:pathLst>
              <a:path w="132670" h="99502">
                <a:moveTo>
                  <a:pt x="132670" y="99502"/>
                </a:moveTo>
                <a:lnTo>
                  <a:pt x="132670" y="0"/>
                </a:lnTo>
                <a:lnTo>
                  <a:pt x="0" y="0"/>
                </a:lnTo>
                <a:close/>
              </a:path>
            </a:pathLst>
          </a:custGeom>
          <a:solidFill>
            <a:srgbClr val="ECF6F9"/>
          </a:solidFill>
          <a:ln w="0">
            <a:noFill/>
          </a:ln>
        </p:spPr>
        <p:txBody>
          <a:bodyPr/>
          <a:lstStyle/>
          <a:p>
            <a:endParaRPr lang="en-US"/>
          </a:p>
        </p:txBody>
      </p:sp>
      <p:sp>
        <p:nvSpPr>
          <p:cNvPr id="444" name="field cell 42">
            <a:extLst>
              <a:ext uri="{FF2B5EF4-FFF2-40B4-BE49-F238E27FC236}">
                <a16:creationId xmlns:a16="http://schemas.microsoft.com/office/drawing/2014/main" id="{EED2E4F5-DDCA-4EEF-8703-27ABC99617D2}"/>
              </a:ext>
            </a:extLst>
          </p:cNvPr>
          <p:cNvSpPr>
            <a:spLocks noGrp="1"/>
          </p:cNvSpPr>
          <p:nvPr/>
        </p:nvSpPr>
        <p:spPr>
          <a:xfrm>
            <a:off x="5027839" y="4383201"/>
            <a:ext cx="132670" cy="99502"/>
          </a:xfrm>
          <a:custGeom>
            <a:avLst/>
            <a:gdLst/>
            <a:ahLst/>
            <a:cxnLst/>
            <a:rect l="0" t="0" r="0" b="0"/>
            <a:pathLst>
              <a:path w="132670" h="99502">
                <a:moveTo>
                  <a:pt x="132670" y="99502"/>
                </a:moveTo>
                <a:lnTo>
                  <a:pt x="0" y="0"/>
                </a:lnTo>
                <a:lnTo>
                  <a:pt x="0" y="99502"/>
                </a:lnTo>
                <a:close/>
              </a:path>
            </a:pathLst>
          </a:custGeom>
          <a:solidFill>
            <a:srgbClr val="DFF0F3"/>
          </a:solidFill>
          <a:ln w="0">
            <a:noFill/>
          </a:ln>
        </p:spPr>
        <p:txBody>
          <a:bodyPr/>
          <a:lstStyle/>
          <a:p>
            <a:endParaRPr lang="en-US"/>
          </a:p>
        </p:txBody>
      </p:sp>
      <p:sp>
        <p:nvSpPr>
          <p:cNvPr id="445" name="field cell 43">
            <a:extLst>
              <a:ext uri="{FF2B5EF4-FFF2-40B4-BE49-F238E27FC236}">
                <a16:creationId xmlns:a16="http://schemas.microsoft.com/office/drawing/2014/main" id="{310A864A-BF32-49BC-9C62-1D141F68B2FC}"/>
              </a:ext>
            </a:extLst>
          </p:cNvPr>
          <p:cNvSpPr>
            <a:spLocks noGrp="1"/>
          </p:cNvSpPr>
          <p:nvPr/>
        </p:nvSpPr>
        <p:spPr>
          <a:xfrm>
            <a:off x="5027839" y="4383201"/>
            <a:ext cx="132670" cy="99502"/>
          </a:xfrm>
          <a:custGeom>
            <a:avLst/>
            <a:gdLst/>
            <a:ahLst/>
            <a:cxnLst/>
            <a:rect l="0" t="0" r="0" b="0"/>
            <a:pathLst>
              <a:path w="132670" h="99502">
                <a:moveTo>
                  <a:pt x="0" y="0"/>
                </a:moveTo>
                <a:lnTo>
                  <a:pt x="132670" y="99502"/>
                </a:lnTo>
                <a:lnTo>
                  <a:pt x="132670" y="0"/>
                </a:lnTo>
                <a:close/>
              </a:path>
            </a:pathLst>
          </a:custGeom>
          <a:solidFill>
            <a:srgbClr val="B5DFE2"/>
          </a:solidFill>
          <a:ln w="0">
            <a:noFill/>
          </a:ln>
        </p:spPr>
        <p:txBody>
          <a:bodyPr/>
          <a:lstStyle/>
          <a:p>
            <a:endParaRPr lang="en-US"/>
          </a:p>
        </p:txBody>
      </p:sp>
      <p:sp>
        <p:nvSpPr>
          <p:cNvPr id="446" name="field cell 44">
            <a:extLst>
              <a:ext uri="{FF2B5EF4-FFF2-40B4-BE49-F238E27FC236}">
                <a16:creationId xmlns:a16="http://schemas.microsoft.com/office/drawing/2014/main" id="{9DC4C4FE-7040-4FE5-A929-DFFDEAC00111}"/>
              </a:ext>
            </a:extLst>
          </p:cNvPr>
          <p:cNvSpPr>
            <a:spLocks noGrp="1"/>
          </p:cNvSpPr>
          <p:nvPr/>
        </p:nvSpPr>
        <p:spPr>
          <a:xfrm>
            <a:off x="5293179" y="4383201"/>
            <a:ext cx="132670" cy="99502"/>
          </a:xfrm>
          <a:custGeom>
            <a:avLst/>
            <a:gdLst/>
            <a:ahLst/>
            <a:cxnLst/>
            <a:rect l="0" t="0" r="0" b="0"/>
            <a:pathLst>
              <a:path w="132670" h="99502">
                <a:moveTo>
                  <a:pt x="0" y="0"/>
                </a:moveTo>
                <a:lnTo>
                  <a:pt x="0" y="99502"/>
                </a:lnTo>
                <a:lnTo>
                  <a:pt x="132670" y="99502"/>
                </a:lnTo>
                <a:close/>
              </a:path>
            </a:pathLst>
          </a:custGeom>
          <a:solidFill>
            <a:srgbClr val="E6F3F6"/>
          </a:solidFill>
          <a:ln w="0">
            <a:noFill/>
          </a:ln>
        </p:spPr>
        <p:txBody>
          <a:bodyPr/>
          <a:lstStyle/>
          <a:p>
            <a:endParaRPr lang="en-US"/>
          </a:p>
        </p:txBody>
      </p:sp>
      <p:sp>
        <p:nvSpPr>
          <p:cNvPr id="447" name="field cell 45">
            <a:extLst>
              <a:ext uri="{FF2B5EF4-FFF2-40B4-BE49-F238E27FC236}">
                <a16:creationId xmlns:a16="http://schemas.microsoft.com/office/drawing/2014/main" id="{D175A9A0-8FB4-4E99-B6D5-DC5DAFBDC738}"/>
              </a:ext>
            </a:extLst>
          </p:cNvPr>
          <p:cNvSpPr>
            <a:spLocks noGrp="1"/>
          </p:cNvSpPr>
          <p:nvPr/>
        </p:nvSpPr>
        <p:spPr>
          <a:xfrm>
            <a:off x="5293179" y="4383201"/>
            <a:ext cx="132670" cy="99502"/>
          </a:xfrm>
          <a:custGeom>
            <a:avLst/>
            <a:gdLst/>
            <a:ahLst/>
            <a:cxnLst/>
            <a:rect l="0" t="0" r="0" b="0"/>
            <a:pathLst>
              <a:path w="132670" h="99502">
                <a:moveTo>
                  <a:pt x="0" y="0"/>
                </a:moveTo>
                <a:lnTo>
                  <a:pt x="132670" y="99502"/>
                </a:lnTo>
                <a:lnTo>
                  <a:pt x="132670" y="0"/>
                </a:lnTo>
                <a:close/>
              </a:path>
            </a:pathLst>
          </a:custGeom>
          <a:solidFill>
            <a:srgbClr val="DCEFF2"/>
          </a:solidFill>
          <a:ln w="0">
            <a:noFill/>
          </a:ln>
        </p:spPr>
        <p:txBody>
          <a:bodyPr/>
          <a:lstStyle/>
          <a:p>
            <a:endParaRPr lang="en-US"/>
          </a:p>
        </p:txBody>
      </p:sp>
      <p:sp>
        <p:nvSpPr>
          <p:cNvPr id="448" name="field cell 46">
            <a:extLst>
              <a:ext uri="{FF2B5EF4-FFF2-40B4-BE49-F238E27FC236}">
                <a16:creationId xmlns:a16="http://schemas.microsoft.com/office/drawing/2014/main" id="{85306D8B-6FCD-44EE-92B4-82780233E567}"/>
              </a:ext>
            </a:extLst>
          </p:cNvPr>
          <p:cNvSpPr>
            <a:spLocks noGrp="1"/>
          </p:cNvSpPr>
          <p:nvPr/>
        </p:nvSpPr>
        <p:spPr>
          <a:xfrm>
            <a:off x="5160509" y="4383201"/>
            <a:ext cx="132670" cy="99502"/>
          </a:xfrm>
          <a:custGeom>
            <a:avLst/>
            <a:gdLst/>
            <a:ahLst/>
            <a:cxnLst/>
            <a:rect l="0" t="0" r="0" b="0"/>
            <a:pathLst>
              <a:path w="132670" h="99502">
                <a:moveTo>
                  <a:pt x="132670" y="0"/>
                </a:moveTo>
                <a:lnTo>
                  <a:pt x="0" y="99502"/>
                </a:lnTo>
                <a:lnTo>
                  <a:pt x="132670" y="99502"/>
                </a:lnTo>
                <a:close/>
              </a:path>
            </a:pathLst>
          </a:custGeom>
          <a:solidFill>
            <a:srgbClr val="E1F1F4"/>
          </a:solidFill>
          <a:ln w="0">
            <a:noFill/>
          </a:ln>
        </p:spPr>
        <p:txBody>
          <a:bodyPr/>
          <a:lstStyle/>
          <a:p>
            <a:endParaRPr lang="en-US"/>
          </a:p>
        </p:txBody>
      </p:sp>
      <p:sp>
        <p:nvSpPr>
          <p:cNvPr id="449" name="field cell 47">
            <a:extLst>
              <a:ext uri="{FF2B5EF4-FFF2-40B4-BE49-F238E27FC236}">
                <a16:creationId xmlns:a16="http://schemas.microsoft.com/office/drawing/2014/main" id="{2DAF1AD4-0AE8-4FD3-BFDC-AB86609241ED}"/>
              </a:ext>
            </a:extLst>
          </p:cNvPr>
          <p:cNvSpPr>
            <a:spLocks noGrp="1"/>
          </p:cNvSpPr>
          <p:nvPr/>
        </p:nvSpPr>
        <p:spPr>
          <a:xfrm>
            <a:off x="5160509" y="4383201"/>
            <a:ext cx="132670" cy="99502"/>
          </a:xfrm>
          <a:custGeom>
            <a:avLst/>
            <a:gdLst/>
            <a:ahLst/>
            <a:cxnLst/>
            <a:rect l="0" t="0" r="0" b="0"/>
            <a:pathLst>
              <a:path w="132670" h="99502">
                <a:moveTo>
                  <a:pt x="0" y="99502"/>
                </a:moveTo>
                <a:lnTo>
                  <a:pt x="132670" y="0"/>
                </a:lnTo>
                <a:lnTo>
                  <a:pt x="0" y="0"/>
                </a:lnTo>
                <a:close/>
              </a:path>
            </a:pathLst>
          </a:custGeom>
          <a:solidFill>
            <a:srgbClr val="BAE1E4"/>
          </a:solidFill>
          <a:ln w="0">
            <a:noFill/>
          </a:ln>
        </p:spPr>
        <p:txBody>
          <a:bodyPr/>
          <a:lstStyle/>
          <a:p>
            <a:endParaRPr lang="en-US"/>
          </a:p>
        </p:txBody>
      </p:sp>
      <p:sp>
        <p:nvSpPr>
          <p:cNvPr id="450" name="field cell 48">
            <a:extLst>
              <a:ext uri="{FF2B5EF4-FFF2-40B4-BE49-F238E27FC236}">
                <a16:creationId xmlns:a16="http://schemas.microsoft.com/office/drawing/2014/main" id="{017573BC-56AB-403D-B853-4F956196666A}"/>
              </a:ext>
            </a:extLst>
          </p:cNvPr>
          <p:cNvSpPr>
            <a:spLocks noGrp="1"/>
          </p:cNvSpPr>
          <p:nvPr/>
        </p:nvSpPr>
        <p:spPr>
          <a:xfrm>
            <a:off x="5293179" y="3587183"/>
            <a:ext cx="132670" cy="99502"/>
          </a:xfrm>
          <a:custGeom>
            <a:avLst/>
            <a:gdLst/>
            <a:ahLst/>
            <a:cxnLst/>
            <a:rect l="0" t="0" r="0" b="0"/>
            <a:pathLst>
              <a:path w="132670" h="99502">
                <a:moveTo>
                  <a:pt x="0" y="0"/>
                </a:moveTo>
                <a:lnTo>
                  <a:pt x="0" y="99502"/>
                </a:lnTo>
                <a:lnTo>
                  <a:pt x="132670" y="99502"/>
                </a:lnTo>
                <a:close/>
              </a:path>
            </a:pathLst>
          </a:custGeom>
          <a:solidFill>
            <a:srgbClr val="A4D7DA"/>
          </a:solidFill>
          <a:ln w="0">
            <a:noFill/>
          </a:ln>
        </p:spPr>
        <p:txBody>
          <a:bodyPr/>
          <a:lstStyle/>
          <a:p>
            <a:endParaRPr lang="en-US"/>
          </a:p>
        </p:txBody>
      </p:sp>
      <p:sp>
        <p:nvSpPr>
          <p:cNvPr id="451" name="field cell 49">
            <a:extLst>
              <a:ext uri="{FF2B5EF4-FFF2-40B4-BE49-F238E27FC236}">
                <a16:creationId xmlns:a16="http://schemas.microsoft.com/office/drawing/2014/main" id="{2A98826C-CD95-4F5F-B8E0-CCF87D7283CE}"/>
              </a:ext>
            </a:extLst>
          </p:cNvPr>
          <p:cNvSpPr>
            <a:spLocks noGrp="1"/>
          </p:cNvSpPr>
          <p:nvPr/>
        </p:nvSpPr>
        <p:spPr>
          <a:xfrm>
            <a:off x="5293179" y="3587183"/>
            <a:ext cx="132670" cy="99502"/>
          </a:xfrm>
          <a:custGeom>
            <a:avLst/>
            <a:gdLst/>
            <a:ahLst/>
            <a:cxnLst/>
            <a:rect l="0" t="0" r="0" b="0"/>
            <a:pathLst>
              <a:path w="132670" h="99502">
                <a:moveTo>
                  <a:pt x="132670" y="0"/>
                </a:moveTo>
                <a:lnTo>
                  <a:pt x="0" y="0"/>
                </a:lnTo>
                <a:lnTo>
                  <a:pt x="132670" y="99502"/>
                </a:lnTo>
                <a:close/>
              </a:path>
            </a:pathLst>
          </a:custGeom>
          <a:solidFill>
            <a:srgbClr val="D8EDF0"/>
          </a:solidFill>
          <a:ln w="0">
            <a:noFill/>
          </a:ln>
        </p:spPr>
        <p:txBody>
          <a:bodyPr/>
          <a:lstStyle/>
          <a:p>
            <a:endParaRPr lang="en-US"/>
          </a:p>
        </p:txBody>
      </p:sp>
      <p:sp>
        <p:nvSpPr>
          <p:cNvPr id="452" name="field cell 50">
            <a:extLst>
              <a:ext uri="{FF2B5EF4-FFF2-40B4-BE49-F238E27FC236}">
                <a16:creationId xmlns:a16="http://schemas.microsoft.com/office/drawing/2014/main" id="{91FAD831-AE74-4FC2-A11F-E1873EB34049}"/>
              </a:ext>
            </a:extLst>
          </p:cNvPr>
          <p:cNvSpPr>
            <a:spLocks noGrp="1"/>
          </p:cNvSpPr>
          <p:nvPr/>
        </p:nvSpPr>
        <p:spPr>
          <a:xfrm>
            <a:off x="5160509" y="3487681"/>
            <a:ext cx="132670" cy="99502"/>
          </a:xfrm>
          <a:custGeom>
            <a:avLst/>
            <a:gdLst/>
            <a:ahLst/>
            <a:cxnLst/>
            <a:rect l="0" t="0" r="0" b="0"/>
            <a:pathLst>
              <a:path w="132670" h="99502">
                <a:moveTo>
                  <a:pt x="0" y="0"/>
                </a:moveTo>
                <a:lnTo>
                  <a:pt x="132670" y="99502"/>
                </a:lnTo>
                <a:lnTo>
                  <a:pt x="132670" y="0"/>
                </a:lnTo>
                <a:close/>
              </a:path>
            </a:pathLst>
          </a:custGeom>
          <a:solidFill>
            <a:srgbClr val="CFEAED"/>
          </a:solidFill>
          <a:ln w="0">
            <a:noFill/>
          </a:ln>
        </p:spPr>
        <p:txBody>
          <a:bodyPr/>
          <a:lstStyle/>
          <a:p>
            <a:endParaRPr lang="en-US"/>
          </a:p>
        </p:txBody>
      </p:sp>
      <p:sp>
        <p:nvSpPr>
          <p:cNvPr id="453" name="field cell 51">
            <a:extLst>
              <a:ext uri="{FF2B5EF4-FFF2-40B4-BE49-F238E27FC236}">
                <a16:creationId xmlns:a16="http://schemas.microsoft.com/office/drawing/2014/main" id="{E295ABAF-BCEE-49AE-BC69-459892B57B6B}"/>
              </a:ext>
            </a:extLst>
          </p:cNvPr>
          <p:cNvSpPr>
            <a:spLocks noGrp="1"/>
          </p:cNvSpPr>
          <p:nvPr/>
        </p:nvSpPr>
        <p:spPr>
          <a:xfrm>
            <a:off x="5160509" y="3487681"/>
            <a:ext cx="132670" cy="99502"/>
          </a:xfrm>
          <a:custGeom>
            <a:avLst/>
            <a:gdLst/>
            <a:ahLst/>
            <a:cxnLst/>
            <a:rect l="0" t="0" r="0" b="0"/>
            <a:pathLst>
              <a:path w="132670" h="99502">
                <a:moveTo>
                  <a:pt x="132670" y="99502"/>
                </a:moveTo>
                <a:lnTo>
                  <a:pt x="0" y="0"/>
                </a:lnTo>
                <a:lnTo>
                  <a:pt x="0" y="99502"/>
                </a:lnTo>
                <a:close/>
              </a:path>
            </a:pathLst>
          </a:custGeom>
          <a:solidFill>
            <a:srgbClr val="80C4C7"/>
          </a:solidFill>
          <a:ln w="0">
            <a:noFill/>
          </a:ln>
        </p:spPr>
        <p:txBody>
          <a:bodyPr/>
          <a:lstStyle/>
          <a:p>
            <a:endParaRPr lang="en-US"/>
          </a:p>
        </p:txBody>
      </p:sp>
      <p:sp>
        <p:nvSpPr>
          <p:cNvPr id="454" name="field cell 52">
            <a:extLst>
              <a:ext uri="{FF2B5EF4-FFF2-40B4-BE49-F238E27FC236}">
                <a16:creationId xmlns:a16="http://schemas.microsoft.com/office/drawing/2014/main" id="{4C98E449-96C1-44C2-8D65-A1E12BD67999}"/>
              </a:ext>
            </a:extLst>
          </p:cNvPr>
          <p:cNvSpPr>
            <a:spLocks noGrp="1"/>
          </p:cNvSpPr>
          <p:nvPr/>
        </p:nvSpPr>
        <p:spPr>
          <a:xfrm>
            <a:off x="4762500" y="3189174"/>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455" name="field cell 53">
            <a:extLst>
              <a:ext uri="{FF2B5EF4-FFF2-40B4-BE49-F238E27FC236}">
                <a16:creationId xmlns:a16="http://schemas.microsoft.com/office/drawing/2014/main" id="{E56E3CAB-B016-4D21-9DDA-47F212CC5AA0}"/>
              </a:ext>
            </a:extLst>
          </p:cNvPr>
          <p:cNvSpPr>
            <a:spLocks noGrp="1"/>
          </p:cNvSpPr>
          <p:nvPr/>
        </p:nvSpPr>
        <p:spPr>
          <a:xfrm>
            <a:off x="4762500" y="3189174"/>
            <a:ext cx="132670" cy="99502"/>
          </a:xfrm>
          <a:custGeom>
            <a:avLst/>
            <a:gdLst/>
            <a:ahLst/>
            <a:cxnLst/>
            <a:rect l="0" t="0" r="0" b="0"/>
            <a:pathLst>
              <a:path w="132670" h="99502">
                <a:moveTo>
                  <a:pt x="132670" y="0"/>
                </a:moveTo>
                <a:lnTo>
                  <a:pt x="0" y="0"/>
                </a:lnTo>
                <a:lnTo>
                  <a:pt x="132670" y="99502"/>
                </a:lnTo>
                <a:close/>
              </a:path>
            </a:pathLst>
          </a:custGeom>
          <a:solidFill>
            <a:srgbClr val="EDF6F9"/>
          </a:solidFill>
          <a:ln w="0">
            <a:noFill/>
          </a:ln>
        </p:spPr>
        <p:txBody>
          <a:bodyPr/>
          <a:lstStyle/>
          <a:p>
            <a:endParaRPr lang="en-US"/>
          </a:p>
        </p:txBody>
      </p:sp>
      <p:sp>
        <p:nvSpPr>
          <p:cNvPr id="456" name="field cell 54">
            <a:extLst>
              <a:ext uri="{FF2B5EF4-FFF2-40B4-BE49-F238E27FC236}">
                <a16:creationId xmlns:a16="http://schemas.microsoft.com/office/drawing/2014/main" id="{06D9645F-6533-4263-869C-5E8BE58B5496}"/>
              </a:ext>
            </a:extLst>
          </p:cNvPr>
          <p:cNvSpPr>
            <a:spLocks noGrp="1"/>
          </p:cNvSpPr>
          <p:nvPr/>
        </p:nvSpPr>
        <p:spPr>
          <a:xfrm>
            <a:off x="5160509" y="3587183"/>
            <a:ext cx="132670" cy="99502"/>
          </a:xfrm>
          <a:custGeom>
            <a:avLst/>
            <a:gdLst/>
            <a:ahLst/>
            <a:cxnLst/>
            <a:rect l="0" t="0" r="0" b="0"/>
            <a:pathLst>
              <a:path w="132670" h="99502">
                <a:moveTo>
                  <a:pt x="132670" y="0"/>
                </a:moveTo>
                <a:lnTo>
                  <a:pt x="0" y="99502"/>
                </a:lnTo>
                <a:lnTo>
                  <a:pt x="132670" y="99502"/>
                </a:lnTo>
                <a:close/>
              </a:path>
            </a:pathLst>
          </a:custGeom>
          <a:solidFill>
            <a:srgbClr val="358D94"/>
          </a:solidFill>
          <a:ln w="0">
            <a:noFill/>
          </a:ln>
        </p:spPr>
        <p:txBody>
          <a:bodyPr/>
          <a:lstStyle/>
          <a:p>
            <a:endParaRPr lang="en-US"/>
          </a:p>
        </p:txBody>
      </p:sp>
      <p:sp>
        <p:nvSpPr>
          <p:cNvPr id="457" name="field cell 55">
            <a:extLst>
              <a:ext uri="{FF2B5EF4-FFF2-40B4-BE49-F238E27FC236}">
                <a16:creationId xmlns:a16="http://schemas.microsoft.com/office/drawing/2014/main" id="{2C104071-8CE9-40FF-875F-4B40E4D4C1BC}"/>
              </a:ext>
            </a:extLst>
          </p:cNvPr>
          <p:cNvSpPr>
            <a:spLocks noGrp="1"/>
          </p:cNvSpPr>
          <p:nvPr/>
        </p:nvSpPr>
        <p:spPr>
          <a:xfrm>
            <a:off x="5160509" y="3587183"/>
            <a:ext cx="132670" cy="99502"/>
          </a:xfrm>
          <a:custGeom>
            <a:avLst/>
            <a:gdLst/>
            <a:ahLst/>
            <a:cxnLst/>
            <a:rect l="0" t="0" r="0" b="0"/>
            <a:pathLst>
              <a:path w="132670" h="99502">
                <a:moveTo>
                  <a:pt x="0" y="99502"/>
                </a:moveTo>
                <a:lnTo>
                  <a:pt x="132670" y="0"/>
                </a:lnTo>
                <a:lnTo>
                  <a:pt x="0" y="0"/>
                </a:lnTo>
                <a:close/>
              </a:path>
            </a:pathLst>
          </a:custGeom>
          <a:solidFill>
            <a:srgbClr val="1E7A83"/>
          </a:solidFill>
          <a:ln w="0">
            <a:noFill/>
          </a:ln>
        </p:spPr>
        <p:txBody>
          <a:bodyPr/>
          <a:lstStyle/>
          <a:p>
            <a:endParaRPr lang="en-US"/>
          </a:p>
        </p:txBody>
      </p:sp>
      <p:sp>
        <p:nvSpPr>
          <p:cNvPr id="458" name="field cell 56">
            <a:extLst>
              <a:ext uri="{FF2B5EF4-FFF2-40B4-BE49-F238E27FC236}">
                <a16:creationId xmlns:a16="http://schemas.microsoft.com/office/drawing/2014/main" id="{F3DD7FB7-E296-487F-9649-F4A8BB5BC631}"/>
              </a:ext>
            </a:extLst>
          </p:cNvPr>
          <p:cNvSpPr>
            <a:spLocks noGrp="1"/>
          </p:cNvSpPr>
          <p:nvPr/>
        </p:nvSpPr>
        <p:spPr>
          <a:xfrm>
            <a:off x="5027839" y="3587183"/>
            <a:ext cx="132670" cy="99502"/>
          </a:xfrm>
          <a:custGeom>
            <a:avLst/>
            <a:gdLst/>
            <a:ahLst/>
            <a:cxnLst/>
            <a:rect l="0" t="0" r="0" b="0"/>
            <a:pathLst>
              <a:path w="132670" h="99502">
                <a:moveTo>
                  <a:pt x="132670" y="99502"/>
                </a:moveTo>
                <a:lnTo>
                  <a:pt x="0" y="0"/>
                </a:lnTo>
                <a:lnTo>
                  <a:pt x="0" y="99502"/>
                </a:lnTo>
                <a:close/>
              </a:path>
            </a:pathLst>
          </a:custGeom>
          <a:solidFill>
            <a:srgbClr val="192B46"/>
          </a:solidFill>
          <a:ln w="0">
            <a:noFill/>
          </a:ln>
        </p:spPr>
        <p:txBody>
          <a:bodyPr/>
          <a:lstStyle/>
          <a:p>
            <a:endParaRPr lang="en-US"/>
          </a:p>
        </p:txBody>
      </p:sp>
      <p:sp>
        <p:nvSpPr>
          <p:cNvPr id="459" name="field cell 57">
            <a:extLst>
              <a:ext uri="{FF2B5EF4-FFF2-40B4-BE49-F238E27FC236}">
                <a16:creationId xmlns:a16="http://schemas.microsoft.com/office/drawing/2014/main" id="{635AD33A-2D79-4089-8AE2-582741CF8C66}"/>
              </a:ext>
            </a:extLst>
          </p:cNvPr>
          <p:cNvSpPr>
            <a:spLocks noGrp="1"/>
          </p:cNvSpPr>
          <p:nvPr/>
        </p:nvSpPr>
        <p:spPr>
          <a:xfrm>
            <a:off x="5027839" y="3587183"/>
            <a:ext cx="132670" cy="99502"/>
          </a:xfrm>
          <a:custGeom>
            <a:avLst/>
            <a:gdLst/>
            <a:ahLst/>
            <a:cxnLst/>
            <a:rect l="0" t="0" r="0" b="0"/>
            <a:pathLst>
              <a:path w="132670" h="99502">
                <a:moveTo>
                  <a:pt x="0" y="0"/>
                </a:moveTo>
                <a:lnTo>
                  <a:pt x="132670" y="99502"/>
                </a:lnTo>
                <a:lnTo>
                  <a:pt x="132670" y="0"/>
                </a:lnTo>
                <a:close/>
              </a:path>
            </a:pathLst>
          </a:custGeom>
          <a:solidFill>
            <a:srgbClr val="1A374F"/>
          </a:solidFill>
          <a:ln w="0">
            <a:noFill/>
          </a:ln>
        </p:spPr>
        <p:txBody>
          <a:bodyPr/>
          <a:lstStyle/>
          <a:p>
            <a:endParaRPr lang="en-US"/>
          </a:p>
        </p:txBody>
      </p:sp>
      <p:sp>
        <p:nvSpPr>
          <p:cNvPr id="460" name="field cell 58">
            <a:extLst>
              <a:ext uri="{FF2B5EF4-FFF2-40B4-BE49-F238E27FC236}">
                <a16:creationId xmlns:a16="http://schemas.microsoft.com/office/drawing/2014/main" id="{D17CF59D-9AB7-4FA4-8855-6892E3F80BFD}"/>
              </a:ext>
            </a:extLst>
          </p:cNvPr>
          <p:cNvSpPr>
            <a:spLocks noGrp="1"/>
          </p:cNvSpPr>
          <p:nvPr/>
        </p:nvSpPr>
        <p:spPr>
          <a:xfrm>
            <a:off x="4895170" y="3288676"/>
            <a:ext cx="132670" cy="99502"/>
          </a:xfrm>
          <a:custGeom>
            <a:avLst/>
            <a:gdLst/>
            <a:ahLst/>
            <a:cxnLst/>
            <a:rect l="0" t="0" r="0" b="0"/>
            <a:pathLst>
              <a:path w="132670" h="99502">
                <a:moveTo>
                  <a:pt x="0" y="99502"/>
                </a:moveTo>
                <a:lnTo>
                  <a:pt x="132670" y="99502"/>
                </a:lnTo>
                <a:lnTo>
                  <a:pt x="0" y="0"/>
                </a:lnTo>
                <a:close/>
              </a:path>
            </a:pathLst>
          </a:custGeom>
          <a:solidFill>
            <a:srgbClr val="DBEEF1"/>
          </a:solidFill>
          <a:ln w="0">
            <a:noFill/>
          </a:ln>
        </p:spPr>
        <p:txBody>
          <a:bodyPr/>
          <a:lstStyle/>
          <a:p>
            <a:endParaRPr lang="en-US"/>
          </a:p>
        </p:txBody>
      </p:sp>
      <p:sp>
        <p:nvSpPr>
          <p:cNvPr id="461" name="field cell 59">
            <a:extLst>
              <a:ext uri="{FF2B5EF4-FFF2-40B4-BE49-F238E27FC236}">
                <a16:creationId xmlns:a16="http://schemas.microsoft.com/office/drawing/2014/main" id="{941B4B01-458B-49EC-A8D7-25615E4F2344}"/>
              </a:ext>
            </a:extLst>
          </p:cNvPr>
          <p:cNvSpPr>
            <a:spLocks noGrp="1"/>
          </p:cNvSpPr>
          <p:nvPr/>
        </p:nvSpPr>
        <p:spPr>
          <a:xfrm>
            <a:off x="4895170" y="3288676"/>
            <a:ext cx="132670" cy="99502"/>
          </a:xfrm>
          <a:custGeom>
            <a:avLst/>
            <a:gdLst/>
            <a:ahLst/>
            <a:cxnLst/>
            <a:rect l="0" t="0" r="0" b="0"/>
            <a:pathLst>
              <a:path w="132670" h="99502">
                <a:moveTo>
                  <a:pt x="132670" y="99502"/>
                </a:moveTo>
                <a:lnTo>
                  <a:pt x="132670" y="0"/>
                </a:lnTo>
                <a:lnTo>
                  <a:pt x="0" y="0"/>
                </a:lnTo>
                <a:close/>
              </a:path>
            </a:pathLst>
          </a:custGeom>
          <a:solidFill>
            <a:srgbClr val="E6F3F6"/>
          </a:solidFill>
          <a:ln w="0">
            <a:noFill/>
          </a:ln>
        </p:spPr>
        <p:txBody>
          <a:bodyPr/>
          <a:lstStyle/>
          <a:p>
            <a:endParaRPr lang="en-US"/>
          </a:p>
        </p:txBody>
      </p:sp>
      <p:sp>
        <p:nvSpPr>
          <p:cNvPr id="462" name="field cell 60">
            <a:extLst>
              <a:ext uri="{FF2B5EF4-FFF2-40B4-BE49-F238E27FC236}">
                <a16:creationId xmlns:a16="http://schemas.microsoft.com/office/drawing/2014/main" id="{0EFD62BF-9006-40BD-B4E1-C201AC55CA89}"/>
              </a:ext>
            </a:extLst>
          </p:cNvPr>
          <p:cNvSpPr>
            <a:spLocks noGrp="1"/>
          </p:cNvSpPr>
          <p:nvPr/>
        </p:nvSpPr>
        <p:spPr>
          <a:xfrm>
            <a:off x="4762500" y="4184196"/>
            <a:ext cx="132670" cy="99502"/>
          </a:xfrm>
          <a:custGeom>
            <a:avLst/>
            <a:gdLst/>
            <a:ahLst/>
            <a:cxnLst/>
            <a:rect l="0" t="0" r="0" b="0"/>
            <a:pathLst>
              <a:path w="132670" h="99502">
                <a:moveTo>
                  <a:pt x="0" y="0"/>
                </a:moveTo>
                <a:lnTo>
                  <a:pt x="0" y="99502"/>
                </a:lnTo>
                <a:lnTo>
                  <a:pt x="132670" y="0"/>
                </a:lnTo>
                <a:close/>
              </a:path>
            </a:pathLst>
          </a:custGeom>
          <a:solidFill>
            <a:srgbClr val="DEF0F3"/>
          </a:solidFill>
          <a:ln w="0">
            <a:noFill/>
          </a:ln>
        </p:spPr>
        <p:txBody>
          <a:bodyPr/>
          <a:lstStyle/>
          <a:p>
            <a:endParaRPr lang="en-US"/>
          </a:p>
        </p:txBody>
      </p:sp>
      <p:sp>
        <p:nvSpPr>
          <p:cNvPr id="463" name="field cell 61">
            <a:extLst>
              <a:ext uri="{FF2B5EF4-FFF2-40B4-BE49-F238E27FC236}">
                <a16:creationId xmlns:a16="http://schemas.microsoft.com/office/drawing/2014/main" id="{8E377C61-2F30-427F-BC7D-29E6104C7173}"/>
              </a:ext>
            </a:extLst>
          </p:cNvPr>
          <p:cNvSpPr>
            <a:spLocks noGrp="1"/>
          </p:cNvSpPr>
          <p:nvPr/>
        </p:nvSpPr>
        <p:spPr>
          <a:xfrm>
            <a:off x="4762500" y="4184196"/>
            <a:ext cx="132670" cy="99502"/>
          </a:xfrm>
          <a:custGeom>
            <a:avLst/>
            <a:gdLst/>
            <a:ahLst/>
            <a:cxnLst/>
            <a:rect l="0" t="0" r="0" b="0"/>
            <a:pathLst>
              <a:path w="132670" h="99502">
                <a:moveTo>
                  <a:pt x="0" y="99502"/>
                </a:moveTo>
                <a:lnTo>
                  <a:pt x="132670" y="99502"/>
                </a:lnTo>
                <a:lnTo>
                  <a:pt x="132670" y="0"/>
                </a:lnTo>
                <a:close/>
              </a:path>
            </a:pathLst>
          </a:custGeom>
          <a:solidFill>
            <a:srgbClr val="B8E0E3"/>
          </a:solidFill>
          <a:ln w="0">
            <a:noFill/>
          </a:ln>
        </p:spPr>
        <p:txBody>
          <a:bodyPr/>
          <a:lstStyle/>
          <a:p>
            <a:endParaRPr lang="en-US"/>
          </a:p>
        </p:txBody>
      </p:sp>
      <p:sp>
        <p:nvSpPr>
          <p:cNvPr id="464" name="field cell 62">
            <a:extLst>
              <a:ext uri="{FF2B5EF4-FFF2-40B4-BE49-F238E27FC236}">
                <a16:creationId xmlns:a16="http://schemas.microsoft.com/office/drawing/2014/main" id="{72DBE4D5-10F4-45AB-AFB8-70BCC797EA01}"/>
              </a:ext>
            </a:extLst>
          </p:cNvPr>
          <p:cNvSpPr>
            <a:spLocks noGrp="1"/>
          </p:cNvSpPr>
          <p:nvPr/>
        </p:nvSpPr>
        <p:spPr>
          <a:xfrm>
            <a:off x="4762500" y="4283699"/>
            <a:ext cx="132670" cy="99502"/>
          </a:xfrm>
          <a:custGeom>
            <a:avLst/>
            <a:gdLst/>
            <a:ahLst/>
            <a:cxnLst/>
            <a:rect l="0" t="0" r="0" b="0"/>
            <a:pathLst>
              <a:path w="132670" h="99502">
                <a:moveTo>
                  <a:pt x="0" y="0"/>
                </a:moveTo>
                <a:lnTo>
                  <a:pt x="0" y="99502"/>
                </a:lnTo>
                <a:lnTo>
                  <a:pt x="132670" y="99502"/>
                </a:lnTo>
                <a:close/>
              </a:path>
            </a:pathLst>
          </a:custGeom>
          <a:solidFill>
            <a:srgbClr val="E6F3F6"/>
          </a:solidFill>
          <a:ln w="0">
            <a:noFill/>
          </a:ln>
        </p:spPr>
        <p:txBody>
          <a:bodyPr/>
          <a:lstStyle/>
          <a:p>
            <a:endParaRPr lang="en-US"/>
          </a:p>
        </p:txBody>
      </p:sp>
      <p:sp>
        <p:nvSpPr>
          <p:cNvPr id="465" name="field cell 63">
            <a:extLst>
              <a:ext uri="{FF2B5EF4-FFF2-40B4-BE49-F238E27FC236}">
                <a16:creationId xmlns:a16="http://schemas.microsoft.com/office/drawing/2014/main" id="{AC502494-B37F-413A-AF11-2AC0E7859A6B}"/>
              </a:ext>
            </a:extLst>
          </p:cNvPr>
          <p:cNvSpPr>
            <a:spLocks noGrp="1"/>
          </p:cNvSpPr>
          <p:nvPr/>
        </p:nvSpPr>
        <p:spPr>
          <a:xfrm>
            <a:off x="4762500" y="4283699"/>
            <a:ext cx="132670" cy="99502"/>
          </a:xfrm>
          <a:custGeom>
            <a:avLst/>
            <a:gdLst/>
            <a:ahLst/>
            <a:cxnLst/>
            <a:rect l="0" t="0" r="0" b="0"/>
            <a:pathLst>
              <a:path w="132670" h="99502">
                <a:moveTo>
                  <a:pt x="132670" y="0"/>
                </a:moveTo>
                <a:lnTo>
                  <a:pt x="0" y="0"/>
                </a:lnTo>
                <a:lnTo>
                  <a:pt x="132670" y="99502"/>
                </a:lnTo>
                <a:close/>
              </a:path>
            </a:pathLst>
          </a:custGeom>
          <a:solidFill>
            <a:srgbClr val="C8E6E9"/>
          </a:solidFill>
          <a:ln w="0">
            <a:noFill/>
          </a:ln>
        </p:spPr>
        <p:txBody>
          <a:bodyPr/>
          <a:lstStyle/>
          <a:p>
            <a:endParaRPr lang="en-US"/>
          </a:p>
        </p:txBody>
      </p:sp>
      <p:sp>
        <p:nvSpPr>
          <p:cNvPr id="466" name="field cell 64">
            <a:extLst>
              <a:ext uri="{FF2B5EF4-FFF2-40B4-BE49-F238E27FC236}">
                <a16:creationId xmlns:a16="http://schemas.microsoft.com/office/drawing/2014/main" id="{AFA09115-5E60-4453-9D3E-EAD16DD73B19}"/>
              </a:ext>
            </a:extLst>
          </p:cNvPr>
          <p:cNvSpPr>
            <a:spLocks noGrp="1"/>
          </p:cNvSpPr>
          <p:nvPr/>
        </p:nvSpPr>
        <p:spPr>
          <a:xfrm>
            <a:off x="5691188" y="3885690"/>
            <a:ext cx="132670" cy="99502"/>
          </a:xfrm>
          <a:custGeom>
            <a:avLst/>
            <a:gdLst/>
            <a:ahLst/>
            <a:cxnLst/>
            <a:rect l="0" t="0" r="0" b="0"/>
            <a:pathLst>
              <a:path w="132670" h="99502">
                <a:moveTo>
                  <a:pt x="132670" y="0"/>
                </a:moveTo>
                <a:lnTo>
                  <a:pt x="0" y="0"/>
                </a:lnTo>
                <a:lnTo>
                  <a:pt x="132670" y="99502"/>
                </a:lnTo>
                <a:close/>
              </a:path>
            </a:pathLst>
          </a:custGeom>
          <a:solidFill>
            <a:srgbClr val="E4F2F5"/>
          </a:solidFill>
          <a:ln w="0">
            <a:noFill/>
          </a:ln>
        </p:spPr>
        <p:txBody>
          <a:bodyPr/>
          <a:lstStyle/>
          <a:p>
            <a:endParaRPr lang="en-US"/>
          </a:p>
        </p:txBody>
      </p:sp>
      <p:sp>
        <p:nvSpPr>
          <p:cNvPr id="467" name="field cell 65">
            <a:extLst>
              <a:ext uri="{FF2B5EF4-FFF2-40B4-BE49-F238E27FC236}">
                <a16:creationId xmlns:a16="http://schemas.microsoft.com/office/drawing/2014/main" id="{DF77CD00-3DEC-4943-A3C1-A9514724F395}"/>
              </a:ext>
            </a:extLst>
          </p:cNvPr>
          <p:cNvSpPr>
            <a:spLocks noGrp="1"/>
          </p:cNvSpPr>
          <p:nvPr/>
        </p:nvSpPr>
        <p:spPr>
          <a:xfrm>
            <a:off x="5691188" y="3885690"/>
            <a:ext cx="132670" cy="99502"/>
          </a:xfrm>
          <a:custGeom>
            <a:avLst/>
            <a:gdLst/>
            <a:ahLst/>
            <a:cxnLst/>
            <a:rect l="0" t="0" r="0" b="0"/>
            <a:pathLst>
              <a:path w="132670" h="99502">
                <a:moveTo>
                  <a:pt x="0" y="0"/>
                </a:moveTo>
                <a:lnTo>
                  <a:pt x="0" y="99502"/>
                </a:lnTo>
                <a:lnTo>
                  <a:pt x="132670" y="99502"/>
                </a:lnTo>
                <a:close/>
              </a:path>
            </a:pathLst>
          </a:custGeom>
          <a:solidFill>
            <a:srgbClr val="CFE9EC"/>
          </a:solidFill>
          <a:ln w="0">
            <a:noFill/>
          </a:ln>
        </p:spPr>
        <p:txBody>
          <a:bodyPr/>
          <a:lstStyle/>
          <a:p>
            <a:endParaRPr lang="en-US"/>
          </a:p>
        </p:txBody>
      </p:sp>
      <p:sp>
        <p:nvSpPr>
          <p:cNvPr id="468" name="field cell 66">
            <a:extLst>
              <a:ext uri="{FF2B5EF4-FFF2-40B4-BE49-F238E27FC236}">
                <a16:creationId xmlns:a16="http://schemas.microsoft.com/office/drawing/2014/main" id="{D77FB3F2-3727-4023-BC62-2CE1A3A771C6}"/>
              </a:ext>
            </a:extLst>
          </p:cNvPr>
          <p:cNvSpPr>
            <a:spLocks noGrp="1"/>
          </p:cNvSpPr>
          <p:nvPr/>
        </p:nvSpPr>
        <p:spPr>
          <a:xfrm>
            <a:off x="5691188" y="3985192"/>
            <a:ext cx="132670" cy="99502"/>
          </a:xfrm>
          <a:custGeom>
            <a:avLst/>
            <a:gdLst/>
            <a:ahLst/>
            <a:cxnLst/>
            <a:rect l="0" t="0" r="0" b="0"/>
            <a:pathLst>
              <a:path w="132670" h="99502">
                <a:moveTo>
                  <a:pt x="0" y="0"/>
                </a:moveTo>
                <a:lnTo>
                  <a:pt x="0" y="99502"/>
                </a:lnTo>
                <a:lnTo>
                  <a:pt x="132670" y="0"/>
                </a:lnTo>
                <a:close/>
              </a:path>
            </a:pathLst>
          </a:custGeom>
          <a:solidFill>
            <a:srgbClr val="B3DEE1"/>
          </a:solidFill>
          <a:ln w="0">
            <a:noFill/>
          </a:ln>
        </p:spPr>
        <p:txBody>
          <a:bodyPr/>
          <a:lstStyle/>
          <a:p>
            <a:endParaRPr lang="en-US"/>
          </a:p>
        </p:txBody>
      </p:sp>
      <p:sp>
        <p:nvSpPr>
          <p:cNvPr id="469" name="field cell 67">
            <a:extLst>
              <a:ext uri="{FF2B5EF4-FFF2-40B4-BE49-F238E27FC236}">
                <a16:creationId xmlns:a16="http://schemas.microsoft.com/office/drawing/2014/main" id="{92B23BBD-0550-4313-912D-DBF8D31FB0E6}"/>
              </a:ext>
            </a:extLst>
          </p:cNvPr>
          <p:cNvSpPr>
            <a:spLocks noGrp="1"/>
          </p:cNvSpPr>
          <p:nvPr/>
        </p:nvSpPr>
        <p:spPr>
          <a:xfrm>
            <a:off x="5691188" y="3985192"/>
            <a:ext cx="132670" cy="99502"/>
          </a:xfrm>
          <a:custGeom>
            <a:avLst/>
            <a:gdLst/>
            <a:ahLst/>
            <a:cxnLst/>
            <a:rect l="0" t="0" r="0" b="0"/>
            <a:pathLst>
              <a:path w="132670" h="99502">
                <a:moveTo>
                  <a:pt x="0" y="99502"/>
                </a:moveTo>
                <a:lnTo>
                  <a:pt x="132670" y="99502"/>
                </a:lnTo>
                <a:lnTo>
                  <a:pt x="132670" y="0"/>
                </a:lnTo>
                <a:close/>
              </a:path>
            </a:pathLst>
          </a:custGeom>
          <a:solidFill>
            <a:srgbClr val="ADDBDE"/>
          </a:solidFill>
          <a:ln w="0">
            <a:noFill/>
          </a:ln>
        </p:spPr>
        <p:txBody>
          <a:bodyPr/>
          <a:lstStyle/>
          <a:p>
            <a:endParaRPr lang="en-US"/>
          </a:p>
        </p:txBody>
      </p:sp>
      <p:sp>
        <p:nvSpPr>
          <p:cNvPr id="470" name="field cell 68">
            <a:extLst>
              <a:ext uri="{FF2B5EF4-FFF2-40B4-BE49-F238E27FC236}">
                <a16:creationId xmlns:a16="http://schemas.microsoft.com/office/drawing/2014/main" id="{E62DDC8C-221D-43A1-AE24-D869ECB6D369}"/>
              </a:ext>
            </a:extLst>
          </p:cNvPr>
          <p:cNvSpPr>
            <a:spLocks noGrp="1"/>
          </p:cNvSpPr>
          <p:nvPr/>
        </p:nvSpPr>
        <p:spPr>
          <a:xfrm>
            <a:off x="5823857" y="3985192"/>
            <a:ext cx="132670" cy="99502"/>
          </a:xfrm>
          <a:custGeom>
            <a:avLst/>
            <a:gdLst/>
            <a:ahLst/>
            <a:cxnLst/>
            <a:rect l="0" t="0" r="0" b="0"/>
            <a:pathLst>
              <a:path w="132670" h="99502">
                <a:moveTo>
                  <a:pt x="0" y="99502"/>
                </a:moveTo>
                <a:lnTo>
                  <a:pt x="132670" y="99502"/>
                </a:lnTo>
                <a:lnTo>
                  <a:pt x="0" y="0"/>
                </a:lnTo>
                <a:close/>
              </a:path>
            </a:pathLst>
          </a:custGeom>
          <a:solidFill>
            <a:srgbClr val="C8E7EA"/>
          </a:solidFill>
          <a:ln w="0">
            <a:noFill/>
          </a:ln>
        </p:spPr>
        <p:txBody>
          <a:bodyPr/>
          <a:lstStyle/>
          <a:p>
            <a:endParaRPr lang="en-US"/>
          </a:p>
        </p:txBody>
      </p:sp>
      <p:sp>
        <p:nvSpPr>
          <p:cNvPr id="471" name="field cell 69">
            <a:extLst>
              <a:ext uri="{FF2B5EF4-FFF2-40B4-BE49-F238E27FC236}">
                <a16:creationId xmlns:a16="http://schemas.microsoft.com/office/drawing/2014/main" id="{504231F0-7069-4338-B26E-0E1E8A03B04C}"/>
              </a:ext>
            </a:extLst>
          </p:cNvPr>
          <p:cNvSpPr>
            <a:spLocks noGrp="1"/>
          </p:cNvSpPr>
          <p:nvPr/>
        </p:nvSpPr>
        <p:spPr>
          <a:xfrm>
            <a:off x="5823857" y="3985192"/>
            <a:ext cx="132670" cy="99502"/>
          </a:xfrm>
          <a:custGeom>
            <a:avLst/>
            <a:gdLst/>
            <a:ahLst/>
            <a:cxnLst/>
            <a:rect l="0" t="0" r="0" b="0"/>
            <a:pathLst>
              <a:path w="132670" h="99502">
                <a:moveTo>
                  <a:pt x="132670" y="99502"/>
                </a:moveTo>
                <a:lnTo>
                  <a:pt x="132670" y="0"/>
                </a:lnTo>
                <a:lnTo>
                  <a:pt x="0" y="0"/>
                </a:lnTo>
                <a:close/>
              </a:path>
            </a:pathLst>
          </a:custGeom>
          <a:solidFill>
            <a:srgbClr val="E2F1F4"/>
          </a:solidFill>
          <a:ln w="0">
            <a:noFill/>
          </a:ln>
        </p:spPr>
        <p:txBody>
          <a:bodyPr/>
          <a:lstStyle/>
          <a:p>
            <a:endParaRPr lang="en-US"/>
          </a:p>
        </p:txBody>
      </p:sp>
      <p:sp>
        <p:nvSpPr>
          <p:cNvPr id="472" name="field cell 70">
            <a:extLst>
              <a:ext uri="{FF2B5EF4-FFF2-40B4-BE49-F238E27FC236}">
                <a16:creationId xmlns:a16="http://schemas.microsoft.com/office/drawing/2014/main" id="{9B3DA698-B8CB-4F77-8325-FD1A532E55AE}"/>
              </a:ext>
            </a:extLst>
          </p:cNvPr>
          <p:cNvSpPr>
            <a:spLocks noGrp="1"/>
          </p:cNvSpPr>
          <p:nvPr/>
        </p:nvSpPr>
        <p:spPr>
          <a:xfrm>
            <a:off x="5425848" y="4283699"/>
            <a:ext cx="132670" cy="99502"/>
          </a:xfrm>
          <a:custGeom>
            <a:avLst/>
            <a:gdLst/>
            <a:ahLst/>
            <a:cxnLst/>
            <a:rect l="0" t="0" r="0" b="0"/>
            <a:pathLst>
              <a:path w="132670" h="99502">
                <a:moveTo>
                  <a:pt x="0" y="0"/>
                </a:moveTo>
                <a:lnTo>
                  <a:pt x="132670" y="99502"/>
                </a:lnTo>
                <a:lnTo>
                  <a:pt x="132670" y="0"/>
                </a:lnTo>
                <a:close/>
              </a:path>
            </a:pathLst>
          </a:custGeom>
          <a:solidFill>
            <a:srgbClr val="EBF5F8"/>
          </a:solidFill>
          <a:ln w="0">
            <a:noFill/>
          </a:ln>
        </p:spPr>
        <p:txBody>
          <a:bodyPr/>
          <a:lstStyle/>
          <a:p>
            <a:endParaRPr lang="en-US"/>
          </a:p>
        </p:txBody>
      </p:sp>
      <p:sp>
        <p:nvSpPr>
          <p:cNvPr id="473" name="field cell 71">
            <a:extLst>
              <a:ext uri="{FF2B5EF4-FFF2-40B4-BE49-F238E27FC236}">
                <a16:creationId xmlns:a16="http://schemas.microsoft.com/office/drawing/2014/main" id="{A53D6930-0CEF-48CA-B54D-B80A213986FD}"/>
              </a:ext>
            </a:extLst>
          </p:cNvPr>
          <p:cNvSpPr>
            <a:spLocks noGrp="1"/>
          </p:cNvSpPr>
          <p:nvPr/>
        </p:nvSpPr>
        <p:spPr>
          <a:xfrm>
            <a:off x="5425848" y="4283699"/>
            <a:ext cx="132670" cy="99502"/>
          </a:xfrm>
          <a:custGeom>
            <a:avLst/>
            <a:gdLst/>
            <a:ahLst/>
            <a:cxnLst/>
            <a:rect l="0" t="0" r="0" b="0"/>
            <a:pathLst>
              <a:path w="132670" h="99502">
                <a:moveTo>
                  <a:pt x="132670" y="99502"/>
                </a:moveTo>
                <a:lnTo>
                  <a:pt x="0" y="0"/>
                </a:lnTo>
                <a:lnTo>
                  <a:pt x="0" y="99502"/>
                </a:lnTo>
                <a:close/>
              </a:path>
            </a:pathLst>
          </a:custGeom>
          <a:solidFill>
            <a:srgbClr val="E2F1F4"/>
          </a:solidFill>
          <a:ln w="0">
            <a:noFill/>
          </a:ln>
        </p:spPr>
        <p:txBody>
          <a:bodyPr/>
          <a:lstStyle/>
          <a:p>
            <a:endParaRPr lang="en-US"/>
          </a:p>
        </p:txBody>
      </p:sp>
      <p:sp>
        <p:nvSpPr>
          <p:cNvPr id="474" name="field cell 72">
            <a:extLst>
              <a:ext uri="{FF2B5EF4-FFF2-40B4-BE49-F238E27FC236}">
                <a16:creationId xmlns:a16="http://schemas.microsoft.com/office/drawing/2014/main" id="{DC94B896-D267-45D0-8751-0D397D35395B}"/>
              </a:ext>
            </a:extLst>
          </p:cNvPr>
          <p:cNvSpPr>
            <a:spLocks noGrp="1"/>
          </p:cNvSpPr>
          <p:nvPr/>
        </p:nvSpPr>
        <p:spPr>
          <a:xfrm>
            <a:off x="6221866" y="4383201"/>
            <a:ext cx="132670" cy="99502"/>
          </a:xfrm>
          <a:custGeom>
            <a:avLst/>
            <a:gdLst/>
            <a:ahLst/>
            <a:cxnLst/>
            <a:rect l="0" t="0" r="0" b="0"/>
            <a:pathLst>
              <a:path w="132670" h="99502">
                <a:moveTo>
                  <a:pt x="0" y="0"/>
                </a:moveTo>
                <a:lnTo>
                  <a:pt x="132670" y="99502"/>
                </a:lnTo>
                <a:lnTo>
                  <a:pt x="132670" y="0"/>
                </a:lnTo>
                <a:close/>
              </a:path>
            </a:pathLst>
          </a:custGeom>
          <a:solidFill>
            <a:srgbClr val="EDF6F9"/>
          </a:solidFill>
          <a:ln w="0">
            <a:noFill/>
          </a:ln>
        </p:spPr>
        <p:txBody>
          <a:bodyPr/>
          <a:lstStyle/>
          <a:p>
            <a:endParaRPr lang="en-US"/>
          </a:p>
        </p:txBody>
      </p:sp>
      <p:sp>
        <p:nvSpPr>
          <p:cNvPr id="475" name="field cell 73">
            <a:extLst>
              <a:ext uri="{FF2B5EF4-FFF2-40B4-BE49-F238E27FC236}">
                <a16:creationId xmlns:a16="http://schemas.microsoft.com/office/drawing/2014/main" id="{4AE0FCB6-A29D-4A0F-A778-0CC0B2E69149}"/>
              </a:ext>
            </a:extLst>
          </p:cNvPr>
          <p:cNvSpPr>
            <a:spLocks noGrp="1"/>
          </p:cNvSpPr>
          <p:nvPr/>
        </p:nvSpPr>
        <p:spPr>
          <a:xfrm>
            <a:off x="6221866" y="4383201"/>
            <a:ext cx="132670" cy="99502"/>
          </a:xfrm>
          <a:custGeom>
            <a:avLst/>
            <a:gdLst/>
            <a:ahLst/>
            <a:cxnLst/>
            <a:rect l="0" t="0" r="0" b="0"/>
            <a:pathLst>
              <a:path w="132670" h="99502">
                <a:moveTo>
                  <a:pt x="0" y="0"/>
                </a:moveTo>
                <a:lnTo>
                  <a:pt x="0" y="99502"/>
                </a:lnTo>
                <a:lnTo>
                  <a:pt x="132670" y="99502"/>
                </a:lnTo>
                <a:close/>
              </a:path>
            </a:pathLst>
          </a:custGeom>
          <a:solidFill>
            <a:srgbClr val="EDF6F9"/>
          </a:solidFill>
          <a:ln w="0">
            <a:noFill/>
          </a:ln>
        </p:spPr>
        <p:txBody>
          <a:bodyPr/>
          <a:lstStyle/>
          <a:p>
            <a:endParaRPr lang="en-US"/>
          </a:p>
        </p:txBody>
      </p:sp>
      <p:sp>
        <p:nvSpPr>
          <p:cNvPr id="476" name="field cell 74">
            <a:extLst>
              <a:ext uri="{FF2B5EF4-FFF2-40B4-BE49-F238E27FC236}">
                <a16:creationId xmlns:a16="http://schemas.microsoft.com/office/drawing/2014/main" id="{EF505982-27A4-47ED-8061-46939232D472}"/>
              </a:ext>
            </a:extLst>
          </p:cNvPr>
          <p:cNvSpPr>
            <a:spLocks noGrp="1"/>
          </p:cNvSpPr>
          <p:nvPr/>
        </p:nvSpPr>
        <p:spPr>
          <a:xfrm>
            <a:off x="6089196" y="4383201"/>
            <a:ext cx="132670" cy="99502"/>
          </a:xfrm>
          <a:custGeom>
            <a:avLst/>
            <a:gdLst/>
            <a:ahLst/>
            <a:cxnLst/>
            <a:rect l="0" t="0" r="0" b="0"/>
            <a:pathLst>
              <a:path w="132670" h="99502">
                <a:moveTo>
                  <a:pt x="132670" y="99502"/>
                </a:moveTo>
                <a:lnTo>
                  <a:pt x="132670" y="0"/>
                </a:lnTo>
                <a:lnTo>
                  <a:pt x="0" y="99502"/>
                </a:lnTo>
                <a:close/>
              </a:path>
            </a:pathLst>
          </a:custGeom>
          <a:solidFill>
            <a:srgbClr val="EDF6F9"/>
          </a:solidFill>
          <a:ln w="0">
            <a:noFill/>
          </a:ln>
        </p:spPr>
        <p:txBody>
          <a:bodyPr/>
          <a:lstStyle/>
          <a:p>
            <a:endParaRPr lang="en-US"/>
          </a:p>
        </p:txBody>
      </p:sp>
      <p:sp>
        <p:nvSpPr>
          <p:cNvPr id="477" name="field cell 75">
            <a:extLst>
              <a:ext uri="{FF2B5EF4-FFF2-40B4-BE49-F238E27FC236}">
                <a16:creationId xmlns:a16="http://schemas.microsoft.com/office/drawing/2014/main" id="{9F5BEEBD-8E2F-43DC-BD6C-B8B8202DD96B}"/>
              </a:ext>
            </a:extLst>
          </p:cNvPr>
          <p:cNvSpPr>
            <a:spLocks noGrp="1"/>
          </p:cNvSpPr>
          <p:nvPr/>
        </p:nvSpPr>
        <p:spPr>
          <a:xfrm>
            <a:off x="6089196" y="4383201"/>
            <a:ext cx="132670" cy="99502"/>
          </a:xfrm>
          <a:custGeom>
            <a:avLst/>
            <a:gdLst/>
            <a:ahLst/>
            <a:cxnLst/>
            <a:rect l="0" t="0" r="0" b="0"/>
            <a:pathLst>
              <a:path w="132670" h="99502">
                <a:moveTo>
                  <a:pt x="132670" y="0"/>
                </a:moveTo>
                <a:lnTo>
                  <a:pt x="0" y="0"/>
                </a:lnTo>
                <a:lnTo>
                  <a:pt x="0" y="99502"/>
                </a:lnTo>
                <a:close/>
              </a:path>
            </a:pathLst>
          </a:custGeom>
          <a:solidFill>
            <a:srgbClr val="EBF5F8"/>
          </a:solidFill>
          <a:ln w="0">
            <a:noFill/>
          </a:ln>
        </p:spPr>
        <p:txBody>
          <a:bodyPr/>
          <a:lstStyle/>
          <a:p>
            <a:endParaRPr lang="en-US"/>
          </a:p>
        </p:txBody>
      </p:sp>
      <p:sp>
        <p:nvSpPr>
          <p:cNvPr id="478" name="field cell 76">
            <a:extLst>
              <a:ext uri="{FF2B5EF4-FFF2-40B4-BE49-F238E27FC236}">
                <a16:creationId xmlns:a16="http://schemas.microsoft.com/office/drawing/2014/main" id="{814830F0-7C63-4F4C-B792-DB2689DEB134}"/>
              </a:ext>
            </a:extLst>
          </p:cNvPr>
          <p:cNvSpPr>
            <a:spLocks noGrp="1"/>
          </p:cNvSpPr>
          <p:nvPr/>
        </p:nvSpPr>
        <p:spPr>
          <a:xfrm>
            <a:off x="5558518" y="4383201"/>
            <a:ext cx="132670" cy="99502"/>
          </a:xfrm>
          <a:custGeom>
            <a:avLst/>
            <a:gdLst/>
            <a:ahLst/>
            <a:cxnLst/>
            <a:rect l="0" t="0" r="0" b="0"/>
            <a:pathLst>
              <a:path w="132670" h="99502">
                <a:moveTo>
                  <a:pt x="0" y="99502"/>
                </a:moveTo>
                <a:lnTo>
                  <a:pt x="132670" y="0"/>
                </a:lnTo>
                <a:lnTo>
                  <a:pt x="0" y="0"/>
                </a:lnTo>
                <a:close/>
              </a:path>
            </a:pathLst>
          </a:custGeom>
          <a:solidFill>
            <a:srgbClr val="ECF6F9"/>
          </a:solidFill>
          <a:ln w="0">
            <a:noFill/>
          </a:ln>
        </p:spPr>
        <p:txBody>
          <a:bodyPr/>
          <a:lstStyle/>
          <a:p>
            <a:endParaRPr lang="en-US"/>
          </a:p>
        </p:txBody>
      </p:sp>
      <p:sp>
        <p:nvSpPr>
          <p:cNvPr id="479" name="field cell 77">
            <a:extLst>
              <a:ext uri="{FF2B5EF4-FFF2-40B4-BE49-F238E27FC236}">
                <a16:creationId xmlns:a16="http://schemas.microsoft.com/office/drawing/2014/main" id="{BD71B9F7-B446-4C33-B1A1-7952524F0607}"/>
              </a:ext>
            </a:extLst>
          </p:cNvPr>
          <p:cNvSpPr>
            <a:spLocks noGrp="1"/>
          </p:cNvSpPr>
          <p:nvPr/>
        </p:nvSpPr>
        <p:spPr>
          <a:xfrm>
            <a:off x="5558518" y="4383201"/>
            <a:ext cx="132670" cy="99502"/>
          </a:xfrm>
          <a:custGeom>
            <a:avLst/>
            <a:gdLst/>
            <a:ahLst/>
            <a:cxnLst/>
            <a:rect l="0" t="0" r="0" b="0"/>
            <a:pathLst>
              <a:path w="132670" h="99502">
                <a:moveTo>
                  <a:pt x="132670" y="0"/>
                </a:moveTo>
                <a:lnTo>
                  <a:pt x="0" y="99502"/>
                </a:lnTo>
                <a:lnTo>
                  <a:pt x="132670" y="99502"/>
                </a:lnTo>
                <a:close/>
              </a:path>
            </a:pathLst>
          </a:custGeom>
          <a:solidFill>
            <a:srgbClr val="ECF6F9"/>
          </a:solidFill>
          <a:ln w="0">
            <a:noFill/>
          </a:ln>
        </p:spPr>
        <p:txBody>
          <a:bodyPr/>
          <a:lstStyle/>
          <a:p>
            <a:endParaRPr lang="en-US"/>
          </a:p>
        </p:txBody>
      </p:sp>
      <p:sp>
        <p:nvSpPr>
          <p:cNvPr id="480" name="field cell 78">
            <a:extLst>
              <a:ext uri="{FF2B5EF4-FFF2-40B4-BE49-F238E27FC236}">
                <a16:creationId xmlns:a16="http://schemas.microsoft.com/office/drawing/2014/main" id="{0A9639CB-4547-4278-BB3A-9D7580E957BC}"/>
              </a:ext>
            </a:extLst>
          </p:cNvPr>
          <p:cNvSpPr>
            <a:spLocks noGrp="1"/>
          </p:cNvSpPr>
          <p:nvPr/>
        </p:nvSpPr>
        <p:spPr>
          <a:xfrm>
            <a:off x="4895170" y="4283699"/>
            <a:ext cx="132670" cy="99502"/>
          </a:xfrm>
          <a:custGeom>
            <a:avLst/>
            <a:gdLst/>
            <a:ahLst/>
            <a:cxnLst/>
            <a:rect l="0" t="0" r="0" b="0"/>
            <a:pathLst>
              <a:path w="132670" h="99502">
                <a:moveTo>
                  <a:pt x="132670" y="99502"/>
                </a:moveTo>
                <a:lnTo>
                  <a:pt x="132670" y="0"/>
                </a:lnTo>
                <a:lnTo>
                  <a:pt x="0" y="99502"/>
                </a:lnTo>
                <a:close/>
              </a:path>
            </a:pathLst>
          </a:custGeom>
          <a:solidFill>
            <a:srgbClr val="66B1B6"/>
          </a:solidFill>
          <a:ln w="0">
            <a:noFill/>
          </a:ln>
        </p:spPr>
        <p:txBody>
          <a:bodyPr/>
          <a:lstStyle/>
          <a:p>
            <a:endParaRPr lang="en-US"/>
          </a:p>
        </p:txBody>
      </p:sp>
      <p:sp>
        <p:nvSpPr>
          <p:cNvPr id="481" name="field cell 79">
            <a:extLst>
              <a:ext uri="{FF2B5EF4-FFF2-40B4-BE49-F238E27FC236}">
                <a16:creationId xmlns:a16="http://schemas.microsoft.com/office/drawing/2014/main" id="{5D61FAFE-5C62-4DF2-8B78-B5CA1101C2A3}"/>
              </a:ext>
            </a:extLst>
          </p:cNvPr>
          <p:cNvSpPr>
            <a:spLocks noGrp="1"/>
          </p:cNvSpPr>
          <p:nvPr/>
        </p:nvSpPr>
        <p:spPr>
          <a:xfrm>
            <a:off x="4895170" y="4283699"/>
            <a:ext cx="132670" cy="99502"/>
          </a:xfrm>
          <a:custGeom>
            <a:avLst/>
            <a:gdLst/>
            <a:ahLst/>
            <a:cxnLst/>
            <a:rect l="0" t="0" r="0" b="0"/>
            <a:pathLst>
              <a:path w="132670" h="99502">
                <a:moveTo>
                  <a:pt x="132670" y="0"/>
                </a:moveTo>
                <a:lnTo>
                  <a:pt x="0" y="0"/>
                </a:lnTo>
                <a:lnTo>
                  <a:pt x="0" y="99502"/>
                </a:lnTo>
                <a:close/>
              </a:path>
            </a:pathLst>
          </a:custGeom>
          <a:solidFill>
            <a:srgbClr val="68B2B7"/>
          </a:solidFill>
          <a:ln w="0">
            <a:noFill/>
          </a:ln>
        </p:spPr>
        <p:txBody>
          <a:bodyPr/>
          <a:lstStyle/>
          <a:p>
            <a:endParaRPr lang="en-US"/>
          </a:p>
        </p:txBody>
      </p:sp>
      <p:sp>
        <p:nvSpPr>
          <p:cNvPr id="482" name="field cell 80">
            <a:extLst>
              <a:ext uri="{FF2B5EF4-FFF2-40B4-BE49-F238E27FC236}">
                <a16:creationId xmlns:a16="http://schemas.microsoft.com/office/drawing/2014/main" id="{0D175BBC-EA16-47D8-8D6E-2422D88A6FDC}"/>
              </a:ext>
            </a:extLst>
          </p:cNvPr>
          <p:cNvSpPr>
            <a:spLocks noGrp="1"/>
          </p:cNvSpPr>
          <p:nvPr/>
        </p:nvSpPr>
        <p:spPr>
          <a:xfrm>
            <a:off x="5027839" y="4283699"/>
            <a:ext cx="132670" cy="99502"/>
          </a:xfrm>
          <a:custGeom>
            <a:avLst/>
            <a:gdLst/>
            <a:ahLst/>
            <a:cxnLst/>
            <a:rect l="0" t="0" r="0" b="0"/>
            <a:pathLst>
              <a:path w="132670" h="99502">
                <a:moveTo>
                  <a:pt x="132670" y="0"/>
                </a:moveTo>
                <a:lnTo>
                  <a:pt x="0" y="99502"/>
                </a:lnTo>
                <a:lnTo>
                  <a:pt x="132670" y="99502"/>
                </a:lnTo>
                <a:close/>
              </a:path>
            </a:pathLst>
          </a:custGeom>
          <a:solidFill>
            <a:srgbClr val="1E7A83"/>
          </a:solidFill>
          <a:ln w="0">
            <a:noFill/>
          </a:ln>
        </p:spPr>
        <p:txBody>
          <a:bodyPr/>
          <a:lstStyle/>
          <a:p>
            <a:endParaRPr lang="en-US"/>
          </a:p>
        </p:txBody>
      </p:sp>
      <p:sp>
        <p:nvSpPr>
          <p:cNvPr id="483" name="field cell 81">
            <a:extLst>
              <a:ext uri="{FF2B5EF4-FFF2-40B4-BE49-F238E27FC236}">
                <a16:creationId xmlns:a16="http://schemas.microsoft.com/office/drawing/2014/main" id="{8E6DF7D0-8831-48E6-B6C9-B17647940720}"/>
              </a:ext>
            </a:extLst>
          </p:cNvPr>
          <p:cNvSpPr>
            <a:spLocks noGrp="1"/>
          </p:cNvSpPr>
          <p:nvPr/>
        </p:nvSpPr>
        <p:spPr>
          <a:xfrm>
            <a:off x="5027839" y="4283699"/>
            <a:ext cx="132670" cy="99502"/>
          </a:xfrm>
          <a:custGeom>
            <a:avLst/>
            <a:gdLst/>
            <a:ahLst/>
            <a:cxnLst/>
            <a:rect l="0" t="0" r="0" b="0"/>
            <a:pathLst>
              <a:path w="132670" h="99502">
                <a:moveTo>
                  <a:pt x="132670" y="0"/>
                </a:moveTo>
                <a:lnTo>
                  <a:pt x="0" y="0"/>
                </a:lnTo>
                <a:lnTo>
                  <a:pt x="0" y="99502"/>
                </a:lnTo>
                <a:close/>
              </a:path>
            </a:pathLst>
          </a:custGeom>
          <a:solidFill>
            <a:srgbClr val="1B465B"/>
          </a:solidFill>
          <a:ln w="0">
            <a:noFill/>
          </a:ln>
        </p:spPr>
        <p:txBody>
          <a:bodyPr/>
          <a:lstStyle/>
          <a:p>
            <a:endParaRPr lang="en-US"/>
          </a:p>
        </p:txBody>
      </p:sp>
      <p:sp>
        <p:nvSpPr>
          <p:cNvPr id="484" name="field cell 82">
            <a:extLst>
              <a:ext uri="{FF2B5EF4-FFF2-40B4-BE49-F238E27FC236}">
                <a16:creationId xmlns:a16="http://schemas.microsoft.com/office/drawing/2014/main" id="{C0DC8B65-62E9-4A37-9FFB-121C98221904}"/>
              </a:ext>
            </a:extLst>
          </p:cNvPr>
          <p:cNvSpPr>
            <a:spLocks noGrp="1"/>
          </p:cNvSpPr>
          <p:nvPr/>
        </p:nvSpPr>
        <p:spPr>
          <a:xfrm>
            <a:off x="5293179" y="3686685"/>
            <a:ext cx="132670" cy="99502"/>
          </a:xfrm>
          <a:custGeom>
            <a:avLst/>
            <a:gdLst/>
            <a:ahLst/>
            <a:cxnLst/>
            <a:rect l="0" t="0" r="0" b="0"/>
            <a:pathLst>
              <a:path w="132670" h="99502">
                <a:moveTo>
                  <a:pt x="0" y="99502"/>
                </a:moveTo>
                <a:lnTo>
                  <a:pt x="132670" y="99502"/>
                </a:lnTo>
                <a:lnTo>
                  <a:pt x="132670" y="0"/>
                </a:lnTo>
                <a:close/>
              </a:path>
            </a:pathLst>
          </a:custGeom>
          <a:solidFill>
            <a:srgbClr val="9CD4D7"/>
          </a:solidFill>
          <a:ln w="0">
            <a:noFill/>
          </a:ln>
        </p:spPr>
        <p:txBody>
          <a:bodyPr/>
          <a:lstStyle/>
          <a:p>
            <a:endParaRPr lang="en-US"/>
          </a:p>
        </p:txBody>
      </p:sp>
      <p:sp>
        <p:nvSpPr>
          <p:cNvPr id="485" name="field cell 83">
            <a:extLst>
              <a:ext uri="{FF2B5EF4-FFF2-40B4-BE49-F238E27FC236}">
                <a16:creationId xmlns:a16="http://schemas.microsoft.com/office/drawing/2014/main" id="{FB39AE21-7B84-4FC5-878F-0C81FF5D65C7}"/>
              </a:ext>
            </a:extLst>
          </p:cNvPr>
          <p:cNvSpPr>
            <a:spLocks noGrp="1"/>
          </p:cNvSpPr>
          <p:nvPr/>
        </p:nvSpPr>
        <p:spPr>
          <a:xfrm>
            <a:off x="5293179" y="3686685"/>
            <a:ext cx="132670" cy="99502"/>
          </a:xfrm>
          <a:custGeom>
            <a:avLst/>
            <a:gdLst/>
            <a:ahLst/>
            <a:cxnLst/>
            <a:rect l="0" t="0" r="0" b="0"/>
            <a:pathLst>
              <a:path w="132670" h="99502">
                <a:moveTo>
                  <a:pt x="0" y="0"/>
                </a:moveTo>
                <a:lnTo>
                  <a:pt x="0" y="99502"/>
                </a:lnTo>
                <a:lnTo>
                  <a:pt x="132670" y="0"/>
                </a:lnTo>
                <a:close/>
              </a:path>
            </a:pathLst>
          </a:custGeom>
          <a:solidFill>
            <a:srgbClr val="7DC2C5"/>
          </a:solidFill>
          <a:ln w="0">
            <a:noFill/>
          </a:ln>
        </p:spPr>
        <p:txBody>
          <a:bodyPr/>
          <a:lstStyle/>
          <a:p>
            <a:endParaRPr lang="en-US"/>
          </a:p>
        </p:txBody>
      </p:sp>
      <p:sp>
        <p:nvSpPr>
          <p:cNvPr id="486" name="field cell 84">
            <a:extLst>
              <a:ext uri="{FF2B5EF4-FFF2-40B4-BE49-F238E27FC236}">
                <a16:creationId xmlns:a16="http://schemas.microsoft.com/office/drawing/2014/main" id="{26AC2DF1-0BF6-4213-AD1B-885C27F9DEC0}"/>
              </a:ext>
            </a:extLst>
          </p:cNvPr>
          <p:cNvSpPr>
            <a:spLocks noGrp="1"/>
          </p:cNvSpPr>
          <p:nvPr/>
        </p:nvSpPr>
        <p:spPr>
          <a:xfrm>
            <a:off x="4895170" y="3487681"/>
            <a:ext cx="132670" cy="99502"/>
          </a:xfrm>
          <a:custGeom>
            <a:avLst/>
            <a:gdLst/>
            <a:ahLst/>
            <a:cxnLst/>
            <a:rect l="0" t="0" r="0" b="0"/>
            <a:pathLst>
              <a:path w="132670" h="99502">
                <a:moveTo>
                  <a:pt x="132670" y="0"/>
                </a:moveTo>
                <a:lnTo>
                  <a:pt x="0" y="0"/>
                </a:lnTo>
                <a:lnTo>
                  <a:pt x="0" y="99502"/>
                </a:lnTo>
                <a:close/>
              </a:path>
            </a:pathLst>
          </a:custGeom>
          <a:solidFill>
            <a:srgbClr val="6BB4B9"/>
          </a:solidFill>
          <a:ln w="0">
            <a:noFill/>
          </a:ln>
        </p:spPr>
        <p:txBody>
          <a:bodyPr/>
          <a:lstStyle/>
          <a:p>
            <a:endParaRPr lang="en-US"/>
          </a:p>
        </p:txBody>
      </p:sp>
      <p:sp>
        <p:nvSpPr>
          <p:cNvPr id="487" name="field cell 85">
            <a:extLst>
              <a:ext uri="{FF2B5EF4-FFF2-40B4-BE49-F238E27FC236}">
                <a16:creationId xmlns:a16="http://schemas.microsoft.com/office/drawing/2014/main" id="{4F4965FE-BF55-4A0E-955D-D4D4FADE7503}"/>
              </a:ext>
            </a:extLst>
          </p:cNvPr>
          <p:cNvSpPr>
            <a:spLocks noGrp="1"/>
          </p:cNvSpPr>
          <p:nvPr/>
        </p:nvSpPr>
        <p:spPr>
          <a:xfrm>
            <a:off x="4895170" y="3487681"/>
            <a:ext cx="132670" cy="99502"/>
          </a:xfrm>
          <a:custGeom>
            <a:avLst/>
            <a:gdLst/>
            <a:ahLst/>
            <a:cxnLst/>
            <a:rect l="0" t="0" r="0" b="0"/>
            <a:pathLst>
              <a:path w="132670" h="99502">
                <a:moveTo>
                  <a:pt x="132670" y="99502"/>
                </a:moveTo>
                <a:lnTo>
                  <a:pt x="132670" y="0"/>
                </a:lnTo>
                <a:lnTo>
                  <a:pt x="0" y="99502"/>
                </a:lnTo>
                <a:close/>
              </a:path>
            </a:pathLst>
          </a:custGeom>
          <a:solidFill>
            <a:srgbClr val="1E7D85"/>
          </a:solidFill>
          <a:ln w="0">
            <a:noFill/>
          </a:ln>
        </p:spPr>
        <p:txBody>
          <a:bodyPr/>
          <a:lstStyle/>
          <a:p>
            <a:endParaRPr lang="en-US"/>
          </a:p>
        </p:txBody>
      </p:sp>
      <p:sp>
        <p:nvSpPr>
          <p:cNvPr id="488" name="field cell 86">
            <a:extLst>
              <a:ext uri="{FF2B5EF4-FFF2-40B4-BE49-F238E27FC236}">
                <a16:creationId xmlns:a16="http://schemas.microsoft.com/office/drawing/2014/main" id="{CD58E6D8-6010-441F-B41D-23FB98DA7E59}"/>
              </a:ext>
            </a:extLst>
          </p:cNvPr>
          <p:cNvSpPr>
            <a:spLocks noGrp="1"/>
          </p:cNvSpPr>
          <p:nvPr/>
        </p:nvSpPr>
        <p:spPr>
          <a:xfrm>
            <a:off x="4895170" y="3388179"/>
            <a:ext cx="132670" cy="99502"/>
          </a:xfrm>
          <a:custGeom>
            <a:avLst/>
            <a:gdLst/>
            <a:ahLst/>
            <a:cxnLst/>
            <a:rect l="0" t="0" r="0" b="0"/>
            <a:pathLst>
              <a:path w="132670" h="99502">
                <a:moveTo>
                  <a:pt x="132670" y="99502"/>
                </a:moveTo>
                <a:lnTo>
                  <a:pt x="0" y="0"/>
                </a:lnTo>
                <a:lnTo>
                  <a:pt x="0" y="99502"/>
                </a:lnTo>
                <a:close/>
              </a:path>
            </a:pathLst>
          </a:custGeom>
          <a:solidFill>
            <a:srgbClr val="A3D7DA"/>
          </a:solidFill>
          <a:ln w="0">
            <a:noFill/>
          </a:ln>
        </p:spPr>
        <p:txBody>
          <a:bodyPr/>
          <a:lstStyle/>
          <a:p>
            <a:endParaRPr lang="en-US"/>
          </a:p>
        </p:txBody>
      </p:sp>
      <p:sp>
        <p:nvSpPr>
          <p:cNvPr id="489" name="field cell 87">
            <a:extLst>
              <a:ext uri="{FF2B5EF4-FFF2-40B4-BE49-F238E27FC236}">
                <a16:creationId xmlns:a16="http://schemas.microsoft.com/office/drawing/2014/main" id="{DD490E9A-2853-4193-BF70-3F09FACD4015}"/>
              </a:ext>
            </a:extLst>
          </p:cNvPr>
          <p:cNvSpPr>
            <a:spLocks noGrp="1"/>
          </p:cNvSpPr>
          <p:nvPr/>
        </p:nvSpPr>
        <p:spPr>
          <a:xfrm>
            <a:off x="4895170" y="3388179"/>
            <a:ext cx="132670" cy="99502"/>
          </a:xfrm>
          <a:custGeom>
            <a:avLst/>
            <a:gdLst/>
            <a:ahLst/>
            <a:cxnLst/>
            <a:rect l="0" t="0" r="0" b="0"/>
            <a:pathLst>
              <a:path w="132670" h="99502">
                <a:moveTo>
                  <a:pt x="132670" y="99502"/>
                </a:moveTo>
                <a:lnTo>
                  <a:pt x="132670" y="0"/>
                </a:lnTo>
                <a:lnTo>
                  <a:pt x="0" y="0"/>
                </a:lnTo>
                <a:close/>
              </a:path>
            </a:pathLst>
          </a:custGeom>
          <a:solidFill>
            <a:srgbClr val="B3DEE1"/>
          </a:solidFill>
          <a:ln w="0">
            <a:noFill/>
          </a:ln>
        </p:spPr>
        <p:txBody>
          <a:bodyPr/>
          <a:lstStyle/>
          <a:p>
            <a:endParaRPr lang="en-US"/>
          </a:p>
        </p:txBody>
      </p:sp>
      <p:sp>
        <p:nvSpPr>
          <p:cNvPr id="490" name="field cell 88">
            <a:extLst>
              <a:ext uri="{FF2B5EF4-FFF2-40B4-BE49-F238E27FC236}">
                <a16:creationId xmlns:a16="http://schemas.microsoft.com/office/drawing/2014/main" id="{D47CCC16-4598-4E77-8AAF-93F8BEE3FBF6}"/>
              </a:ext>
            </a:extLst>
          </p:cNvPr>
          <p:cNvSpPr>
            <a:spLocks noGrp="1"/>
          </p:cNvSpPr>
          <p:nvPr/>
        </p:nvSpPr>
        <p:spPr>
          <a:xfrm>
            <a:off x="5027839" y="3487681"/>
            <a:ext cx="132670" cy="99502"/>
          </a:xfrm>
          <a:custGeom>
            <a:avLst/>
            <a:gdLst/>
            <a:ahLst/>
            <a:cxnLst/>
            <a:rect l="0" t="0" r="0" b="0"/>
            <a:pathLst>
              <a:path w="132670" h="99502">
                <a:moveTo>
                  <a:pt x="132670" y="0"/>
                </a:moveTo>
                <a:lnTo>
                  <a:pt x="0" y="0"/>
                </a:lnTo>
                <a:lnTo>
                  <a:pt x="132670" y="99502"/>
                </a:lnTo>
                <a:close/>
              </a:path>
            </a:pathLst>
          </a:custGeom>
          <a:solidFill>
            <a:srgbClr val="57A6AC"/>
          </a:solidFill>
          <a:ln w="0">
            <a:noFill/>
          </a:ln>
        </p:spPr>
        <p:txBody>
          <a:bodyPr/>
          <a:lstStyle/>
          <a:p>
            <a:endParaRPr lang="en-US"/>
          </a:p>
        </p:txBody>
      </p:sp>
      <p:sp>
        <p:nvSpPr>
          <p:cNvPr id="491" name="field cell 89">
            <a:extLst>
              <a:ext uri="{FF2B5EF4-FFF2-40B4-BE49-F238E27FC236}">
                <a16:creationId xmlns:a16="http://schemas.microsoft.com/office/drawing/2014/main" id="{7C6C720D-DE4F-41A6-A924-A0D123B5B185}"/>
              </a:ext>
            </a:extLst>
          </p:cNvPr>
          <p:cNvSpPr>
            <a:spLocks noGrp="1"/>
          </p:cNvSpPr>
          <p:nvPr/>
        </p:nvSpPr>
        <p:spPr>
          <a:xfrm>
            <a:off x="5027839" y="3487681"/>
            <a:ext cx="132670" cy="99502"/>
          </a:xfrm>
          <a:custGeom>
            <a:avLst/>
            <a:gdLst/>
            <a:ahLst/>
            <a:cxnLst/>
            <a:rect l="0" t="0" r="0" b="0"/>
            <a:pathLst>
              <a:path w="132670" h="99502">
                <a:moveTo>
                  <a:pt x="0" y="0"/>
                </a:moveTo>
                <a:lnTo>
                  <a:pt x="0" y="99502"/>
                </a:lnTo>
                <a:lnTo>
                  <a:pt x="132670" y="99502"/>
                </a:lnTo>
                <a:close/>
              </a:path>
            </a:pathLst>
          </a:custGeom>
          <a:solidFill>
            <a:srgbClr val="1D6975"/>
          </a:solidFill>
          <a:ln w="0">
            <a:noFill/>
          </a:ln>
        </p:spPr>
        <p:txBody>
          <a:bodyPr/>
          <a:lstStyle/>
          <a:p>
            <a:endParaRPr lang="en-US"/>
          </a:p>
        </p:txBody>
      </p:sp>
      <p:sp>
        <p:nvSpPr>
          <p:cNvPr id="492" name="field cell 90">
            <a:extLst>
              <a:ext uri="{FF2B5EF4-FFF2-40B4-BE49-F238E27FC236}">
                <a16:creationId xmlns:a16="http://schemas.microsoft.com/office/drawing/2014/main" id="{7359B1EC-58B2-46FE-AEF7-7B0B11D5DC42}"/>
              </a:ext>
            </a:extLst>
          </p:cNvPr>
          <p:cNvSpPr>
            <a:spLocks noGrp="1"/>
          </p:cNvSpPr>
          <p:nvPr/>
        </p:nvSpPr>
        <p:spPr>
          <a:xfrm>
            <a:off x="5027839" y="3388179"/>
            <a:ext cx="132670" cy="99502"/>
          </a:xfrm>
          <a:custGeom>
            <a:avLst/>
            <a:gdLst/>
            <a:ahLst/>
            <a:cxnLst/>
            <a:rect l="0" t="0" r="0" b="0"/>
            <a:pathLst>
              <a:path w="132670" h="99502">
                <a:moveTo>
                  <a:pt x="0" y="99502"/>
                </a:moveTo>
                <a:lnTo>
                  <a:pt x="132670" y="99502"/>
                </a:lnTo>
                <a:lnTo>
                  <a:pt x="132670" y="0"/>
                </a:lnTo>
                <a:close/>
              </a:path>
            </a:pathLst>
          </a:custGeom>
          <a:solidFill>
            <a:srgbClr val="B9E0E3"/>
          </a:solidFill>
          <a:ln w="0">
            <a:noFill/>
          </a:ln>
        </p:spPr>
        <p:txBody>
          <a:bodyPr/>
          <a:lstStyle/>
          <a:p>
            <a:endParaRPr lang="en-US"/>
          </a:p>
        </p:txBody>
      </p:sp>
      <p:sp>
        <p:nvSpPr>
          <p:cNvPr id="493" name="field cell 91">
            <a:extLst>
              <a:ext uri="{FF2B5EF4-FFF2-40B4-BE49-F238E27FC236}">
                <a16:creationId xmlns:a16="http://schemas.microsoft.com/office/drawing/2014/main" id="{71C647C7-E0CA-4A88-BDCE-EAF091608790}"/>
              </a:ext>
            </a:extLst>
          </p:cNvPr>
          <p:cNvSpPr>
            <a:spLocks noGrp="1"/>
          </p:cNvSpPr>
          <p:nvPr/>
        </p:nvSpPr>
        <p:spPr>
          <a:xfrm>
            <a:off x="5027839" y="3388179"/>
            <a:ext cx="132670" cy="99502"/>
          </a:xfrm>
          <a:custGeom>
            <a:avLst/>
            <a:gdLst/>
            <a:ahLst/>
            <a:cxnLst/>
            <a:rect l="0" t="0" r="0" b="0"/>
            <a:pathLst>
              <a:path w="132670" h="99502">
                <a:moveTo>
                  <a:pt x="0" y="0"/>
                </a:moveTo>
                <a:lnTo>
                  <a:pt x="0" y="99502"/>
                </a:lnTo>
                <a:lnTo>
                  <a:pt x="132670" y="0"/>
                </a:lnTo>
                <a:close/>
              </a:path>
            </a:pathLst>
          </a:custGeom>
          <a:solidFill>
            <a:srgbClr val="C5E5E8"/>
          </a:solidFill>
          <a:ln w="0">
            <a:noFill/>
          </a:ln>
        </p:spPr>
        <p:txBody>
          <a:bodyPr/>
          <a:lstStyle/>
          <a:p>
            <a:endParaRPr lang="en-US"/>
          </a:p>
        </p:txBody>
      </p:sp>
      <p:sp>
        <p:nvSpPr>
          <p:cNvPr id="494" name="field cell 92">
            <a:extLst>
              <a:ext uri="{FF2B5EF4-FFF2-40B4-BE49-F238E27FC236}">
                <a16:creationId xmlns:a16="http://schemas.microsoft.com/office/drawing/2014/main" id="{B37F714C-F2B4-48A4-A07F-320F4BFCA4CA}"/>
              </a:ext>
            </a:extLst>
          </p:cNvPr>
          <p:cNvSpPr>
            <a:spLocks noGrp="1"/>
          </p:cNvSpPr>
          <p:nvPr/>
        </p:nvSpPr>
        <p:spPr>
          <a:xfrm>
            <a:off x="5558518" y="3786188"/>
            <a:ext cx="132670" cy="99502"/>
          </a:xfrm>
          <a:custGeom>
            <a:avLst/>
            <a:gdLst/>
            <a:ahLst/>
            <a:cxnLst/>
            <a:rect l="0" t="0" r="0" b="0"/>
            <a:pathLst>
              <a:path w="132670" h="99502">
                <a:moveTo>
                  <a:pt x="0" y="99502"/>
                </a:moveTo>
                <a:lnTo>
                  <a:pt x="132670" y="99502"/>
                </a:lnTo>
                <a:lnTo>
                  <a:pt x="132670" y="0"/>
                </a:lnTo>
                <a:close/>
              </a:path>
            </a:pathLst>
          </a:custGeom>
          <a:solidFill>
            <a:srgbClr val="DEF0F3"/>
          </a:solidFill>
          <a:ln w="0">
            <a:noFill/>
          </a:ln>
        </p:spPr>
        <p:txBody>
          <a:bodyPr/>
          <a:lstStyle/>
          <a:p>
            <a:endParaRPr lang="en-US"/>
          </a:p>
        </p:txBody>
      </p:sp>
      <p:sp>
        <p:nvSpPr>
          <p:cNvPr id="495" name="field cell 93">
            <a:extLst>
              <a:ext uri="{FF2B5EF4-FFF2-40B4-BE49-F238E27FC236}">
                <a16:creationId xmlns:a16="http://schemas.microsoft.com/office/drawing/2014/main" id="{624C50C9-7D77-4D2C-B2C9-43F7DAC3132E}"/>
              </a:ext>
            </a:extLst>
          </p:cNvPr>
          <p:cNvSpPr>
            <a:spLocks noGrp="1"/>
          </p:cNvSpPr>
          <p:nvPr/>
        </p:nvSpPr>
        <p:spPr>
          <a:xfrm>
            <a:off x="5558518" y="3786188"/>
            <a:ext cx="132670" cy="99502"/>
          </a:xfrm>
          <a:custGeom>
            <a:avLst/>
            <a:gdLst/>
            <a:ahLst/>
            <a:cxnLst/>
            <a:rect l="0" t="0" r="0" b="0"/>
            <a:pathLst>
              <a:path w="132670" h="99502">
                <a:moveTo>
                  <a:pt x="0" y="0"/>
                </a:moveTo>
                <a:lnTo>
                  <a:pt x="0" y="99502"/>
                </a:lnTo>
                <a:lnTo>
                  <a:pt x="132670" y="0"/>
                </a:lnTo>
                <a:close/>
              </a:path>
            </a:pathLst>
          </a:custGeom>
          <a:solidFill>
            <a:srgbClr val="DEF0F3"/>
          </a:solidFill>
          <a:ln w="0">
            <a:noFill/>
          </a:ln>
        </p:spPr>
        <p:txBody>
          <a:bodyPr/>
          <a:lstStyle/>
          <a:p>
            <a:endParaRPr lang="en-US"/>
          </a:p>
        </p:txBody>
      </p:sp>
      <p:sp>
        <p:nvSpPr>
          <p:cNvPr id="496" name="field cell 94">
            <a:extLst>
              <a:ext uri="{FF2B5EF4-FFF2-40B4-BE49-F238E27FC236}">
                <a16:creationId xmlns:a16="http://schemas.microsoft.com/office/drawing/2014/main" id="{995D97DB-116D-4282-B98E-CBC79BA16245}"/>
              </a:ext>
            </a:extLst>
          </p:cNvPr>
          <p:cNvSpPr>
            <a:spLocks noGrp="1"/>
          </p:cNvSpPr>
          <p:nvPr/>
        </p:nvSpPr>
        <p:spPr>
          <a:xfrm>
            <a:off x="5293179" y="3985192"/>
            <a:ext cx="132670" cy="99502"/>
          </a:xfrm>
          <a:custGeom>
            <a:avLst/>
            <a:gdLst/>
            <a:ahLst/>
            <a:cxnLst/>
            <a:rect l="0" t="0" r="0" b="0"/>
            <a:pathLst>
              <a:path w="132670" h="99502">
                <a:moveTo>
                  <a:pt x="0" y="0"/>
                </a:moveTo>
                <a:lnTo>
                  <a:pt x="132670" y="99502"/>
                </a:lnTo>
                <a:lnTo>
                  <a:pt x="132670" y="0"/>
                </a:lnTo>
                <a:close/>
              </a:path>
            </a:pathLst>
          </a:custGeom>
          <a:solidFill>
            <a:srgbClr val="EBF5F8"/>
          </a:solidFill>
          <a:ln w="0">
            <a:noFill/>
          </a:ln>
        </p:spPr>
        <p:txBody>
          <a:bodyPr/>
          <a:lstStyle/>
          <a:p>
            <a:endParaRPr lang="en-US"/>
          </a:p>
        </p:txBody>
      </p:sp>
      <p:sp>
        <p:nvSpPr>
          <p:cNvPr id="497" name="field cell 95">
            <a:extLst>
              <a:ext uri="{FF2B5EF4-FFF2-40B4-BE49-F238E27FC236}">
                <a16:creationId xmlns:a16="http://schemas.microsoft.com/office/drawing/2014/main" id="{BAD45CC2-E91B-4E40-88E0-6E43DD2A2A3E}"/>
              </a:ext>
            </a:extLst>
          </p:cNvPr>
          <p:cNvSpPr>
            <a:spLocks noGrp="1"/>
          </p:cNvSpPr>
          <p:nvPr/>
        </p:nvSpPr>
        <p:spPr>
          <a:xfrm>
            <a:off x="5293179" y="3985192"/>
            <a:ext cx="132670" cy="99502"/>
          </a:xfrm>
          <a:custGeom>
            <a:avLst/>
            <a:gdLst/>
            <a:ahLst/>
            <a:cxnLst/>
            <a:rect l="0" t="0" r="0" b="0"/>
            <a:pathLst>
              <a:path w="132670" h="99502">
                <a:moveTo>
                  <a:pt x="132670" y="99502"/>
                </a:moveTo>
                <a:lnTo>
                  <a:pt x="0" y="0"/>
                </a:lnTo>
                <a:lnTo>
                  <a:pt x="0" y="99502"/>
                </a:lnTo>
                <a:close/>
              </a:path>
            </a:pathLst>
          </a:custGeom>
          <a:solidFill>
            <a:srgbClr val="CEE9EC"/>
          </a:solidFill>
          <a:ln w="0">
            <a:noFill/>
          </a:ln>
        </p:spPr>
        <p:txBody>
          <a:bodyPr/>
          <a:lstStyle/>
          <a:p>
            <a:endParaRPr lang="en-US"/>
          </a:p>
        </p:txBody>
      </p:sp>
      <p:sp>
        <p:nvSpPr>
          <p:cNvPr id="498" name="field cell 96">
            <a:extLst>
              <a:ext uri="{FF2B5EF4-FFF2-40B4-BE49-F238E27FC236}">
                <a16:creationId xmlns:a16="http://schemas.microsoft.com/office/drawing/2014/main" id="{DB3BE950-6859-40C0-B1F0-60FB2EC28C9C}"/>
              </a:ext>
            </a:extLst>
          </p:cNvPr>
          <p:cNvSpPr>
            <a:spLocks noGrp="1"/>
          </p:cNvSpPr>
          <p:nvPr/>
        </p:nvSpPr>
        <p:spPr>
          <a:xfrm>
            <a:off x="6221866" y="4283699"/>
            <a:ext cx="132670" cy="99502"/>
          </a:xfrm>
          <a:custGeom>
            <a:avLst/>
            <a:gdLst/>
            <a:ahLst/>
            <a:cxnLst/>
            <a:rect l="0" t="0" r="0" b="0"/>
            <a:pathLst>
              <a:path w="132670" h="99502">
                <a:moveTo>
                  <a:pt x="0" y="0"/>
                </a:moveTo>
                <a:lnTo>
                  <a:pt x="0" y="99502"/>
                </a:lnTo>
                <a:lnTo>
                  <a:pt x="132670" y="99502"/>
                </a:lnTo>
                <a:close/>
              </a:path>
            </a:pathLst>
          </a:custGeom>
          <a:solidFill>
            <a:srgbClr val="ECF6F9"/>
          </a:solidFill>
          <a:ln w="0">
            <a:noFill/>
          </a:ln>
        </p:spPr>
        <p:txBody>
          <a:bodyPr/>
          <a:lstStyle/>
          <a:p>
            <a:endParaRPr lang="en-US"/>
          </a:p>
        </p:txBody>
      </p:sp>
      <p:sp>
        <p:nvSpPr>
          <p:cNvPr id="499" name="field cell 97">
            <a:extLst>
              <a:ext uri="{FF2B5EF4-FFF2-40B4-BE49-F238E27FC236}">
                <a16:creationId xmlns:a16="http://schemas.microsoft.com/office/drawing/2014/main" id="{4E795A2C-A96A-4F4A-A179-74FE913FCF69}"/>
              </a:ext>
            </a:extLst>
          </p:cNvPr>
          <p:cNvSpPr>
            <a:spLocks noGrp="1"/>
          </p:cNvSpPr>
          <p:nvPr/>
        </p:nvSpPr>
        <p:spPr>
          <a:xfrm>
            <a:off x="6221866" y="4283699"/>
            <a:ext cx="132670" cy="99502"/>
          </a:xfrm>
          <a:custGeom>
            <a:avLst/>
            <a:gdLst/>
            <a:ahLst/>
            <a:cxnLst/>
            <a:rect l="0" t="0" r="0" b="0"/>
            <a:pathLst>
              <a:path w="132670" h="99502">
                <a:moveTo>
                  <a:pt x="132670" y="0"/>
                </a:moveTo>
                <a:lnTo>
                  <a:pt x="0" y="0"/>
                </a:lnTo>
                <a:lnTo>
                  <a:pt x="132670" y="99502"/>
                </a:lnTo>
                <a:close/>
              </a:path>
            </a:pathLst>
          </a:custGeom>
          <a:solidFill>
            <a:srgbClr val="EDF6F9"/>
          </a:solidFill>
          <a:ln w="0">
            <a:noFill/>
          </a:ln>
        </p:spPr>
        <p:txBody>
          <a:bodyPr/>
          <a:lstStyle/>
          <a:p>
            <a:endParaRPr lang="en-US"/>
          </a:p>
        </p:txBody>
      </p:sp>
      <p:sp>
        <p:nvSpPr>
          <p:cNvPr id="500" name="field cell 98">
            <a:extLst>
              <a:ext uri="{FF2B5EF4-FFF2-40B4-BE49-F238E27FC236}">
                <a16:creationId xmlns:a16="http://schemas.microsoft.com/office/drawing/2014/main" id="{0ADBA69E-6FD0-40F0-8801-C8155ED9A8B1}"/>
              </a:ext>
            </a:extLst>
          </p:cNvPr>
          <p:cNvSpPr>
            <a:spLocks noGrp="1"/>
          </p:cNvSpPr>
          <p:nvPr/>
        </p:nvSpPr>
        <p:spPr>
          <a:xfrm>
            <a:off x="6089196" y="4184196"/>
            <a:ext cx="132670" cy="99502"/>
          </a:xfrm>
          <a:custGeom>
            <a:avLst/>
            <a:gdLst/>
            <a:ahLst/>
            <a:cxnLst/>
            <a:rect l="0" t="0" r="0" b="0"/>
            <a:pathLst>
              <a:path w="132670" h="99502">
                <a:moveTo>
                  <a:pt x="0" y="99502"/>
                </a:moveTo>
                <a:lnTo>
                  <a:pt x="132670" y="99502"/>
                </a:lnTo>
                <a:lnTo>
                  <a:pt x="0" y="0"/>
                </a:lnTo>
                <a:close/>
              </a:path>
            </a:pathLst>
          </a:custGeom>
          <a:solidFill>
            <a:srgbClr val="E5F3F6"/>
          </a:solidFill>
          <a:ln w="0">
            <a:noFill/>
          </a:ln>
        </p:spPr>
        <p:txBody>
          <a:bodyPr/>
          <a:lstStyle/>
          <a:p>
            <a:endParaRPr lang="en-US"/>
          </a:p>
        </p:txBody>
      </p:sp>
      <p:sp>
        <p:nvSpPr>
          <p:cNvPr id="501" name="field cell 99">
            <a:extLst>
              <a:ext uri="{FF2B5EF4-FFF2-40B4-BE49-F238E27FC236}">
                <a16:creationId xmlns:a16="http://schemas.microsoft.com/office/drawing/2014/main" id="{8BFE486D-4D49-4418-ADE3-FDE178478075}"/>
              </a:ext>
            </a:extLst>
          </p:cNvPr>
          <p:cNvSpPr>
            <a:spLocks noGrp="1"/>
          </p:cNvSpPr>
          <p:nvPr/>
        </p:nvSpPr>
        <p:spPr>
          <a:xfrm>
            <a:off x="6089196" y="4184196"/>
            <a:ext cx="132670" cy="99502"/>
          </a:xfrm>
          <a:custGeom>
            <a:avLst/>
            <a:gdLst/>
            <a:ahLst/>
            <a:cxnLst/>
            <a:rect l="0" t="0" r="0" b="0"/>
            <a:pathLst>
              <a:path w="132670" h="99502">
                <a:moveTo>
                  <a:pt x="132670" y="99502"/>
                </a:moveTo>
                <a:lnTo>
                  <a:pt x="132670" y="0"/>
                </a:lnTo>
                <a:lnTo>
                  <a:pt x="0" y="0"/>
                </a:lnTo>
                <a:close/>
              </a:path>
            </a:pathLst>
          </a:custGeom>
          <a:solidFill>
            <a:srgbClr val="EBF5F8"/>
          </a:solidFill>
          <a:ln w="0">
            <a:noFill/>
          </a:ln>
        </p:spPr>
        <p:txBody>
          <a:bodyPr/>
          <a:lstStyle/>
          <a:p>
            <a:endParaRPr lang="en-US"/>
          </a:p>
        </p:txBody>
      </p:sp>
      <p:sp>
        <p:nvSpPr>
          <p:cNvPr id="502" name="field cell 100">
            <a:extLst>
              <a:ext uri="{FF2B5EF4-FFF2-40B4-BE49-F238E27FC236}">
                <a16:creationId xmlns:a16="http://schemas.microsoft.com/office/drawing/2014/main" id="{F1CAE2BC-2C45-45A7-8DF2-F984D880062C}"/>
              </a:ext>
            </a:extLst>
          </p:cNvPr>
          <p:cNvSpPr>
            <a:spLocks noGrp="1"/>
          </p:cNvSpPr>
          <p:nvPr/>
        </p:nvSpPr>
        <p:spPr>
          <a:xfrm>
            <a:off x="6089196" y="4283699"/>
            <a:ext cx="132670" cy="99502"/>
          </a:xfrm>
          <a:custGeom>
            <a:avLst/>
            <a:gdLst/>
            <a:ahLst/>
            <a:cxnLst/>
            <a:rect l="0" t="0" r="0" b="0"/>
            <a:pathLst>
              <a:path w="132670" h="99502">
                <a:moveTo>
                  <a:pt x="132670" y="99502"/>
                </a:moveTo>
                <a:lnTo>
                  <a:pt x="132670" y="0"/>
                </a:lnTo>
                <a:lnTo>
                  <a:pt x="0" y="99502"/>
                </a:lnTo>
                <a:close/>
              </a:path>
            </a:pathLst>
          </a:custGeom>
          <a:solidFill>
            <a:srgbClr val="EAF5F8"/>
          </a:solidFill>
          <a:ln w="0">
            <a:noFill/>
          </a:ln>
        </p:spPr>
        <p:txBody>
          <a:bodyPr/>
          <a:lstStyle/>
          <a:p>
            <a:endParaRPr lang="en-US"/>
          </a:p>
        </p:txBody>
      </p:sp>
      <p:sp>
        <p:nvSpPr>
          <p:cNvPr id="503" name="field cell 101">
            <a:extLst>
              <a:ext uri="{FF2B5EF4-FFF2-40B4-BE49-F238E27FC236}">
                <a16:creationId xmlns:a16="http://schemas.microsoft.com/office/drawing/2014/main" id="{882F012B-53B7-4F13-AA6E-0C37A7FA2574}"/>
              </a:ext>
            </a:extLst>
          </p:cNvPr>
          <p:cNvSpPr>
            <a:spLocks noGrp="1"/>
          </p:cNvSpPr>
          <p:nvPr/>
        </p:nvSpPr>
        <p:spPr>
          <a:xfrm>
            <a:off x="6089196" y="4283699"/>
            <a:ext cx="132670" cy="99502"/>
          </a:xfrm>
          <a:custGeom>
            <a:avLst/>
            <a:gdLst/>
            <a:ahLst/>
            <a:cxnLst/>
            <a:rect l="0" t="0" r="0" b="0"/>
            <a:pathLst>
              <a:path w="132670" h="99502">
                <a:moveTo>
                  <a:pt x="132670" y="0"/>
                </a:moveTo>
                <a:lnTo>
                  <a:pt x="0" y="0"/>
                </a:lnTo>
                <a:lnTo>
                  <a:pt x="0" y="99502"/>
                </a:lnTo>
                <a:close/>
              </a:path>
            </a:pathLst>
          </a:custGeom>
          <a:solidFill>
            <a:srgbClr val="E5F3F6"/>
          </a:solidFill>
          <a:ln w="0">
            <a:noFill/>
          </a:ln>
        </p:spPr>
        <p:txBody>
          <a:bodyPr/>
          <a:lstStyle/>
          <a:p>
            <a:endParaRPr lang="en-US"/>
          </a:p>
        </p:txBody>
      </p:sp>
      <p:sp>
        <p:nvSpPr>
          <p:cNvPr id="504" name="field cell 102">
            <a:extLst>
              <a:ext uri="{FF2B5EF4-FFF2-40B4-BE49-F238E27FC236}">
                <a16:creationId xmlns:a16="http://schemas.microsoft.com/office/drawing/2014/main" id="{03AAE879-DFAD-4859-837D-CD63BEF10CE1}"/>
              </a:ext>
            </a:extLst>
          </p:cNvPr>
          <p:cNvSpPr>
            <a:spLocks noGrp="1"/>
          </p:cNvSpPr>
          <p:nvPr/>
        </p:nvSpPr>
        <p:spPr>
          <a:xfrm>
            <a:off x="5956527" y="4084694"/>
            <a:ext cx="132670" cy="99502"/>
          </a:xfrm>
          <a:custGeom>
            <a:avLst/>
            <a:gdLst/>
            <a:ahLst/>
            <a:cxnLst/>
            <a:rect l="0" t="0" r="0" b="0"/>
            <a:pathLst>
              <a:path w="132670" h="99502">
                <a:moveTo>
                  <a:pt x="0" y="0"/>
                </a:moveTo>
                <a:lnTo>
                  <a:pt x="0" y="99502"/>
                </a:lnTo>
                <a:lnTo>
                  <a:pt x="132670" y="0"/>
                </a:lnTo>
                <a:close/>
              </a:path>
            </a:pathLst>
          </a:custGeom>
          <a:solidFill>
            <a:srgbClr val="DCEFF2"/>
          </a:solidFill>
          <a:ln w="0">
            <a:noFill/>
          </a:ln>
        </p:spPr>
        <p:txBody>
          <a:bodyPr/>
          <a:lstStyle/>
          <a:p>
            <a:endParaRPr lang="en-US"/>
          </a:p>
        </p:txBody>
      </p:sp>
      <p:sp>
        <p:nvSpPr>
          <p:cNvPr id="505" name="field cell 103">
            <a:extLst>
              <a:ext uri="{FF2B5EF4-FFF2-40B4-BE49-F238E27FC236}">
                <a16:creationId xmlns:a16="http://schemas.microsoft.com/office/drawing/2014/main" id="{BA6A78A2-CB41-456E-AC99-8AB4F65937CB}"/>
              </a:ext>
            </a:extLst>
          </p:cNvPr>
          <p:cNvSpPr>
            <a:spLocks noGrp="1"/>
          </p:cNvSpPr>
          <p:nvPr/>
        </p:nvSpPr>
        <p:spPr>
          <a:xfrm>
            <a:off x="5956527" y="4084694"/>
            <a:ext cx="132670" cy="99502"/>
          </a:xfrm>
          <a:custGeom>
            <a:avLst/>
            <a:gdLst/>
            <a:ahLst/>
            <a:cxnLst/>
            <a:rect l="0" t="0" r="0" b="0"/>
            <a:pathLst>
              <a:path w="132670" h="99502">
                <a:moveTo>
                  <a:pt x="132670" y="0"/>
                </a:moveTo>
                <a:lnTo>
                  <a:pt x="0" y="99502"/>
                </a:lnTo>
                <a:lnTo>
                  <a:pt x="132670" y="99502"/>
                </a:lnTo>
                <a:close/>
              </a:path>
            </a:pathLst>
          </a:custGeom>
          <a:solidFill>
            <a:srgbClr val="E0F1F4"/>
          </a:solidFill>
          <a:ln w="0">
            <a:noFill/>
          </a:ln>
        </p:spPr>
        <p:txBody>
          <a:bodyPr/>
          <a:lstStyle/>
          <a:p>
            <a:endParaRPr lang="en-US"/>
          </a:p>
        </p:txBody>
      </p:sp>
      <p:sp>
        <p:nvSpPr>
          <p:cNvPr id="506" name="field cell 104">
            <a:extLst>
              <a:ext uri="{FF2B5EF4-FFF2-40B4-BE49-F238E27FC236}">
                <a16:creationId xmlns:a16="http://schemas.microsoft.com/office/drawing/2014/main" id="{4D5D73EF-124B-4B86-B340-8F5A13CE3071}"/>
              </a:ext>
            </a:extLst>
          </p:cNvPr>
          <p:cNvSpPr>
            <a:spLocks noGrp="1"/>
          </p:cNvSpPr>
          <p:nvPr/>
        </p:nvSpPr>
        <p:spPr>
          <a:xfrm>
            <a:off x="5691188" y="4383201"/>
            <a:ext cx="132670" cy="99502"/>
          </a:xfrm>
          <a:custGeom>
            <a:avLst/>
            <a:gdLst/>
            <a:ahLst/>
            <a:cxnLst/>
            <a:rect l="0" t="0" r="0" b="0"/>
            <a:pathLst>
              <a:path w="132670" h="99502">
                <a:moveTo>
                  <a:pt x="132670" y="99502"/>
                </a:moveTo>
                <a:lnTo>
                  <a:pt x="132670" y="0"/>
                </a:lnTo>
                <a:lnTo>
                  <a:pt x="0" y="99502"/>
                </a:lnTo>
                <a:close/>
              </a:path>
            </a:pathLst>
          </a:custGeom>
          <a:solidFill>
            <a:srgbClr val="EAF5F8"/>
          </a:solidFill>
          <a:ln w="0">
            <a:noFill/>
          </a:ln>
        </p:spPr>
        <p:txBody>
          <a:bodyPr/>
          <a:lstStyle/>
          <a:p>
            <a:endParaRPr lang="en-US"/>
          </a:p>
        </p:txBody>
      </p:sp>
      <p:sp>
        <p:nvSpPr>
          <p:cNvPr id="507" name="field cell 105">
            <a:extLst>
              <a:ext uri="{FF2B5EF4-FFF2-40B4-BE49-F238E27FC236}">
                <a16:creationId xmlns:a16="http://schemas.microsoft.com/office/drawing/2014/main" id="{719005E1-F659-4A29-8E11-5D3CAC73C00F}"/>
              </a:ext>
            </a:extLst>
          </p:cNvPr>
          <p:cNvSpPr>
            <a:spLocks noGrp="1"/>
          </p:cNvSpPr>
          <p:nvPr/>
        </p:nvSpPr>
        <p:spPr>
          <a:xfrm>
            <a:off x="5691188" y="4383201"/>
            <a:ext cx="132670" cy="99502"/>
          </a:xfrm>
          <a:custGeom>
            <a:avLst/>
            <a:gdLst/>
            <a:ahLst/>
            <a:cxnLst/>
            <a:rect l="0" t="0" r="0" b="0"/>
            <a:pathLst>
              <a:path w="132670" h="99502">
                <a:moveTo>
                  <a:pt x="132670" y="0"/>
                </a:moveTo>
                <a:lnTo>
                  <a:pt x="0" y="0"/>
                </a:lnTo>
                <a:lnTo>
                  <a:pt x="0" y="99502"/>
                </a:lnTo>
                <a:close/>
              </a:path>
            </a:pathLst>
          </a:custGeom>
          <a:solidFill>
            <a:srgbClr val="E4F2F5"/>
          </a:solidFill>
          <a:ln w="0">
            <a:noFill/>
          </a:ln>
        </p:spPr>
        <p:txBody>
          <a:bodyPr/>
          <a:lstStyle/>
          <a:p>
            <a:endParaRPr lang="en-US"/>
          </a:p>
        </p:txBody>
      </p:sp>
      <p:sp>
        <p:nvSpPr>
          <p:cNvPr id="508" name="field cell 106">
            <a:extLst>
              <a:ext uri="{FF2B5EF4-FFF2-40B4-BE49-F238E27FC236}">
                <a16:creationId xmlns:a16="http://schemas.microsoft.com/office/drawing/2014/main" id="{280086D4-8181-4DA4-B77E-EA099E0E68CA}"/>
              </a:ext>
            </a:extLst>
          </p:cNvPr>
          <p:cNvSpPr>
            <a:spLocks noGrp="1"/>
          </p:cNvSpPr>
          <p:nvPr/>
        </p:nvSpPr>
        <p:spPr>
          <a:xfrm>
            <a:off x="5691188" y="4283699"/>
            <a:ext cx="132670" cy="99502"/>
          </a:xfrm>
          <a:custGeom>
            <a:avLst/>
            <a:gdLst/>
            <a:ahLst/>
            <a:cxnLst/>
            <a:rect l="0" t="0" r="0" b="0"/>
            <a:pathLst>
              <a:path w="132670" h="99502">
                <a:moveTo>
                  <a:pt x="132670" y="99502"/>
                </a:moveTo>
                <a:lnTo>
                  <a:pt x="0" y="0"/>
                </a:lnTo>
                <a:lnTo>
                  <a:pt x="0" y="99502"/>
                </a:lnTo>
                <a:close/>
              </a:path>
            </a:pathLst>
          </a:custGeom>
          <a:solidFill>
            <a:srgbClr val="CEE9EC"/>
          </a:solidFill>
          <a:ln w="0">
            <a:noFill/>
          </a:ln>
        </p:spPr>
        <p:txBody>
          <a:bodyPr/>
          <a:lstStyle/>
          <a:p>
            <a:endParaRPr lang="en-US"/>
          </a:p>
        </p:txBody>
      </p:sp>
      <p:sp>
        <p:nvSpPr>
          <p:cNvPr id="509" name="field cell 107">
            <a:extLst>
              <a:ext uri="{FF2B5EF4-FFF2-40B4-BE49-F238E27FC236}">
                <a16:creationId xmlns:a16="http://schemas.microsoft.com/office/drawing/2014/main" id="{AB26106A-1D74-419C-97DC-9BE40325C148}"/>
              </a:ext>
            </a:extLst>
          </p:cNvPr>
          <p:cNvSpPr>
            <a:spLocks noGrp="1"/>
          </p:cNvSpPr>
          <p:nvPr/>
        </p:nvSpPr>
        <p:spPr>
          <a:xfrm>
            <a:off x="5691188" y="4283699"/>
            <a:ext cx="132670" cy="99502"/>
          </a:xfrm>
          <a:custGeom>
            <a:avLst/>
            <a:gdLst/>
            <a:ahLst/>
            <a:cxnLst/>
            <a:rect l="0" t="0" r="0" b="0"/>
            <a:pathLst>
              <a:path w="132670" h="99502">
                <a:moveTo>
                  <a:pt x="0" y="0"/>
                </a:moveTo>
                <a:lnTo>
                  <a:pt x="132670" y="99502"/>
                </a:lnTo>
                <a:lnTo>
                  <a:pt x="132670" y="0"/>
                </a:lnTo>
                <a:close/>
              </a:path>
            </a:pathLst>
          </a:custGeom>
          <a:solidFill>
            <a:srgbClr val="B8E0E3"/>
          </a:solidFill>
          <a:ln w="0">
            <a:noFill/>
          </a:ln>
        </p:spPr>
        <p:txBody>
          <a:bodyPr/>
          <a:lstStyle/>
          <a:p>
            <a:endParaRPr lang="en-US"/>
          </a:p>
        </p:txBody>
      </p:sp>
      <p:sp>
        <p:nvSpPr>
          <p:cNvPr id="510" name="field cell 108">
            <a:extLst>
              <a:ext uri="{FF2B5EF4-FFF2-40B4-BE49-F238E27FC236}">
                <a16:creationId xmlns:a16="http://schemas.microsoft.com/office/drawing/2014/main" id="{EFEBED7F-F7D3-4B83-BDD7-1EC27C36EB48}"/>
              </a:ext>
            </a:extLst>
          </p:cNvPr>
          <p:cNvSpPr>
            <a:spLocks noGrp="1"/>
          </p:cNvSpPr>
          <p:nvPr/>
        </p:nvSpPr>
        <p:spPr>
          <a:xfrm>
            <a:off x="5558518" y="4184196"/>
            <a:ext cx="132670" cy="99502"/>
          </a:xfrm>
          <a:custGeom>
            <a:avLst/>
            <a:gdLst/>
            <a:ahLst/>
            <a:cxnLst/>
            <a:rect l="0" t="0" r="0" b="0"/>
            <a:pathLst>
              <a:path w="132670" h="99502">
                <a:moveTo>
                  <a:pt x="132670" y="99502"/>
                </a:moveTo>
                <a:lnTo>
                  <a:pt x="0" y="0"/>
                </a:lnTo>
                <a:lnTo>
                  <a:pt x="0" y="99502"/>
                </a:lnTo>
                <a:close/>
              </a:path>
            </a:pathLst>
          </a:custGeom>
          <a:solidFill>
            <a:srgbClr val="DDEFF2"/>
          </a:solidFill>
          <a:ln w="0">
            <a:noFill/>
          </a:ln>
        </p:spPr>
        <p:txBody>
          <a:bodyPr/>
          <a:lstStyle/>
          <a:p>
            <a:endParaRPr lang="en-US"/>
          </a:p>
        </p:txBody>
      </p:sp>
      <p:sp>
        <p:nvSpPr>
          <p:cNvPr id="511" name="field cell 109">
            <a:extLst>
              <a:ext uri="{FF2B5EF4-FFF2-40B4-BE49-F238E27FC236}">
                <a16:creationId xmlns:a16="http://schemas.microsoft.com/office/drawing/2014/main" id="{5CA705D0-3354-47B3-B7B1-EA4602EA37EC}"/>
              </a:ext>
            </a:extLst>
          </p:cNvPr>
          <p:cNvSpPr>
            <a:spLocks noGrp="1"/>
          </p:cNvSpPr>
          <p:nvPr/>
        </p:nvSpPr>
        <p:spPr>
          <a:xfrm>
            <a:off x="5558518" y="4184196"/>
            <a:ext cx="132670" cy="99502"/>
          </a:xfrm>
          <a:custGeom>
            <a:avLst/>
            <a:gdLst/>
            <a:ahLst/>
            <a:cxnLst/>
            <a:rect l="0" t="0" r="0" b="0"/>
            <a:pathLst>
              <a:path w="132670" h="99502">
                <a:moveTo>
                  <a:pt x="0" y="0"/>
                </a:moveTo>
                <a:lnTo>
                  <a:pt x="132670" y="99502"/>
                </a:lnTo>
                <a:lnTo>
                  <a:pt x="132670" y="0"/>
                </a:lnTo>
                <a:close/>
              </a:path>
            </a:pathLst>
          </a:custGeom>
          <a:solidFill>
            <a:srgbClr val="C3E4E7"/>
          </a:solidFill>
          <a:ln w="0">
            <a:noFill/>
          </a:ln>
        </p:spPr>
        <p:txBody>
          <a:bodyPr/>
          <a:lstStyle/>
          <a:p>
            <a:endParaRPr lang="en-US"/>
          </a:p>
        </p:txBody>
      </p:sp>
      <p:sp>
        <p:nvSpPr>
          <p:cNvPr id="512" name="field cell 110">
            <a:extLst>
              <a:ext uri="{FF2B5EF4-FFF2-40B4-BE49-F238E27FC236}">
                <a16:creationId xmlns:a16="http://schemas.microsoft.com/office/drawing/2014/main" id="{474473EA-B96E-4344-85CC-FDC163836780}"/>
              </a:ext>
            </a:extLst>
          </p:cNvPr>
          <p:cNvSpPr>
            <a:spLocks noGrp="1"/>
          </p:cNvSpPr>
          <p:nvPr/>
        </p:nvSpPr>
        <p:spPr>
          <a:xfrm>
            <a:off x="5558518" y="4283699"/>
            <a:ext cx="132670" cy="99502"/>
          </a:xfrm>
          <a:custGeom>
            <a:avLst/>
            <a:gdLst/>
            <a:ahLst/>
            <a:cxnLst/>
            <a:rect l="0" t="0" r="0" b="0"/>
            <a:pathLst>
              <a:path w="132670" h="99502">
                <a:moveTo>
                  <a:pt x="0" y="99502"/>
                </a:moveTo>
                <a:lnTo>
                  <a:pt x="132670" y="0"/>
                </a:lnTo>
                <a:lnTo>
                  <a:pt x="0" y="0"/>
                </a:lnTo>
                <a:close/>
              </a:path>
            </a:pathLst>
          </a:custGeom>
          <a:solidFill>
            <a:srgbClr val="E5F3F6"/>
          </a:solidFill>
          <a:ln w="0">
            <a:noFill/>
          </a:ln>
        </p:spPr>
        <p:txBody>
          <a:bodyPr/>
          <a:lstStyle/>
          <a:p>
            <a:endParaRPr lang="en-US"/>
          </a:p>
        </p:txBody>
      </p:sp>
      <p:sp>
        <p:nvSpPr>
          <p:cNvPr id="513" name="field cell 111">
            <a:extLst>
              <a:ext uri="{FF2B5EF4-FFF2-40B4-BE49-F238E27FC236}">
                <a16:creationId xmlns:a16="http://schemas.microsoft.com/office/drawing/2014/main" id="{11B241D4-27DE-4D8B-B9EF-769B52E88295}"/>
              </a:ext>
            </a:extLst>
          </p:cNvPr>
          <p:cNvSpPr>
            <a:spLocks noGrp="1"/>
          </p:cNvSpPr>
          <p:nvPr/>
        </p:nvSpPr>
        <p:spPr>
          <a:xfrm>
            <a:off x="5558518" y="4283699"/>
            <a:ext cx="132670" cy="99502"/>
          </a:xfrm>
          <a:custGeom>
            <a:avLst/>
            <a:gdLst/>
            <a:ahLst/>
            <a:cxnLst/>
            <a:rect l="0" t="0" r="0" b="0"/>
            <a:pathLst>
              <a:path w="132670" h="99502">
                <a:moveTo>
                  <a:pt x="132670" y="99502"/>
                </a:moveTo>
                <a:lnTo>
                  <a:pt x="132670" y="0"/>
                </a:lnTo>
                <a:lnTo>
                  <a:pt x="0" y="99502"/>
                </a:lnTo>
                <a:close/>
              </a:path>
            </a:pathLst>
          </a:custGeom>
          <a:solidFill>
            <a:srgbClr val="E0F1F4"/>
          </a:solidFill>
          <a:ln w="0">
            <a:noFill/>
          </a:ln>
        </p:spPr>
        <p:txBody>
          <a:bodyPr/>
          <a:lstStyle/>
          <a:p>
            <a:endParaRPr lang="en-US"/>
          </a:p>
        </p:txBody>
      </p:sp>
      <p:sp>
        <p:nvSpPr>
          <p:cNvPr id="514" name="field cell 112">
            <a:extLst>
              <a:ext uri="{FF2B5EF4-FFF2-40B4-BE49-F238E27FC236}">
                <a16:creationId xmlns:a16="http://schemas.microsoft.com/office/drawing/2014/main" id="{03FCF0B5-3427-4B86-892F-9136169C82BB}"/>
              </a:ext>
            </a:extLst>
          </p:cNvPr>
          <p:cNvSpPr>
            <a:spLocks noGrp="1"/>
          </p:cNvSpPr>
          <p:nvPr/>
        </p:nvSpPr>
        <p:spPr>
          <a:xfrm>
            <a:off x="4762500" y="4084694"/>
            <a:ext cx="132670" cy="99502"/>
          </a:xfrm>
          <a:custGeom>
            <a:avLst/>
            <a:gdLst/>
            <a:ahLst/>
            <a:cxnLst/>
            <a:rect l="0" t="0" r="0" b="0"/>
            <a:pathLst>
              <a:path w="132670" h="99502">
                <a:moveTo>
                  <a:pt x="132670" y="0"/>
                </a:moveTo>
                <a:lnTo>
                  <a:pt x="0" y="0"/>
                </a:lnTo>
                <a:lnTo>
                  <a:pt x="0" y="99502"/>
                </a:lnTo>
                <a:close/>
              </a:path>
            </a:pathLst>
          </a:custGeom>
          <a:solidFill>
            <a:srgbClr val="E1F1F4"/>
          </a:solidFill>
          <a:ln w="0">
            <a:noFill/>
          </a:ln>
        </p:spPr>
        <p:txBody>
          <a:bodyPr/>
          <a:lstStyle/>
          <a:p>
            <a:endParaRPr lang="en-US"/>
          </a:p>
        </p:txBody>
      </p:sp>
      <p:sp>
        <p:nvSpPr>
          <p:cNvPr id="515" name="field cell 113">
            <a:extLst>
              <a:ext uri="{FF2B5EF4-FFF2-40B4-BE49-F238E27FC236}">
                <a16:creationId xmlns:a16="http://schemas.microsoft.com/office/drawing/2014/main" id="{3504DA3E-D5AE-4A60-874D-0C09BA197B3B}"/>
              </a:ext>
            </a:extLst>
          </p:cNvPr>
          <p:cNvSpPr>
            <a:spLocks noGrp="1"/>
          </p:cNvSpPr>
          <p:nvPr/>
        </p:nvSpPr>
        <p:spPr>
          <a:xfrm>
            <a:off x="4762500" y="4084694"/>
            <a:ext cx="132670" cy="99502"/>
          </a:xfrm>
          <a:custGeom>
            <a:avLst/>
            <a:gdLst/>
            <a:ahLst/>
            <a:cxnLst/>
            <a:rect l="0" t="0" r="0" b="0"/>
            <a:pathLst>
              <a:path w="132670" h="99502">
                <a:moveTo>
                  <a:pt x="132670" y="0"/>
                </a:moveTo>
                <a:lnTo>
                  <a:pt x="0" y="99502"/>
                </a:lnTo>
                <a:lnTo>
                  <a:pt x="132670" y="99502"/>
                </a:lnTo>
                <a:close/>
              </a:path>
            </a:pathLst>
          </a:custGeom>
          <a:solidFill>
            <a:srgbClr val="B9E0E3"/>
          </a:solidFill>
          <a:ln w="0">
            <a:noFill/>
          </a:ln>
        </p:spPr>
        <p:txBody>
          <a:bodyPr/>
          <a:lstStyle/>
          <a:p>
            <a:endParaRPr lang="en-US"/>
          </a:p>
        </p:txBody>
      </p:sp>
      <p:sp>
        <p:nvSpPr>
          <p:cNvPr id="516" name="field cell 114">
            <a:extLst>
              <a:ext uri="{FF2B5EF4-FFF2-40B4-BE49-F238E27FC236}">
                <a16:creationId xmlns:a16="http://schemas.microsoft.com/office/drawing/2014/main" id="{E51C686C-71FB-45C7-8B26-B2D4A5014358}"/>
              </a:ext>
            </a:extLst>
          </p:cNvPr>
          <p:cNvSpPr>
            <a:spLocks noGrp="1"/>
          </p:cNvSpPr>
          <p:nvPr/>
        </p:nvSpPr>
        <p:spPr>
          <a:xfrm>
            <a:off x="4762500" y="3985192"/>
            <a:ext cx="132670" cy="99502"/>
          </a:xfrm>
          <a:custGeom>
            <a:avLst/>
            <a:gdLst/>
            <a:ahLst/>
            <a:cxnLst/>
            <a:rect l="0" t="0" r="0" b="0"/>
            <a:pathLst>
              <a:path w="132670" h="99502">
                <a:moveTo>
                  <a:pt x="0" y="0"/>
                </a:moveTo>
                <a:lnTo>
                  <a:pt x="132670" y="99502"/>
                </a:lnTo>
                <a:lnTo>
                  <a:pt x="132670" y="0"/>
                </a:lnTo>
                <a:close/>
              </a:path>
            </a:pathLst>
          </a:custGeom>
          <a:solidFill>
            <a:srgbClr val="DFF0F3"/>
          </a:solidFill>
          <a:ln w="0">
            <a:noFill/>
          </a:ln>
        </p:spPr>
        <p:txBody>
          <a:bodyPr/>
          <a:lstStyle/>
          <a:p>
            <a:endParaRPr lang="en-US"/>
          </a:p>
        </p:txBody>
      </p:sp>
      <p:sp>
        <p:nvSpPr>
          <p:cNvPr id="517" name="field cell 115">
            <a:extLst>
              <a:ext uri="{FF2B5EF4-FFF2-40B4-BE49-F238E27FC236}">
                <a16:creationId xmlns:a16="http://schemas.microsoft.com/office/drawing/2014/main" id="{CE347CD4-2439-434D-A12A-AD83EFC11169}"/>
              </a:ext>
            </a:extLst>
          </p:cNvPr>
          <p:cNvSpPr>
            <a:spLocks noGrp="1"/>
          </p:cNvSpPr>
          <p:nvPr/>
        </p:nvSpPr>
        <p:spPr>
          <a:xfrm>
            <a:off x="4762500" y="3985192"/>
            <a:ext cx="132670" cy="99502"/>
          </a:xfrm>
          <a:custGeom>
            <a:avLst/>
            <a:gdLst/>
            <a:ahLst/>
            <a:cxnLst/>
            <a:rect l="0" t="0" r="0" b="0"/>
            <a:pathLst>
              <a:path w="132670" h="99502">
                <a:moveTo>
                  <a:pt x="0" y="99502"/>
                </a:moveTo>
                <a:lnTo>
                  <a:pt x="132670" y="99502"/>
                </a:lnTo>
                <a:lnTo>
                  <a:pt x="0" y="0"/>
                </a:lnTo>
                <a:close/>
              </a:path>
            </a:pathLst>
          </a:custGeom>
          <a:solidFill>
            <a:srgbClr val="E7F3F6"/>
          </a:solidFill>
          <a:ln w="0">
            <a:noFill/>
          </a:ln>
        </p:spPr>
        <p:txBody>
          <a:bodyPr/>
          <a:lstStyle/>
          <a:p>
            <a:endParaRPr lang="en-US"/>
          </a:p>
        </p:txBody>
      </p:sp>
      <p:sp>
        <p:nvSpPr>
          <p:cNvPr id="518" name="field cell 116">
            <a:extLst>
              <a:ext uri="{FF2B5EF4-FFF2-40B4-BE49-F238E27FC236}">
                <a16:creationId xmlns:a16="http://schemas.microsoft.com/office/drawing/2014/main" id="{B92F1A87-EE60-4C72-9B84-AE4663825EE0}"/>
              </a:ext>
            </a:extLst>
          </p:cNvPr>
          <p:cNvSpPr>
            <a:spLocks noGrp="1"/>
          </p:cNvSpPr>
          <p:nvPr/>
        </p:nvSpPr>
        <p:spPr>
          <a:xfrm>
            <a:off x="4895170" y="3786188"/>
            <a:ext cx="132670" cy="99502"/>
          </a:xfrm>
          <a:custGeom>
            <a:avLst/>
            <a:gdLst/>
            <a:ahLst/>
            <a:cxnLst/>
            <a:rect l="0" t="0" r="0" b="0"/>
            <a:pathLst>
              <a:path w="132670" h="99502">
                <a:moveTo>
                  <a:pt x="0" y="0"/>
                </a:moveTo>
                <a:lnTo>
                  <a:pt x="132670" y="99502"/>
                </a:lnTo>
                <a:lnTo>
                  <a:pt x="132670" y="0"/>
                </a:lnTo>
                <a:close/>
              </a:path>
            </a:pathLst>
          </a:custGeom>
          <a:solidFill>
            <a:srgbClr val="A4D7DA"/>
          </a:solidFill>
          <a:ln w="0">
            <a:noFill/>
          </a:ln>
        </p:spPr>
        <p:txBody>
          <a:bodyPr/>
          <a:lstStyle/>
          <a:p>
            <a:endParaRPr lang="en-US"/>
          </a:p>
        </p:txBody>
      </p:sp>
      <p:sp>
        <p:nvSpPr>
          <p:cNvPr id="519" name="field cell 117">
            <a:extLst>
              <a:ext uri="{FF2B5EF4-FFF2-40B4-BE49-F238E27FC236}">
                <a16:creationId xmlns:a16="http://schemas.microsoft.com/office/drawing/2014/main" id="{3CCF5102-2A91-4856-8414-977720D180A2}"/>
              </a:ext>
            </a:extLst>
          </p:cNvPr>
          <p:cNvSpPr>
            <a:spLocks noGrp="1"/>
          </p:cNvSpPr>
          <p:nvPr/>
        </p:nvSpPr>
        <p:spPr>
          <a:xfrm>
            <a:off x="4895170" y="3786188"/>
            <a:ext cx="132670" cy="99502"/>
          </a:xfrm>
          <a:custGeom>
            <a:avLst/>
            <a:gdLst/>
            <a:ahLst/>
            <a:cxnLst/>
            <a:rect l="0" t="0" r="0" b="0"/>
            <a:pathLst>
              <a:path w="132670" h="99502">
                <a:moveTo>
                  <a:pt x="132670" y="99502"/>
                </a:moveTo>
                <a:lnTo>
                  <a:pt x="0" y="0"/>
                </a:lnTo>
                <a:lnTo>
                  <a:pt x="0" y="99502"/>
                </a:lnTo>
                <a:close/>
              </a:path>
            </a:pathLst>
          </a:custGeom>
          <a:solidFill>
            <a:srgbClr val="D3EBEE"/>
          </a:solidFill>
          <a:ln w="0">
            <a:noFill/>
          </a:ln>
        </p:spPr>
        <p:txBody>
          <a:bodyPr/>
          <a:lstStyle/>
          <a:p>
            <a:endParaRPr lang="en-US"/>
          </a:p>
        </p:txBody>
      </p:sp>
      <p:sp>
        <p:nvSpPr>
          <p:cNvPr id="520" name="field cell 118">
            <a:extLst>
              <a:ext uri="{FF2B5EF4-FFF2-40B4-BE49-F238E27FC236}">
                <a16:creationId xmlns:a16="http://schemas.microsoft.com/office/drawing/2014/main" id="{DE5A5D0D-20C8-4227-B469-6DD253AB27F0}"/>
              </a:ext>
            </a:extLst>
          </p:cNvPr>
          <p:cNvSpPr>
            <a:spLocks noGrp="1"/>
          </p:cNvSpPr>
          <p:nvPr/>
        </p:nvSpPr>
        <p:spPr>
          <a:xfrm>
            <a:off x="4895170" y="4084694"/>
            <a:ext cx="132670" cy="99502"/>
          </a:xfrm>
          <a:custGeom>
            <a:avLst/>
            <a:gdLst/>
            <a:ahLst/>
            <a:cxnLst/>
            <a:rect l="0" t="0" r="0" b="0"/>
            <a:pathLst>
              <a:path w="132670" h="99502">
                <a:moveTo>
                  <a:pt x="132670" y="99502"/>
                </a:moveTo>
                <a:lnTo>
                  <a:pt x="0" y="0"/>
                </a:lnTo>
                <a:lnTo>
                  <a:pt x="0" y="99502"/>
                </a:lnTo>
                <a:close/>
              </a:path>
            </a:pathLst>
          </a:custGeom>
          <a:solidFill>
            <a:srgbClr val="2D888F"/>
          </a:solidFill>
          <a:ln w="0">
            <a:noFill/>
          </a:ln>
        </p:spPr>
        <p:txBody>
          <a:bodyPr/>
          <a:lstStyle/>
          <a:p>
            <a:endParaRPr lang="en-US"/>
          </a:p>
        </p:txBody>
      </p:sp>
      <p:sp>
        <p:nvSpPr>
          <p:cNvPr id="521" name="field cell 119">
            <a:extLst>
              <a:ext uri="{FF2B5EF4-FFF2-40B4-BE49-F238E27FC236}">
                <a16:creationId xmlns:a16="http://schemas.microsoft.com/office/drawing/2014/main" id="{51A7634D-7A46-47AC-8D47-830E2E3C09F2}"/>
              </a:ext>
            </a:extLst>
          </p:cNvPr>
          <p:cNvSpPr>
            <a:spLocks noGrp="1"/>
          </p:cNvSpPr>
          <p:nvPr/>
        </p:nvSpPr>
        <p:spPr>
          <a:xfrm>
            <a:off x="4895170" y="4084694"/>
            <a:ext cx="132670" cy="99502"/>
          </a:xfrm>
          <a:custGeom>
            <a:avLst/>
            <a:gdLst/>
            <a:ahLst/>
            <a:cxnLst/>
            <a:rect l="0" t="0" r="0" b="0"/>
            <a:pathLst>
              <a:path w="132670" h="99502">
                <a:moveTo>
                  <a:pt x="0" y="0"/>
                </a:moveTo>
                <a:lnTo>
                  <a:pt x="132670" y="99502"/>
                </a:lnTo>
                <a:lnTo>
                  <a:pt x="132670" y="0"/>
                </a:lnTo>
                <a:close/>
              </a:path>
            </a:pathLst>
          </a:custGeom>
          <a:solidFill>
            <a:srgbClr val="1D6E79"/>
          </a:solidFill>
          <a:ln w="0">
            <a:noFill/>
          </a:ln>
        </p:spPr>
        <p:txBody>
          <a:bodyPr/>
          <a:lstStyle/>
          <a:p>
            <a:endParaRPr lang="en-US"/>
          </a:p>
        </p:txBody>
      </p:sp>
      <p:sp>
        <p:nvSpPr>
          <p:cNvPr id="522" name="field cell 120">
            <a:extLst>
              <a:ext uri="{FF2B5EF4-FFF2-40B4-BE49-F238E27FC236}">
                <a16:creationId xmlns:a16="http://schemas.microsoft.com/office/drawing/2014/main" id="{84AA956B-B2EA-4167-9D16-A781AFF37D26}"/>
              </a:ext>
            </a:extLst>
          </p:cNvPr>
          <p:cNvSpPr>
            <a:spLocks noGrp="1"/>
          </p:cNvSpPr>
          <p:nvPr/>
        </p:nvSpPr>
        <p:spPr>
          <a:xfrm>
            <a:off x="4895170" y="4184196"/>
            <a:ext cx="132670" cy="99502"/>
          </a:xfrm>
          <a:custGeom>
            <a:avLst/>
            <a:gdLst/>
            <a:ahLst/>
            <a:cxnLst/>
            <a:rect l="0" t="0" r="0" b="0"/>
            <a:pathLst>
              <a:path w="132670" h="99502">
                <a:moveTo>
                  <a:pt x="0" y="99502"/>
                </a:moveTo>
                <a:lnTo>
                  <a:pt x="132670" y="0"/>
                </a:lnTo>
                <a:lnTo>
                  <a:pt x="0" y="0"/>
                </a:lnTo>
                <a:close/>
              </a:path>
            </a:pathLst>
          </a:custGeom>
          <a:solidFill>
            <a:srgbClr val="1E7881"/>
          </a:solidFill>
          <a:ln w="0">
            <a:noFill/>
          </a:ln>
        </p:spPr>
        <p:txBody>
          <a:bodyPr/>
          <a:lstStyle/>
          <a:p>
            <a:endParaRPr lang="en-US"/>
          </a:p>
        </p:txBody>
      </p:sp>
      <p:sp>
        <p:nvSpPr>
          <p:cNvPr id="523" name="field cell 121">
            <a:extLst>
              <a:ext uri="{FF2B5EF4-FFF2-40B4-BE49-F238E27FC236}">
                <a16:creationId xmlns:a16="http://schemas.microsoft.com/office/drawing/2014/main" id="{A664EE2C-0F9F-4862-A491-1D0E083CFE76}"/>
              </a:ext>
            </a:extLst>
          </p:cNvPr>
          <p:cNvSpPr>
            <a:spLocks noGrp="1"/>
          </p:cNvSpPr>
          <p:nvPr/>
        </p:nvSpPr>
        <p:spPr>
          <a:xfrm>
            <a:off x="4895170" y="4184196"/>
            <a:ext cx="132670" cy="99502"/>
          </a:xfrm>
          <a:custGeom>
            <a:avLst/>
            <a:gdLst/>
            <a:ahLst/>
            <a:cxnLst/>
            <a:rect l="0" t="0" r="0" b="0"/>
            <a:pathLst>
              <a:path w="132670" h="99502">
                <a:moveTo>
                  <a:pt x="132670" y="99502"/>
                </a:moveTo>
                <a:lnTo>
                  <a:pt x="132670" y="0"/>
                </a:lnTo>
                <a:lnTo>
                  <a:pt x="0" y="99502"/>
                </a:lnTo>
                <a:close/>
              </a:path>
            </a:pathLst>
          </a:custGeom>
          <a:solidFill>
            <a:srgbClr val="1B455A"/>
          </a:solidFill>
          <a:ln w="0">
            <a:noFill/>
          </a:ln>
        </p:spPr>
        <p:txBody>
          <a:bodyPr/>
          <a:lstStyle/>
          <a:p>
            <a:endParaRPr lang="en-US"/>
          </a:p>
        </p:txBody>
      </p:sp>
      <p:sp>
        <p:nvSpPr>
          <p:cNvPr id="524" name="field cell 122">
            <a:extLst>
              <a:ext uri="{FF2B5EF4-FFF2-40B4-BE49-F238E27FC236}">
                <a16:creationId xmlns:a16="http://schemas.microsoft.com/office/drawing/2014/main" id="{E0907F01-8971-4722-889B-257493584BF1}"/>
              </a:ext>
            </a:extLst>
          </p:cNvPr>
          <p:cNvSpPr>
            <a:spLocks noGrp="1"/>
          </p:cNvSpPr>
          <p:nvPr/>
        </p:nvSpPr>
        <p:spPr>
          <a:xfrm>
            <a:off x="5027839" y="4184196"/>
            <a:ext cx="132670" cy="99502"/>
          </a:xfrm>
          <a:custGeom>
            <a:avLst/>
            <a:gdLst/>
            <a:ahLst/>
            <a:cxnLst/>
            <a:rect l="0" t="0" r="0" b="0"/>
            <a:pathLst>
              <a:path w="132670" h="99502">
                <a:moveTo>
                  <a:pt x="132670" y="99502"/>
                </a:moveTo>
                <a:lnTo>
                  <a:pt x="0" y="0"/>
                </a:lnTo>
                <a:lnTo>
                  <a:pt x="0" y="99502"/>
                </a:lnTo>
                <a:close/>
              </a:path>
            </a:pathLst>
          </a:custGeom>
          <a:solidFill>
            <a:srgbClr val="192B46"/>
          </a:solidFill>
          <a:ln w="0">
            <a:noFill/>
          </a:ln>
        </p:spPr>
        <p:txBody>
          <a:bodyPr/>
          <a:lstStyle/>
          <a:p>
            <a:endParaRPr lang="en-US"/>
          </a:p>
        </p:txBody>
      </p:sp>
      <p:sp>
        <p:nvSpPr>
          <p:cNvPr id="525" name="field cell 123">
            <a:extLst>
              <a:ext uri="{FF2B5EF4-FFF2-40B4-BE49-F238E27FC236}">
                <a16:creationId xmlns:a16="http://schemas.microsoft.com/office/drawing/2014/main" id="{5855A9B1-E624-461B-97D9-D369B654DD50}"/>
              </a:ext>
            </a:extLst>
          </p:cNvPr>
          <p:cNvSpPr>
            <a:spLocks noGrp="1"/>
          </p:cNvSpPr>
          <p:nvPr/>
        </p:nvSpPr>
        <p:spPr>
          <a:xfrm>
            <a:off x="5027839" y="4184196"/>
            <a:ext cx="132670" cy="99502"/>
          </a:xfrm>
          <a:custGeom>
            <a:avLst/>
            <a:gdLst/>
            <a:ahLst/>
            <a:cxnLst/>
            <a:rect l="0" t="0" r="0" b="0"/>
            <a:pathLst>
              <a:path w="132670" h="99502">
                <a:moveTo>
                  <a:pt x="0" y="0"/>
                </a:moveTo>
                <a:lnTo>
                  <a:pt x="132670" y="99502"/>
                </a:lnTo>
                <a:lnTo>
                  <a:pt x="132670" y="0"/>
                </a:lnTo>
                <a:close/>
              </a:path>
            </a:pathLst>
          </a:custGeom>
          <a:solidFill>
            <a:srgbClr val="192B46"/>
          </a:solidFill>
          <a:ln w="0">
            <a:noFill/>
          </a:ln>
        </p:spPr>
        <p:txBody>
          <a:bodyPr/>
          <a:lstStyle/>
          <a:p>
            <a:endParaRPr lang="en-US"/>
          </a:p>
        </p:txBody>
      </p:sp>
      <p:sp>
        <p:nvSpPr>
          <p:cNvPr id="526" name="field cell 124">
            <a:extLst>
              <a:ext uri="{FF2B5EF4-FFF2-40B4-BE49-F238E27FC236}">
                <a16:creationId xmlns:a16="http://schemas.microsoft.com/office/drawing/2014/main" id="{271576F8-3FD8-43CA-B411-9E868886898D}"/>
              </a:ext>
            </a:extLst>
          </p:cNvPr>
          <p:cNvSpPr>
            <a:spLocks noGrp="1"/>
          </p:cNvSpPr>
          <p:nvPr/>
        </p:nvSpPr>
        <p:spPr>
          <a:xfrm>
            <a:off x="5293179" y="4283699"/>
            <a:ext cx="132670" cy="99502"/>
          </a:xfrm>
          <a:custGeom>
            <a:avLst/>
            <a:gdLst/>
            <a:ahLst/>
            <a:cxnLst/>
            <a:rect l="0" t="0" r="0" b="0"/>
            <a:pathLst>
              <a:path w="132670" h="99502">
                <a:moveTo>
                  <a:pt x="0" y="0"/>
                </a:moveTo>
                <a:lnTo>
                  <a:pt x="0" y="99502"/>
                </a:lnTo>
                <a:lnTo>
                  <a:pt x="132670" y="99502"/>
                </a:lnTo>
                <a:close/>
              </a:path>
            </a:pathLst>
          </a:custGeom>
          <a:solidFill>
            <a:srgbClr val="98D2D5"/>
          </a:solidFill>
          <a:ln w="0">
            <a:noFill/>
          </a:ln>
        </p:spPr>
        <p:txBody>
          <a:bodyPr/>
          <a:lstStyle/>
          <a:p>
            <a:endParaRPr lang="en-US"/>
          </a:p>
        </p:txBody>
      </p:sp>
      <p:sp>
        <p:nvSpPr>
          <p:cNvPr id="527" name="field cell 125">
            <a:extLst>
              <a:ext uri="{FF2B5EF4-FFF2-40B4-BE49-F238E27FC236}">
                <a16:creationId xmlns:a16="http://schemas.microsoft.com/office/drawing/2014/main" id="{A79DCCE9-47D8-4D46-ACE3-B2B338A81AB3}"/>
              </a:ext>
            </a:extLst>
          </p:cNvPr>
          <p:cNvSpPr>
            <a:spLocks noGrp="1"/>
          </p:cNvSpPr>
          <p:nvPr/>
        </p:nvSpPr>
        <p:spPr>
          <a:xfrm>
            <a:off x="5293179" y="4283699"/>
            <a:ext cx="132670" cy="99502"/>
          </a:xfrm>
          <a:custGeom>
            <a:avLst/>
            <a:gdLst/>
            <a:ahLst/>
            <a:cxnLst/>
            <a:rect l="0" t="0" r="0" b="0"/>
            <a:pathLst>
              <a:path w="132670" h="99502">
                <a:moveTo>
                  <a:pt x="132670" y="0"/>
                </a:moveTo>
                <a:lnTo>
                  <a:pt x="0" y="0"/>
                </a:lnTo>
                <a:lnTo>
                  <a:pt x="132670" y="99502"/>
                </a:lnTo>
                <a:close/>
              </a:path>
            </a:pathLst>
          </a:custGeom>
          <a:solidFill>
            <a:srgbClr val="A4D8DB"/>
          </a:solidFill>
          <a:ln w="0">
            <a:noFill/>
          </a:ln>
        </p:spPr>
        <p:txBody>
          <a:bodyPr/>
          <a:lstStyle/>
          <a:p>
            <a:endParaRPr lang="en-US"/>
          </a:p>
        </p:txBody>
      </p:sp>
      <p:sp>
        <p:nvSpPr>
          <p:cNvPr id="528" name="field cell 126">
            <a:extLst>
              <a:ext uri="{FF2B5EF4-FFF2-40B4-BE49-F238E27FC236}">
                <a16:creationId xmlns:a16="http://schemas.microsoft.com/office/drawing/2014/main" id="{FF7F0B0D-2287-4BD4-9F30-875965148BAC}"/>
              </a:ext>
            </a:extLst>
          </p:cNvPr>
          <p:cNvSpPr>
            <a:spLocks noGrp="1"/>
          </p:cNvSpPr>
          <p:nvPr/>
        </p:nvSpPr>
        <p:spPr>
          <a:xfrm>
            <a:off x="5160509" y="4283699"/>
            <a:ext cx="132670" cy="99502"/>
          </a:xfrm>
          <a:custGeom>
            <a:avLst/>
            <a:gdLst/>
            <a:ahLst/>
            <a:cxnLst/>
            <a:rect l="0" t="0" r="0" b="0"/>
            <a:pathLst>
              <a:path w="132670" h="99502">
                <a:moveTo>
                  <a:pt x="132670" y="99502"/>
                </a:moveTo>
                <a:lnTo>
                  <a:pt x="132670" y="0"/>
                </a:lnTo>
                <a:lnTo>
                  <a:pt x="0" y="99502"/>
                </a:lnTo>
                <a:close/>
              </a:path>
            </a:pathLst>
          </a:custGeom>
          <a:solidFill>
            <a:srgbClr val="4C9EA4"/>
          </a:solidFill>
          <a:ln w="0">
            <a:noFill/>
          </a:ln>
        </p:spPr>
        <p:txBody>
          <a:bodyPr/>
          <a:lstStyle/>
          <a:p>
            <a:endParaRPr lang="en-US"/>
          </a:p>
        </p:txBody>
      </p:sp>
      <p:sp>
        <p:nvSpPr>
          <p:cNvPr id="529" name="field cell 127">
            <a:extLst>
              <a:ext uri="{FF2B5EF4-FFF2-40B4-BE49-F238E27FC236}">
                <a16:creationId xmlns:a16="http://schemas.microsoft.com/office/drawing/2014/main" id="{6B10FF5B-2BE0-4E84-B934-06C090901692}"/>
              </a:ext>
            </a:extLst>
          </p:cNvPr>
          <p:cNvSpPr>
            <a:spLocks noGrp="1"/>
          </p:cNvSpPr>
          <p:nvPr/>
        </p:nvSpPr>
        <p:spPr>
          <a:xfrm>
            <a:off x="5160509" y="4283699"/>
            <a:ext cx="132670" cy="99502"/>
          </a:xfrm>
          <a:custGeom>
            <a:avLst/>
            <a:gdLst/>
            <a:ahLst/>
            <a:cxnLst/>
            <a:rect l="0" t="0" r="0" b="0"/>
            <a:pathLst>
              <a:path w="132670" h="99502">
                <a:moveTo>
                  <a:pt x="132670" y="0"/>
                </a:moveTo>
                <a:lnTo>
                  <a:pt x="0" y="0"/>
                </a:lnTo>
                <a:lnTo>
                  <a:pt x="0" y="99502"/>
                </a:lnTo>
                <a:close/>
              </a:path>
            </a:pathLst>
          </a:custGeom>
          <a:solidFill>
            <a:srgbClr val="1B4F62"/>
          </a:solidFill>
          <a:ln w="0">
            <a:noFill/>
          </a:ln>
        </p:spPr>
        <p:txBody>
          <a:bodyPr/>
          <a:lstStyle/>
          <a:p>
            <a:endParaRPr lang="en-US"/>
          </a:p>
        </p:txBody>
      </p:sp>
      <p:sp>
        <p:nvSpPr>
          <p:cNvPr id="530" name="field cell 128">
            <a:extLst>
              <a:ext uri="{FF2B5EF4-FFF2-40B4-BE49-F238E27FC236}">
                <a16:creationId xmlns:a16="http://schemas.microsoft.com/office/drawing/2014/main" id="{2587605C-11C7-479D-A068-EB1C4C754E47}"/>
              </a:ext>
            </a:extLst>
          </p:cNvPr>
          <p:cNvSpPr>
            <a:spLocks noGrp="1"/>
          </p:cNvSpPr>
          <p:nvPr/>
        </p:nvSpPr>
        <p:spPr>
          <a:xfrm>
            <a:off x="5160509" y="4184196"/>
            <a:ext cx="132670" cy="99502"/>
          </a:xfrm>
          <a:custGeom>
            <a:avLst/>
            <a:gdLst/>
            <a:ahLst/>
            <a:cxnLst/>
            <a:rect l="0" t="0" r="0" b="0"/>
            <a:pathLst>
              <a:path w="132670" h="99502">
                <a:moveTo>
                  <a:pt x="0" y="99502"/>
                </a:moveTo>
                <a:lnTo>
                  <a:pt x="132670" y="99502"/>
                </a:lnTo>
                <a:lnTo>
                  <a:pt x="0" y="0"/>
                </a:lnTo>
                <a:close/>
              </a:path>
            </a:pathLst>
          </a:custGeom>
          <a:solidFill>
            <a:srgbClr val="192B46"/>
          </a:solidFill>
          <a:ln w="0">
            <a:noFill/>
          </a:ln>
        </p:spPr>
        <p:txBody>
          <a:bodyPr/>
          <a:lstStyle/>
          <a:p>
            <a:endParaRPr lang="en-US"/>
          </a:p>
        </p:txBody>
      </p:sp>
      <p:sp>
        <p:nvSpPr>
          <p:cNvPr id="531" name="field cell 129">
            <a:extLst>
              <a:ext uri="{FF2B5EF4-FFF2-40B4-BE49-F238E27FC236}">
                <a16:creationId xmlns:a16="http://schemas.microsoft.com/office/drawing/2014/main" id="{91F5C2B0-598C-4518-A6AD-A7D19EA8E233}"/>
              </a:ext>
            </a:extLst>
          </p:cNvPr>
          <p:cNvSpPr>
            <a:spLocks noGrp="1"/>
          </p:cNvSpPr>
          <p:nvPr/>
        </p:nvSpPr>
        <p:spPr>
          <a:xfrm>
            <a:off x="5160509" y="4184196"/>
            <a:ext cx="132670" cy="99502"/>
          </a:xfrm>
          <a:custGeom>
            <a:avLst/>
            <a:gdLst/>
            <a:ahLst/>
            <a:cxnLst/>
            <a:rect l="0" t="0" r="0" b="0"/>
            <a:pathLst>
              <a:path w="132670" h="99502">
                <a:moveTo>
                  <a:pt x="132670" y="99502"/>
                </a:moveTo>
                <a:lnTo>
                  <a:pt x="132670" y="0"/>
                </a:lnTo>
                <a:lnTo>
                  <a:pt x="0" y="0"/>
                </a:lnTo>
                <a:close/>
              </a:path>
            </a:pathLst>
          </a:custGeom>
          <a:solidFill>
            <a:srgbClr val="192B46"/>
          </a:solidFill>
          <a:ln w="0">
            <a:noFill/>
          </a:ln>
        </p:spPr>
        <p:txBody>
          <a:bodyPr/>
          <a:lstStyle/>
          <a:p>
            <a:endParaRPr lang="en-US"/>
          </a:p>
        </p:txBody>
      </p:sp>
      <p:sp>
        <p:nvSpPr>
          <p:cNvPr id="532" name="field cell 130">
            <a:extLst>
              <a:ext uri="{FF2B5EF4-FFF2-40B4-BE49-F238E27FC236}">
                <a16:creationId xmlns:a16="http://schemas.microsoft.com/office/drawing/2014/main" id="{7365A3C2-E368-4C79-94B3-471D880A1E32}"/>
              </a:ext>
            </a:extLst>
          </p:cNvPr>
          <p:cNvSpPr>
            <a:spLocks noGrp="1"/>
          </p:cNvSpPr>
          <p:nvPr/>
        </p:nvSpPr>
        <p:spPr>
          <a:xfrm>
            <a:off x="5425848" y="3786188"/>
            <a:ext cx="132670" cy="99502"/>
          </a:xfrm>
          <a:custGeom>
            <a:avLst/>
            <a:gdLst/>
            <a:ahLst/>
            <a:cxnLst/>
            <a:rect l="0" t="0" r="0" b="0"/>
            <a:pathLst>
              <a:path w="132670" h="99502">
                <a:moveTo>
                  <a:pt x="0" y="99502"/>
                </a:moveTo>
                <a:lnTo>
                  <a:pt x="132670" y="0"/>
                </a:lnTo>
                <a:lnTo>
                  <a:pt x="0" y="0"/>
                </a:lnTo>
                <a:close/>
              </a:path>
            </a:pathLst>
          </a:custGeom>
          <a:solidFill>
            <a:srgbClr val="BEE2E5"/>
          </a:solidFill>
          <a:ln w="0">
            <a:noFill/>
          </a:ln>
        </p:spPr>
        <p:txBody>
          <a:bodyPr/>
          <a:lstStyle/>
          <a:p>
            <a:endParaRPr lang="en-US"/>
          </a:p>
        </p:txBody>
      </p:sp>
      <p:sp>
        <p:nvSpPr>
          <p:cNvPr id="533" name="field cell 131">
            <a:extLst>
              <a:ext uri="{FF2B5EF4-FFF2-40B4-BE49-F238E27FC236}">
                <a16:creationId xmlns:a16="http://schemas.microsoft.com/office/drawing/2014/main" id="{66664914-1552-4D2B-8B13-0DAE49BD80FF}"/>
              </a:ext>
            </a:extLst>
          </p:cNvPr>
          <p:cNvSpPr>
            <a:spLocks noGrp="1"/>
          </p:cNvSpPr>
          <p:nvPr/>
        </p:nvSpPr>
        <p:spPr>
          <a:xfrm>
            <a:off x="5425848" y="3786188"/>
            <a:ext cx="132670" cy="99502"/>
          </a:xfrm>
          <a:custGeom>
            <a:avLst/>
            <a:gdLst/>
            <a:ahLst/>
            <a:cxnLst/>
            <a:rect l="0" t="0" r="0" b="0"/>
            <a:pathLst>
              <a:path w="132670" h="99502">
                <a:moveTo>
                  <a:pt x="0" y="99502"/>
                </a:moveTo>
                <a:lnTo>
                  <a:pt x="132670" y="99502"/>
                </a:lnTo>
                <a:lnTo>
                  <a:pt x="132670" y="0"/>
                </a:lnTo>
                <a:close/>
              </a:path>
            </a:pathLst>
          </a:custGeom>
          <a:solidFill>
            <a:srgbClr val="C6E6E9"/>
          </a:solidFill>
          <a:ln w="0">
            <a:noFill/>
          </a:ln>
        </p:spPr>
        <p:txBody>
          <a:bodyPr/>
          <a:lstStyle/>
          <a:p>
            <a:endParaRPr lang="en-US"/>
          </a:p>
        </p:txBody>
      </p:sp>
      <p:sp>
        <p:nvSpPr>
          <p:cNvPr id="534" name="field cell 132">
            <a:extLst>
              <a:ext uri="{FF2B5EF4-FFF2-40B4-BE49-F238E27FC236}">
                <a16:creationId xmlns:a16="http://schemas.microsoft.com/office/drawing/2014/main" id="{98BEE869-6FA9-41A4-89D4-C0710CCA07F0}"/>
              </a:ext>
            </a:extLst>
          </p:cNvPr>
          <p:cNvSpPr>
            <a:spLocks noGrp="1"/>
          </p:cNvSpPr>
          <p:nvPr/>
        </p:nvSpPr>
        <p:spPr>
          <a:xfrm>
            <a:off x="5293179" y="3786188"/>
            <a:ext cx="132670" cy="99502"/>
          </a:xfrm>
          <a:custGeom>
            <a:avLst/>
            <a:gdLst/>
            <a:ahLst/>
            <a:cxnLst/>
            <a:rect l="0" t="0" r="0" b="0"/>
            <a:pathLst>
              <a:path w="132670" h="99502">
                <a:moveTo>
                  <a:pt x="0" y="0"/>
                </a:moveTo>
                <a:lnTo>
                  <a:pt x="132670" y="99502"/>
                </a:lnTo>
                <a:lnTo>
                  <a:pt x="132670" y="0"/>
                </a:lnTo>
                <a:close/>
              </a:path>
            </a:pathLst>
          </a:custGeom>
          <a:solidFill>
            <a:srgbClr val="A4D7DA"/>
          </a:solidFill>
          <a:ln w="0">
            <a:noFill/>
          </a:ln>
        </p:spPr>
        <p:txBody>
          <a:bodyPr/>
          <a:lstStyle/>
          <a:p>
            <a:endParaRPr lang="en-US"/>
          </a:p>
        </p:txBody>
      </p:sp>
      <p:sp>
        <p:nvSpPr>
          <p:cNvPr id="535" name="field cell 133">
            <a:extLst>
              <a:ext uri="{FF2B5EF4-FFF2-40B4-BE49-F238E27FC236}">
                <a16:creationId xmlns:a16="http://schemas.microsoft.com/office/drawing/2014/main" id="{86310816-A9CA-4886-B3B2-30C7A8433D00}"/>
              </a:ext>
            </a:extLst>
          </p:cNvPr>
          <p:cNvSpPr>
            <a:spLocks noGrp="1"/>
          </p:cNvSpPr>
          <p:nvPr/>
        </p:nvSpPr>
        <p:spPr>
          <a:xfrm>
            <a:off x="5293179" y="3786188"/>
            <a:ext cx="132670" cy="99502"/>
          </a:xfrm>
          <a:custGeom>
            <a:avLst/>
            <a:gdLst/>
            <a:ahLst/>
            <a:cxnLst/>
            <a:rect l="0" t="0" r="0" b="0"/>
            <a:pathLst>
              <a:path w="132670" h="99502">
                <a:moveTo>
                  <a:pt x="132670" y="99502"/>
                </a:moveTo>
                <a:lnTo>
                  <a:pt x="0" y="0"/>
                </a:lnTo>
                <a:lnTo>
                  <a:pt x="0" y="99502"/>
                </a:lnTo>
                <a:close/>
              </a:path>
            </a:pathLst>
          </a:custGeom>
          <a:solidFill>
            <a:srgbClr val="AFDCDF"/>
          </a:solidFill>
          <a:ln w="0">
            <a:noFill/>
          </a:ln>
        </p:spPr>
        <p:txBody>
          <a:bodyPr/>
          <a:lstStyle/>
          <a:p>
            <a:endParaRPr lang="en-US"/>
          </a:p>
        </p:txBody>
      </p:sp>
      <p:sp>
        <p:nvSpPr>
          <p:cNvPr id="536" name="field cell 134">
            <a:extLst>
              <a:ext uri="{FF2B5EF4-FFF2-40B4-BE49-F238E27FC236}">
                <a16:creationId xmlns:a16="http://schemas.microsoft.com/office/drawing/2014/main" id="{C7A8093F-0AC1-4DBF-8977-B7FD6D2FF5EE}"/>
              </a:ext>
            </a:extLst>
          </p:cNvPr>
          <p:cNvSpPr>
            <a:spLocks noGrp="1"/>
          </p:cNvSpPr>
          <p:nvPr/>
        </p:nvSpPr>
        <p:spPr>
          <a:xfrm>
            <a:off x="5293179" y="3885690"/>
            <a:ext cx="132670" cy="99502"/>
          </a:xfrm>
          <a:custGeom>
            <a:avLst/>
            <a:gdLst/>
            <a:ahLst/>
            <a:cxnLst/>
            <a:rect l="0" t="0" r="0" b="0"/>
            <a:pathLst>
              <a:path w="132670" h="99502">
                <a:moveTo>
                  <a:pt x="132670" y="0"/>
                </a:moveTo>
                <a:lnTo>
                  <a:pt x="0" y="99502"/>
                </a:lnTo>
                <a:lnTo>
                  <a:pt x="132670" y="99502"/>
                </a:lnTo>
                <a:close/>
              </a:path>
            </a:pathLst>
          </a:custGeom>
          <a:solidFill>
            <a:srgbClr val="E5F3F6"/>
          </a:solidFill>
          <a:ln w="0">
            <a:noFill/>
          </a:ln>
        </p:spPr>
        <p:txBody>
          <a:bodyPr/>
          <a:lstStyle/>
          <a:p>
            <a:endParaRPr lang="en-US"/>
          </a:p>
        </p:txBody>
      </p:sp>
      <p:sp>
        <p:nvSpPr>
          <p:cNvPr id="537" name="field cell 135">
            <a:extLst>
              <a:ext uri="{FF2B5EF4-FFF2-40B4-BE49-F238E27FC236}">
                <a16:creationId xmlns:a16="http://schemas.microsoft.com/office/drawing/2014/main" id="{F0A9631B-7AE4-463B-927E-313962FEBF8C}"/>
              </a:ext>
            </a:extLst>
          </p:cNvPr>
          <p:cNvSpPr>
            <a:spLocks noGrp="1"/>
          </p:cNvSpPr>
          <p:nvPr/>
        </p:nvSpPr>
        <p:spPr>
          <a:xfrm>
            <a:off x="5293179" y="3885690"/>
            <a:ext cx="132670" cy="99502"/>
          </a:xfrm>
          <a:custGeom>
            <a:avLst/>
            <a:gdLst/>
            <a:ahLst/>
            <a:cxnLst/>
            <a:rect l="0" t="0" r="0" b="0"/>
            <a:pathLst>
              <a:path w="132670" h="99502">
                <a:moveTo>
                  <a:pt x="0" y="99502"/>
                </a:moveTo>
                <a:lnTo>
                  <a:pt x="132670" y="0"/>
                </a:lnTo>
                <a:lnTo>
                  <a:pt x="0" y="0"/>
                </a:lnTo>
                <a:close/>
              </a:path>
            </a:pathLst>
          </a:custGeom>
          <a:solidFill>
            <a:srgbClr val="DCEFF2"/>
          </a:solidFill>
          <a:ln w="0">
            <a:noFill/>
          </a:ln>
        </p:spPr>
        <p:txBody>
          <a:bodyPr/>
          <a:lstStyle/>
          <a:p>
            <a:endParaRPr lang="en-US"/>
          </a:p>
        </p:txBody>
      </p:sp>
      <p:sp>
        <p:nvSpPr>
          <p:cNvPr id="538" name="field cell 136">
            <a:extLst>
              <a:ext uri="{FF2B5EF4-FFF2-40B4-BE49-F238E27FC236}">
                <a16:creationId xmlns:a16="http://schemas.microsoft.com/office/drawing/2014/main" id="{C4C9F6FB-3028-4464-AB9D-1054E11610C6}"/>
              </a:ext>
            </a:extLst>
          </p:cNvPr>
          <p:cNvSpPr>
            <a:spLocks noGrp="1"/>
          </p:cNvSpPr>
          <p:nvPr/>
        </p:nvSpPr>
        <p:spPr>
          <a:xfrm>
            <a:off x="5425848" y="4184196"/>
            <a:ext cx="132670" cy="99502"/>
          </a:xfrm>
          <a:custGeom>
            <a:avLst/>
            <a:gdLst/>
            <a:ahLst/>
            <a:cxnLst/>
            <a:rect l="0" t="0" r="0" b="0"/>
            <a:pathLst>
              <a:path w="132670" h="99502">
                <a:moveTo>
                  <a:pt x="0" y="0"/>
                </a:moveTo>
                <a:lnTo>
                  <a:pt x="0" y="99502"/>
                </a:lnTo>
                <a:lnTo>
                  <a:pt x="132670" y="99502"/>
                </a:lnTo>
                <a:close/>
              </a:path>
            </a:pathLst>
          </a:custGeom>
          <a:solidFill>
            <a:srgbClr val="DDEFF2"/>
          </a:solidFill>
          <a:ln w="0">
            <a:noFill/>
          </a:ln>
        </p:spPr>
        <p:txBody>
          <a:bodyPr/>
          <a:lstStyle/>
          <a:p>
            <a:endParaRPr lang="en-US"/>
          </a:p>
        </p:txBody>
      </p:sp>
      <p:sp>
        <p:nvSpPr>
          <p:cNvPr id="539" name="field cell 137">
            <a:extLst>
              <a:ext uri="{FF2B5EF4-FFF2-40B4-BE49-F238E27FC236}">
                <a16:creationId xmlns:a16="http://schemas.microsoft.com/office/drawing/2014/main" id="{4D45520A-28D4-463F-8B88-7AE595CB2239}"/>
              </a:ext>
            </a:extLst>
          </p:cNvPr>
          <p:cNvSpPr>
            <a:spLocks noGrp="1"/>
          </p:cNvSpPr>
          <p:nvPr/>
        </p:nvSpPr>
        <p:spPr>
          <a:xfrm>
            <a:off x="5425848" y="4184196"/>
            <a:ext cx="132670" cy="99502"/>
          </a:xfrm>
          <a:custGeom>
            <a:avLst/>
            <a:gdLst/>
            <a:ahLst/>
            <a:cxnLst/>
            <a:rect l="0" t="0" r="0" b="0"/>
            <a:pathLst>
              <a:path w="132670" h="99502">
                <a:moveTo>
                  <a:pt x="132670" y="0"/>
                </a:moveTo>
                <a:lnTo>
                  <a:pt x="0" y="0"/>
                </a:lnTo>
                <a:lnTo>
                  <a:pt x="132670" y="99502"/>
                </a:lnTo>
                <a:close/>
              </a:path>
            </a:pathLst>
          </a:custGeom>
          <a:solidFill>
            <a:srgbClr val="ECF6F9"/>
          </a:solidFill>
          <a:ln w="0">
            <a:noFill/>
          </a:ln>
        </p:spPr>
        <p:txBody>
          <a:bodyPr/>
          <a:lstStyle/>
          <a:p>
            <a:endParaRPr lang="en-US"/>
          </a:p>
        </p:txBody>
      </p:sp>
      <p:sp>
        <p:nvSpPr>
          <p:cNvPr id="540" name="field cell 138">
            <a:extLst>
              <a:ext uri="{FF2B5EF4-FFF2-40B4-BE49-F238E27FC236}">
                <a16:creationId xmlns:a16="http://schemas.microsoft.com/office/drawing/2014/main" id="{60E30E05-12AF-43D6-886B-B1FC874D50EC}"/>
              </a:ext>
            </a:extLst>
          </p:cNvPr>
          <p:cNvSpPr>
            <a:spLocks noGrp="1"/>
          </p:cNvSpPr>
          <p:nvPr/>
        </p:nvSpPr>
        <p:spPr>
          <a:xfrm>
            <a:off x="5293179" y="4184196"/>
            <a:ext cx="132670" cy="99502"/>
          </a:xfrm>
          <a:custGeom>
            <a:avLst/>
            <a:gdLst/>
            <a:ahLst/>
            <a:cxnLst/>
            <a:rect l="0" t="0" r="0" b="0"/>
            <a:pathLst>
              <a:path w="132670" h="99502">
                <a:moveTo>
                  <a:pt x="132670" y="0"/>
                </a:moveTo>
                <a:lnTo>
                  <a:pt x="0" y="99502"/>
                </a:lnTo>
                <a:lnTo>
                  <a:pt x="132670" y="99502"/>
                </a:lnTo>
                <a:close/>
              </a:path>
            </a:pathLst>
          </a:custGeom>
          <a:solidFill>
            <a:srgbClr val="8FCED1"/>
          </a:solidFill>
          <a:ln w="0">
            <a:noFill/>
          </a:ln>
        </p:spPr>
        <p:txBody>
          <a:bodyPr/>
          <a:lstStyle/>
          <a:p>
            <a:endParaRPr lang="en-US"/>
          </a:p>
        </p:txBody>
      </p:sp>
      <p:sp>
        <p:nvSpPr>
          <p:cNvPr id="541" name="field cell 139">
            <a:extLst>
              <a:ext uri="{FF2B5EF4-FFF2-40B4-BE49-F238E27FC236}">
                <a16:creationId xmlns:a16="http://schemas.microsoft.com/office/drawing/2014/main" id="{C5F5078B-F208-4072-9A81-836B4A71B06F}"/>
              </a:ext>
            </a:extLst>
          </p:cNvPr>
          <p:cNvSpPr>
            <a:spLocks noGrp="1"/>
          </p:cNvSpPr>
          <p:nvPr/>
        </p:nvSpPr>
        <p:spPr>
          <a:xfrm>
            <a:off x="5293179" y="4184196"/>
            <a:ext cx="132670" cy="99502"/>
          </a:xfrm>
          <a:custGeom>
            <a:avLst/>
            <a:gdLst/>
            <a:ahLst/>
            <a:cxnLst/>
            <a:rect l="0" t="0" r="0" b="0"/>
            <a:pathLst>
              <a:path w="132670" h="99502">
                <a:moveTo>
                  <a:pt x="0" y="99502"/>
                </a:moveTo>
                <a:lnTo>
                  <a:pt x="132670" y="0"/>
                </a:lnTo>
                <a:lnTo>
                  <a:pt x="0" y="0"/>
                </a:lnTo>
                <a:close/>
              </a:path>
            </a:pathLst>
          </a:custGeom>
          <a:solidFill>
            <a:srgbClr val="4599A0"/>
          </a:solidFill>
          <a:ln w="0">
            <a:noFill/>
          </a:ln>
        </p:spPr>
        <p:txBody>
          <a:bodyPr/>
          <a:lstStyle/>
          <a:p>
            <a:endParaRPr lang="en-US"/>
          </a:p>
        </p:txBody>
      </p:sp>
      <p:sp>
        <p:nvSpPr>
          <p:cNvPr id="542" name="field cell 140">
            <a:extLst>
              <a:ext uri="{FF2B5EF4-FFF2-40B4-BE49-F238E27FC236}">
                <a16:creationId xmlns:a16="http://schemas.microsoft.com/office/drawing/2014/main" id="{949ED8FB-7A1A-40E9-91D2-B378DE4359C4}"/>
              </a:ext>
            </a:extLst>
          </p:cNvPr>
          <p:cNvSpPr>
            <a:spLocks noGrp="1"/>
          </p:cNvSpPr>
          <p:nvPr/>
        </p:nvSpPr>
        <p:spPr>
          <a:xfrm>
            <a:off x="5293179" y="4084694"/>
            <a:ext cx="132670" cy="99502"/>
          </a:xfrm>
          <a:custGeom>
            <a:avLst/>
            <a:gdLst/>
            <a:ahLst/>
            <a:cxnLst/>
            <a:rect l="0" t="0" r="0" b="0"/>
            <a:pathLst>
              <a:path w="132670" h="99502">
                <a:moveTo>
                  <a:pt x="132670" y="99502"/>
                </a:moveTo>
                <a:lnTo>
                  <a:pt x="132670" y="0"/>
                </a:lnTo>
                <a:lnTo>
                  <a:pt x="0" y="0"/>
                </a:lnTo>
                <a:close/>
              </a:path>
            </a:pathLst>
          </a:custGeom>
          <a:solidFill>
            <a:srgbClr val="BFE3E6"/>
          </a:solidFill>
          <a:ln w="0">
            <a:noFill/>
          </a:ln>
        </p:spPr>
        <p:txBody>
          <a:bodyPr/>
          <a:lstStyle/>
          <a:p>
            <a:endParaRPr lang="en-US"/>
          </a:p>
        </p:txBody>
      </p:sp>
      <p:sp>
        <p:nvSpPr>
          <p:cNvPr id="543" name="field cell 141">
            <a:extLst>
              <a:ext uri="{FF2B5EF4-FFF2-40B4-BE49-F238E27FC236}">
                <a16:creationId xmlns:a16="http://schemas.microsoft.com/office/drawing/2014/main" id="{BA04211B-B599-435C-9992-0E19A05110CF}"/>
              </a:ext>
            </a:extLst>
          </p:cNvPr>
          <p:cNvSpPr>
            <a:spLocks noGrp="1"/>
          </p:cNvSpPr>
          <p:nvPr/>
        </p:nvSpPr>
        <p:spPr>
          <a:xfrm>
            <a:off x="5293179" y="4084694"/>
            <a:ext cx="132670" cy="99502"/>
          </a:xfrm>
          <a:custGeom>
            <a:avLst/>
            <a:gdLst/>
            <a:ahLst/>
            <a:cxnLst/>
            <a:rect l="0" t="0" r="0" b="0"/>
            <a:pathLst>
              <a:path w="132670" h="99502">
                <a:moveTo>
                  <a:pt x="0" y="99502"/>
                </a:moveTo>
                <a:lnTo>
                  <a:pt x="132670" y="99502"/>
                </a:lnTo>
                <a:lnTo>
                  <a:pt x="0" y="0"/>
                </a:lnTo>
                <a:close/>
              </a:path>
            </a:pathLst>
          </a:custGeom>
          <a:solidFill>
            <a:srgbClr val="6FB8BC"/>
          </a:solidFill>
          <a:ln w="0">
            <a:noFill/>
          </a:ln>
        </p:spPr>
        <p:txBody>
          <a:bodyPr/>
          <a:lstStyle/>
          <a:p>
            <a:endParaRPr lang="en-US"/>
          </a:p>
        </p:txBody>
      </p:sp>
      <p:sp>
        <p:nvSpPr>
          <p:cNvPr id="544" name="field cell 142">
            <a:extLst>
              <a:ext uri="{FF2B5EF4-FFF2-40B4-BE49-F238E27FC236}">
                <a16:creationId xmlns:a16="http://schemas.microsoft.com/office/drawing/2014/main" id="{39212CCF-086C-47B0-8CBE-24D1F864D061}"/>
              </a:ext>
            </a:extLst>
          </p:cNvPr>
          <p:cNvSpPr>
            <a:spLocks noGrp="1"/>
          </p:cNvSpPr>
          <p:nvPr/>
        </p:nvSpPr>
        <p:spPr>
          <a:xfrm>
            <a:off x="5558518" y="3885690"/>
            <a:ext cx="132670" cy="99502"/>
          </a:xfrm>
          <a:custGeom>
            <a:avLst/>
            <a:gdLst/>
            <a:ahLst/>
            <a:cxnLst/>
            <a:rect l="0" t="0" r="0" b="0"/>
            <a:pathLst>
              <a:path w="132670" h="99502">
                <a:moveTo>
                  <a:pt x="132670" y="0"/>
                </a:moveTo>
                <a:lnTo>
                  <a:pt x="0" y="99502"/>
                </a:lnTo>
                <a:lnTo>
                  <a:pt x="132670" y="99502"/>
                </a:lnTo>
                <a:close/>
              </a:path>
            </a:pathLst>
          </a:custGeom>
          <a:solidFill>
            <a:srgbClr val="C2E4E7"/>
          </a:solidFill>
          <a:ln w="0">
            <a:noFill/>
          </a:ln>
        </p:spPr>
        <p:txBody>
          <a:bodyPr/>
          <a:lstStyle/>
          <a:p>
            <a:endParaRPr lang="en-US"/>
          </a:p>
        </p:txBody>
      </p:sp>
      <p:sp>
        <p:nvSpPr>
          <p:cNvPr id="545" name="field cell 143">
            <a:extLst>
              <a:ext uri="{FF2B5EF4-FFF2-40B4-BE49-F238E27FC236}">
                <a16:creationId xmlns:a16="http://schemas.microsoft.com/office/drawing/2014/main" id="{0EF5DFCA-08AB-44DB-9773-8FDBC25495C0}"/>
              </a:ext>
            </a:extLst>
          </p:cNvPr>
          <p:cNvSpPr>
            <a:spLocks noGrp="1"/>
          </p:cNvSpPr>
          <p:nvPr/>
        </p:nvSpPr>
        <p:spPr>
          <a:xfrm>
            <a:off x="5558518" y="3885690"/>
            <a:ext cx="132670" cy="99502"/>
          </a:xfrm>
          <a:custGeom>
            <a:avLst/>
            <a:gdLst/>
            <a:ahLst/>
            <a:cxnLst/>
            <a:rect l="0" t="0" r="0" b="0"/>
            <a:pathLst>
              <a:path w="132670" h="99502">
                <a:moveTo>
                  <a:pt x="0" y="0"/>
                </a:moveTo>
                <a:lnTo>
                  <a:pt x="0" y="99502"/>
                </a:lnTo>
                <a:lnTo>
                  <a:pt x="132670" y="0"/>
                </a:lnTo>
                <a:close/>
              </a:path>
            </a:pathLst>
          </a:custGeom>
          <a:solidFill>
            <a:srgbClr val="C7E6E9"/>
          </a:solidFill>
          <a:ln w="0">
            <a:noFill/>
          </a:ln>
        </p:spPr>
        <p:txBody>
          <a:bodyPr/>
          <a:lstStyle/>
          <a:p>
            <a:endParaRPr lang="en-US"/>
          </a:p>
        </p:txBody>
      </p:sp>
      <p:sp>
        <p:nvSpPr>
          <p:cNvPr id="546" name="field cell 144">
            <a:extLst>
              <a:ext uri="{FF2B5EF4-FFF2-40B4-BE49-F238E27FC236}">
                <a16:creationId xmlns:a16="http://schemas.microsoft.com/office/drawing/2014/main" id="{2C4A0405-6D45-4E20-BE2D-4F8D69F08E60}"/>
              </a:ext>
            </a:extLst>
          </p:cNvPr>
          <p:cNvSpPr>
            <a:spLocks noGrp="1"/>
          </p:cNvSpPr>
          <p:nvPr/>
        </p:nvSpPr>
        <p:spPr>
          <a:xfrm>
            <a:off x="5425848" y="3885690"/>
            <a:ext cx="132670" cy="99502"/>
          </a:xfrm>
          <a:custGeom>
            <a:avLst/>
            <a:gdLst/>
            <a:ahLst/>
            <a:cxnLst/>
            <a:rect l="0" t="0" r="0" b="0"/>
            <a:pathLst>
              <a:path w="132670" h="99502">
                <a:moveTo>
                  <a:pt x="0" y="0"/>
                </a:moveTo>
                <a:lnTo>
                  <a:pt x="132670" y="99502"/>
                </a:lnTo>
                <a:lnTo>
                  <a:pt x="132670" y="0"/>
                </a:lnTo>
                <a:close/>
              </a:path>
            </a:pathLst>
          </a:custGeom>
          <a:solidFill>
            <a:srgbClr val="C8E6E9"/>
          </a:solidFill>
          <a:ln w="0">
            <a:noFill/>
          </a:ln>
        </p:spPr>
        <p:txBody>
          <a:bodyPr/>
          <a:lstStyle/>
          <a:p>
            <a:endParaRPr lang="en-US"/>
          </a:p>
        </p:txBody>
      </p:sp>
      <p:sp>
        <p:nvSpPr>
          <p:cNvPr id="547" name="field cell 145">
            <a:extLst>
              <a:ext uri="{FF2B5EF4-FFF2-40B4-BE49-F238E27FC236}">
                <a16:creationId xmlns:a16="http://schemas.microsoft.com/office/drawing/2014/main" id="{027708B3-BF5D-469B-8C25-CAC71748EAA5}"/>
              </a:ext>
            </a:extLst>
          </p:cNvPr>
          <p:cNvSpPr>
            <a:spLocks noGrp="1"/>
          </p:cNvSpPr>
          <p:nvPr/>
        </p:nvSpPr>
        <p:spPr>
          <a:xfrm>
            <a:off x="5425848" y="3885690"/>
            <a:ext cx="132670" cy="99502"/>
          </a:xfrm>
          <a:custGeom>
            <a:avLst/>
            <a:gdLst/>
            <a:ahLst/>
            <a:cxnLst/>
            <a:rect l="0" t="0" r="0" b="0"/>
            <a:pathLst>
              <a:path w="132670" h="99502">
                <a:moveTo>
                  <a:pt x="132670" y="99502"/>
                </a:moveTo>
                <a:lnTo>
                  <a:pt x="0" y="0"/>
                </a:lnTo>
                <a:lnTo>
                  <a:pt x="0" y="99502"/>
                </a:lnTo>
                <a:close/>
              </a:path>
            </a:pathLst>
          </a:custGeom>
          <a:solidFill>
            <a:srgbClr val="D5ECEF"/>
          </a:solidFill>
          <a:ln w="0">
            <a:noFill/>
          </a:ln>
        </p:spPr>
        <p:txBody>
          <a:bodyPr/>
          <a:lstStyle/>
          <a:p>
            <a:endParaRPr lang="en-US"/>
          </a:p>
        </p:txBody>
      </p:sp>
      <p:sp>
        <p:nvSpPr>
          <p:cNvPr id="548" name="field cell 146">
            <a:extLst>
              <a:ext uri="{FF2B5EF4-FFF2-40B4-BE49-F238E27FC236}">
                <a16:creationId xmlns:a16="http://schemas.microsoft.com/office/drawing/2014/main" id="{A401C41E-3C7C-42CA-854D-AD604C402EF7}"/>
              </a:ext>
            </a:extLst>
          </p:cNvPr>
          <p:cNvSpPr>
            <a:spLocks noGrp="1"/>
          </p:cNvSpPr>
          <p:nvPr/>
        </p:nvSpPr>
        <p:spPr>
          <a:xfrm>
            <a:off x="5823857" y="4084694"/>
            <a:ext cx="132670" cy="99502"/>
          </a:xfrm>
          <a:custGeom>
            <a:avLst/>
            <a:gdLst/>
            <a:ahLst/>
            <a:cxnLst/>
            <a:rect l="0" t="0" r="0" b="0"/>
            <a:pathLst>
              <a:path w="132670" h="99502">
                <a:moveTo>
                  <a:pt x="0" y="99502"/>
                </a:moveTo>
                <a:lnTo>
                  <a:pt x="132670" y="0"/>
                </a:lnTo>
                <a:lnTo>
                  <a:pt x="0" y="0"/>
                </a:lnTo>
                <a:close/>
              </a:path>
            </a:pathLst>
          </a:custGeom>
          <a:solidFill>
            <a:srgbClr val="ABDADD"/>
          </a:solidFill>
          <a:ln w="0">
            <a:noFill/>
          </a:ln>
        </p:spPr>
        <p:txBody>
          <a:bodyPr/>
          <a:lstStyle/>
          <a:p>
            <a:endParaRPr lang="en-US"/>
          </a:p>
        </p:txBody>
      </p:sp>
      <p:sp>
        <p:nvSpPr>
          <p:cNvPr id="549" name="field cell 147">
            <a:extLst>
              <a:ext uri="{FF2B5EF4-FFF2-40B4-BE49-F238E27FC236}">
                <a16:creationId xmlns:a16="http://schemas.microsoft.com/office/drawing/2014/main" id="{7F3D89CD-40BC-4012-AF0D-F242988EBFB1}"/>
              </a:ext>
            </a:extLst>
          </p:cNvPr>
          <p:cNvSpPr>
            <a:spLocks noGrp="1"/>
          </p:cNvSpPr>
          <p:nvPr/>
        </p:nvSpPr>
        <p:spPr>
          <a:xfrm>
            <a:off x="5823857" y="4084694"/>
            <a:ext cx="132670" cy="99502"/>
          </a:xfrm>
          <a:custGeom>
            <a:avLst/>
            <a:gdLst/>
            <a:ahLst/>
            <a:cxnLst/>
            <a:rect l="0" t="0" r="0" b="0"/>
            <a:pathLst>
              <a:path w="132670" h="99502">
                <a:moveTo>
                  <a:pt x="0" y="99502"/>
                </a:moveTo>
                <a:lnTo>
                  <a:pt x="132670" y="99502"/>
                </a:lnTo>
                <a:lnTo>
                  <a:pt x="132670" y="0"/>
                </a:lnTo>
                <a:close/>
              </a:path>
            </a:pathLst>
          </a:custGeom>
          <a:solidFill>
            <a:srgbClr val="B1DDE0"/>
          </a:solidFill>
          <a:ln w="0">
            <a:noFill/>
          </a:ln>
        </p:spPr>
        <p:txBody>
          <a:bodyPr/>
          <a:lstStyle/>
          <a:p>
            <a:endParaRPr lang="en-US"/>
          </a:p>
        </p:txBody>
      </p:sp>
      <p:sp>
        <p:nvSpPr>
          <p:cNvPr id="550" name="field cell 148">
            <a:extLst>
              <a:ext uri="{FF2B5EF4-FFF2-40B4-BE49-F238E27FC236}">
                <a16:creationId xmlns:a16="http://schemas.microsoft.com/office/drawing/2014/main" id="{B8BB778D-AA39-4DFE-867D-594494118A88}"/>
              </a:ext>
            </a:extLst>
          </p:cNvPr>
          <p:cNvSpPr>
            <a:spLocks noGrp="1"/>
          </p:cNvSpPr>
          <p:nvPr/>
        </p:nvSpPr>
        <p:spPr>
          <a:xfrm>
            <a:off x="5691188" y="4084694"/>
            <a:ext cx="132670" cy="99502"/>
          </a:xfrm>
          <a:custGeom>
            <a:avLst/>
            <a:gdLst/>
            <a:ahLst/>
            <a:cxnLst/>
            <a:rect l="0" t="0" r="0" b="0"/>
            <a:pathLst>
              <a:path w="132670" h="99502">
                <a:moveTo>
                  <a:pt x="0" y="0"/>
                </a:moveTo>
                <a:lnTo>
                  <a:pt x="132670" y="99502"/>
                </a:lnTo>
                <a:lnTo>
                  <a:pt x="132670" y="0"/>
                </a:lnTo>
                <a:close/>
              </a:path>
            </a:pathLst>
          </a:custGeom>
          <a:solidFill>
            <a:srgbClr val="95D1D4"/>
          </a:solidFill>
          <a:ln w="0">
            <a:noFill/>
          </a:ln>
        </p:spPr>
        <p:txBody>
          <a:bodyPr/>
          <a:lstStyle/>
          <a:p>
            <a:endParaRPr lang="en-US"/>
          </a:p>
        </p:txBody>
      </p:sp>
      <p:sp>
        <p:nvSpPr>
          <p:cNvPr id="551" name="field cell 149">
            <a:extLst>
              <a:ext uri="{FF2B5EF4-FFF2-40B4-BE49-F238E27FC236}">
                <a16:creationId xmlns:a16="http://schemas.microsoft.com/office/drawing/2014/main" id="{8AAB1D2C-5E96-43E2-8E53-495F0F3C0732}"/>
              </a:ext>
            </a:extLst>
          </p:cNvPr>
          <p:cNvSpPr>
            <a:spLocks noGrp="1"/>
          </p:cNvSpPr>
          <p:nvPr/>
        </p:nvSpPr>
        <p:spPr>
          <a:xfrm>
            <a:off x="5691188" y="4084694"/>
            <a:ext cx="132670" cy="99502"/>
          </a:xfrm>
          <a:custGeom>
            <a:avLst/>
            <a:gdLst/>
            <a:ahLst/>
            <a:cxnLst/>
            <a:rect l="0" t="0" r="0" b="0"/>
            <a:pathLst>
              <a:path w="132670" h="99502">
                <a:moveTo>
                  <a:pt x="132670" y="99502"/>
                </a:moveTo>
                <a:lnTo>
                  <a:pt x="0" y="0"/>
                </a:lnTo>
                <a:lnTo>
                  <a:pt x="0" y="99502"/>
                </a:lnTo>
                <a:close/>
              </a:path>
            </a:pathLst>
          </a:custGeom>
          <a:solidFill>
            <a:srgbClr val="93D0D3"/>
          </a:solidFill>
          <a:ln w="0">
            <a:noFill/>
          </a:ln>
        </p:spPr>
        <p:txBody>
          <a:bodyPr/>
          <a:lstStyle/>
          <a:p>
            <a:endParaRPr lang="en-US"/>
          </a:p>
        </p:txBody>
      </p:sp>
      <p:sp>
        <p:nvSpPr>
          <p:cNvPr id="552" name="field cell 150">
            <a:extLst>
              <a:ext uri="{FF2B5EF4-FFF2-40B4-BE49-F238E27FC236}">
                <a16:creationId xmlns:a16="http://schemas.microsoft.com/office/drawing/2014/main" id="{9785F5AE-0FA8-4FB3-B0CA-CE138250AA04}"/>
              </a:ext>
            </a:extLst>
          </p:cNvPr>
          <p:cNvSpPr>
            <a:spLocks noGrp="1"/>
          </p:cNvSpPr>
          <p:nvPr/>
        </p:nvSpPr>
        <p:spPr>
          <a:xfrm>
            <a:off x="5691188" y="4184196"/>
            <a:ext cx="132670" cy="99502"/>
          </a:xfrm>
          <a:custGeom>
            <a:avLst/>
            <a:gdLst/>
            <a:ahLst/>
            <a:cxnLst/>
            <a:rect l="0" t="0" r="0" b="0"/>
            <a:pathLst>
              <a:path w="132670" h="99502">
                <a:moveTo>
                  <a:pt x="132670" y="0"/>
                </a:moveTo>
                <a:lnTo>
                  <a:pt x="0" y="99502"/>
                </a:lnTo>
                <a:lnTo>
                  <a:pt x="132670" y="99502"/>
                </a:lnTo>
                <a:close/>
              </a:path>
            </a:pathLst>
          </a:custGeom>
          <a:solidFill>
            <a:srgbClr val="9CD4D7"/>
          </a:solidFill>
          <a:ln w="0">
            <a:noFill/>
          </a:ln>
        </p:spPr>
        <p:txBody>
          <a:bodyPr/>
          <a:lstStyle/>
          <a:p>
            <a:endParaRPr lang="en-US"/>
          </a:p>
        </p:txBody>
      </p:sp>
      <p:sp>
        <p:nvSpPr>
          <p:cNvPr id="553" name="field cell 151">
            <a:extLst>
              <a:ext uri="{FF2B5EF4-FFF2-40B4-BE49-F238E27FC236}">
                <a16:creationId xmlns:a16="http://schemas.microsoft.com/office/drawing/2014/main" id="{F5988F10-D83E-4FF6-9E79-C88A331563BB}"/>
              </a:ext>
            </a:extLst>
          </p:cNvPr>
          <p:cNvSpPr>
            <a:spLocks noGrp="1"/>
          </p:cNvSpPr>
          <p:nvPr/>
        </p:nvSpPr>
        <p:spPr>
          <a:xfrm>
            <a:off x="5691188" y="4184196"/>
            <a:ext cx="132670" cy="99502"/>
          </a:xfrm>
          <a:custGeom>
            <a:avLst/>
            <a:gdLst/>
            <a:ahLst/>
            <a:cxnLst/>
            <a:rect l="0" t="0" r="0" b="0"/>
            <a:pathLst>
              <a:path w="132670" h="99502">
                <a:moveTo>
                  <a:pt x="0" y="99502"/>
                </a:moveTo>
                <a:lnTo>
                  <a:pt x="132670" y="0"/>
                </a:lnTo>
                <a:lnTo>
                  <a:pt x="0" y="0"/>
                </a:lnTo>
                <a:close/>
              </a:path>
            </a:pathLst>
          </a:custGeom>
          <a:solidFill>
            <a:srgbClr val="9CD4D7"/>
          </a:solidFill>
          <a:ln w="0">
            <a:noFill/>
          </a:ln>
        </p:spPr>
        <p:txBody>
          <a:bodyPr/>
          <a:lstStyle/>
          <a:p>
            <a:endParaRPr lang="en-US"/>
          </a:p>
        </p:txBody>
      </p:sp>
      <p:sp>
        <p:nvSpPr>
          <p:cNvPr id="554" name="field cell 152">
            <a:extLst>
              <a:ext uri="{FF2B5EF4-FFF2-40B4-BE49-F238E27FC236}">
                <a16:creationId xmlns:a16="http://schemas.microsoft.com/office/drawing/2014/main" id="{A021B7D0-3335-4EF2-B893-3763785EA6F9}"/>
              </a:ext>
            </a:extLst>
          </p:cNvPr>
          <p:cNvSpPr>
            <a:spLocks noGrp="1"/>
          </p:cNvSpPr>
          <p:nvPr/>
        </p:nvSpPr>
        <p:spPr>
          <a:xfrm>
            <a:off x="5956527" y="4184196"/>
            <a:ext cx="132670" cy="99502"/>
          </a:xfrm>
          <a:custGeom>
            <a:avLst/>
            <a:gdLst/>
            <a:ahLst/>
            <a:cxnLst/>
            <a:rect l="0" t="0" r="0" b="0"/>
            <a:pathLst>
              <a:path w="132670" h="99502">
                <a:moveTo>
                  <a:pt x="0" y="99502"/>
                </a:moveTo>
                <a:lnTo>
                  <a:pt x="132670" y="99502"/>
                </a:lnTo>
                <a:lnTo>
                  <a:pt x="132670" y="0"/>
                </a:lnTo>
                <a:close/>
              </a:path>
            </a:pathLst>
          </a:custGeom>
          <a:solidFill>
            <a:srgbClr val="D4EBEE"/>
          </a:solidFill>
          <a:ln w="0">
            <a:noFill/>
          </a:ln>
        </p:spPr>
        <p:txBody>
          <a:bodyPr/>
          <a:lstStyle/>
          <a:p>
            <a:endParaRPr lang="en-US"/>
          </a:p>
        </p:txBody>
      </p:sp>
      <p:sp>
        <p:nvSpPr>
          <p:cNvPr id="555" name="field cell 153">
            <a:extLst>
              <a:ext uri="{FF2B5EF4-FFF2-40B4-BE49-F238E27FC236}">
                <a16:creationId xmlns:a16="http://schemas.microsoft.com/office/drawing/2014/main" id="{284007C5-97A4-44AE-9632-719A682202DD}"/>
              </a:ext>
            </a:extLst>
          </p:cNvPr>
          <p:cNvSpPr>
            <a:spLocks noGrp="1"/>
          </p:cNvSpPr>
          <p:nvPr/>
        </p:nvSpPr>
        <p:spPr>
          <a:xfrm>
            <a:off x="5956527" y="4184196"/>
            <a:ext cx="132670" cy="99502"/>
          </a:xfrm>
          <a:custGeom>
            <a:avLst/>
            <a:gdLst/>
            <a:ahLst/>
            <a:cxnLst/>
            <a:rect l="0" t="0" r="0" b="0"/>
            <a:pathLst>
              <a:path w="132670" h="99502">
                <a:moveTo>
                  <a:pt x="0" y="0"/>
                </a:moveTo>
                <a:lnTo>
                  <a:pt x="0" y="99502"/>
                </a:lnTo>
                <a:lnTo>
                  <a:pt x="132670" y="0"/>
                </a:lnTo>
                <a:close/>
              </a:path>
            </a:pathLst>
          </a:custGeom>
          <a:solidFill>
            <a:srgbClr val="C8E6E9"/>
          </a:solidFill>
          <a:ln w="0">
            <a:noFill/>
          </a:ln>
        </p:spPr>
        <p:txBody>
          <a:bodyPr/>
          <a:lstStyle/>
          <a:p>
            <a:endParaRPr lang="en-US"/>
          </a:p>
        </p:txBody>
      </p:sp>
      <p:sp>
        <p:nvSpPr>
          <p:cNvPr id="556" name="field cell 154">
            <a:extLst>
              <a:ext uri="{FF2B5EF4-FFF2-40B4-BE49-F238E27FC236}">
                <a16:creationId xmlns:a16="http://schemas.microsoft.com/office/drawing/2014/main" id="{D197681B-7FA9-487C-B4D4-B3ECC80D2EA7}"/>
              </a:ext>
            </a:extLst>
          </p:cNvPr>
          <p:cNvSpPr>
            <a:spLocks noGrp="1"/>
          </p:cNvSpPr>
          <p:nvPr/>
        </p:nvSpPr>
        <p:spPr>
          <a:xfrm>
            <a:off x="5823857" y="4184196"/>
            <a:ext cx="132670" cy="99502"/>
          </a:xfrm>
          <a:custGeom>
            <a:avLst/>
            <a:gdLst/>
            <a:ahLst/>
            <a:cxnLst/>
            <a:rect l="0" t="0" r="0" b="0"/>
            <a:pathLst>
              <a:path w="132670" h="99502">
                <a:moveTo>
                  <a:pt x="0" y="0"/>
                </a:moveTo>
                <a:lnTo>
                  <a:pt x="132670" y="99502"/>
                </a:lnTo>
                <a:lnTo>
                  <a:pt x="132670" y="0"/>
                </a:lnTo>
                <a:close/>
              </a:path>
            </a:pathLst>
          </a:custGeom>
          <a:solidFill>
            <a:srgbClr val="A7D9DC"/>
          </a:solidFill>
          <a:ln w="0">
            <a:noFill/>
          </a:ln>
        </p:spPr>
        <p:txBody>
          <a:bodyPr/>
          <a:lstStyle/>
          <a:p>
            <a:endParaRPr lang="en-US"/>
          </a:p>
        </p:txBody>
      </p:sp>
      <p:sp>
        <p:nvSpPr>
          <p:cNvPr id="557" name="field cell 155">
            <a:extLst>
              <a:ext uri="{FF2B5EF4-FFF2-40B4-BE49-F238E27FC236}">
                <a16:creationId xmlns:a16="http://schemas.microsoft.com/office/drawing/2014/main" id="{9A0BCEE9-E355-46E9-932F-5C95EC54A55A}"/>
              </a:ext>
            </a:extLst>
          </p:cNvPr>
          <p:cNvSpPr>
            <a:spLocks noGrp="1"/>
          </p:cNvSpPr>
          <p:nvPr/>
        </p:nvSpPr>
        <p:spPr>
          <a:xfrm>
            <a:off x="5823857" y="4184196"/>
            <a:ext cx="132670" cy="99502"/>
          </a:xfrm>
          <a:custGeom>
            <a:avLst/>
            <a:gdLst/>
            <a:ahLst/>
            <a:cxnLst/>
            <a:rect l="0" t="0" r="0" b="0"/>
            <a:pathLst>
              <a:path w="132670" h="99502">
                <a:moveTo>
                  <a:pt x="132670" y="99502"/>
                </a:moveTo>
                <a:lnTo>
                  <a:pt x="0" y="0"/>
                </a:lnTo>
                <a:lnTo>
                  <a:pt x="0" y="99502"/>
                </a:lnTo>
                <a:close/>
              </a:path>
            </a:pathLst>
          </a:custGeom>
          <a:solidFill>
            <a:srgbClr val="9FD5D8"/>
          </a:solidFill>
          <a:ln w="0">
            <a:noFill/>
          </a:ln>
        </p:spPr>
        <p:txBody>
          <a:bodyPr/>
          <a:lstStyle/>
          <a:p>
            <a:endParaRPr lang="en-US"/>
          </a:p>
        </p:txBody>
      </p:sp>
      <p:sp>
        <p:nvSpPr>
          <p:cNvPr id="558" name="field cell 156">
            <a:extLst>
              <a:ext uri="{FF2B5EF4-FFF2-40B4-BE49-F238E27FC236}">
                <a16:creationId xmlns:a16="http://schemas.microsoft.com/office/drawing/2014/main" id="{68FB4FE2-CC40-4E69-AE1E-90857C1DEDA0}"/>
              </a:ext>
            </a:extLst>
          </p:cNvPr>
          <p:cNvSpPr>
            <a:spLocks noGrp="1"/>
          </p:cNvSpPr>
          <p:nvPr/>
        </p:nvSpPr>
        <p:spPr>
          <a:xfrm>
            <a:off x="4895170" y="3985192"/>
            <a:ext cx="132670" cy="99502"/>
          </a:xfrm>
          <a:custGeom>
            <a:avLst/>
            <a:gdLst/>
            <a:ahLst/>
            <a:cxnLst/>
            <a:rect l="0" t="0" r="0" b="0"/>
            <a:pathLst>
              <a:path w="132670" h="99502">
                <a:moveTo>
                  <a:pt x="0" y="99502"/>
                </a:moveTo>
                <a:lnTo>
                  <a:pt x="132670" y="0"/>
                </a:lnTo>
                <a:lnTo>
                  <a:pt x="0" y="0"/>
                </a:lnTo>
                <a:close/>
              </a:path>
            </a:pathLst>
          </a:custGeom>
          <a:solidFill>
            <a:srgbClr val="BEE2E5"/>
          </a:solidFill>
          <a:ln w="0">
            <a:noFill/>
          </a:ln>
        </p:spPr>
        <p:txBody>
          <a:bodyPr/>
          <a:lstStyle/>
          <a:p>
            <a:endParaRPr lang="en-US"/>
          </a:p>
        </p:txBody>
      </p:sp>
      <p:sp>
        <p:nvSpPr>
          <p:cNvPr id="559" name="field cell 157">
            <a:extLst>
              <a:ext uri="{FF2B5EF4-FFF2-40B4-BE49-F238E27FC236}">
                <a16:creationId xmlns:a16="http://schemas.microsoft.com/office/drawing/2014/main" id="{16753467-9DB8-4AB2-8B6C-C35A61F5141C}"/>
              </a:ext>
            </a:extLst>
          </p:cNvPr>
          <p:cNvSpPr>
            <a:spLocks noGrp="1"/>
          </p:cNvSpPr>
          <p:nvPr/>
        </p:nvSpPr>
        <p:spPr>
          <a:xfrm>
            <a:off x="4895170" y="3985192"/>
            <a:ext cx="132670" cy="99502"/>
          </a:xfrm>
          <a:custGeom>
            <a:avLst/>
            <a:gdLst/>
            <a:ahLst/>
            <a:cxnLst/>
            <a:rect l="0" t="0" r="0" b="0"/>
            <a:pathLst>
              <a:path w="132670" h="99502">
                <a:moveTo>
                  <a:pt x="132670" y="0"/>
                </a:moveTo>
                <a:lnTo>
                  <a:pt x="0" y="99502"/>
                </a:lnTo>
                <a:lnTo>
                  <a:pt x="132670" y="99502"/>
                </a:lnTo>
                <a:close/>
              </a:path>
            </a:pathLst>
          </a:custGeom>
          <a:solidFill>
            <a:srgbClr val="7CC1C5"/>
          </a:solidFill>
          <a:ln w="0">
            <a:noFill/>
          </a:ln>
        </p:spPr>
        <p:txBody>
          <a:bodyPr/>
          <a:lstStyle/>
          <a:p>
            <a:endParaRPr lang="en-US"/>
          </a:p>
        </p:txBody>
      </p:sp>
      <p:sp>
        <p:nvSpPr>
          <p:cNvPr id="560" name="field cell 158">
            <a:extLst>
              <a:ext uri="{FF2B5EF4-FFF2-40B4-BE49-F238E27FC236}">
                <a16:creationId xmlns:a16="http://schemas.microsoft.com/office/drawing/2014/main" id="{940D7788-FE55-44F7-80A9-72F2CFC2F480}"/>
              </a:ext>
            </a:extLst>
          </p:cNvPr>
          <p:cNvSpPr>
            <a:spLocks noGrp="1"/>
          </p:cNvSpPr>
          <p:nvPr/>
        </p:nvSpPr>
        <p:spPr>
          <a:xfrm>
            <a:off x="4895170" y="3885690"/>
            <a:ext cx="132670" cy="99502"/>
          </a:xfrm>
          <a:custGeom>
            <a:avLst/>
            <a:gdLst/>
            <a:ahLst/>
            <a:cxnLst/>
            <a:rect l="0" t="0" r="0" b="0"/>
            <a:pathLst>
              <a:path w="132670" h="99502">
                <a:moveTo>
                  <a:pt x="132670" y="99502"/>
                </a:moveTo>
                <a:lnTo>
                  <a:pt x="0" y="0"/>
                </a:lnTo>
                <a:lnTo>
                  <a:pt x="0" y="99502"/>
                </a:lnTo>
                <a:close/>
              </a:path>
            </a:pathLst>
          </a:custGeom>
          <a:solidFill>
            <a:srgbClr val="E8F4F7"/>
          </a:solidFill>
          <a:ln w="0">
            <a:noFill/>
          </a:ln>
        </p:spPr>
        <p:txBody>
          <a:bodyPr/>
          <a:lstStyle/>
          <a:p>
            <a:endParaRPr lang="en-US"/>
          </a:p>
        </p:txBody>
      </p:sp>
      <p:sp>
        <p:nvSpPr>
          <p:cNvPr id="561" name="field cell 159">
            <a:extLst>
              <a:ext uri="{FF2B5EF4-FFF2-40B4-BE49-F238E27FC236}">
                <a16:creationId xmlns:a16="http://schemas.microsoft.com/office/drawing/2014/main" id="{085D984D-82CA-4ED7-9501-C325F5C0A858}"/>
              </a:ext>
            </a:extLst>
          </p:cNvPr>
          <p:cNvSpPr>
            <a:spLocks noGrp="1"/>
          </p:cNvSpPr>
          <p:nvPr/>
        </p:nvSpPr>
        <p:spPr>
          <a:xfrm>
            <a:off x="4895170" y="3885690"/>
            <a:ext cx="132670" cy="99502"/>
          </a:xfrm>
          <a:custGeom>
            <a:avLst/>
            <a:gdLst/>
            <a:ahLst/>
            <a:cxnLst/>
            <a:rect l="0" t="0" r="0" b="0"/>
            <a:pathLst>
              <a:path w="132670" h="99502">
                <a:moveTo>
                  <a:pt x="132670" y="99502"/>
                </a:moveTo>
                <a:lnTo>
                  <a:pt x="132670" y="0"/>
                </a:lnTo>
                <a:lnTo>
                  <a:pt x="0" y="0"/>
                </a:lnTo>
                <a:close/>
              </a:path>
            </a:pathLst>
          </a:custGeom>
          <a:solidFill>
            <a:srgbClr val="ECF6F9"/>
          </a:solidFill>
          <a:ln w="0">
            <a:noFill/>
          </a:ln>
        </p:spPr>
        <p:txBody>
          <a:bodyPr/>
          <a:lstStyle/>
          <a:p>
            <a:endParaRPr lang="en-US"/>
          </a:p>
        </p:txBody>
      </p:sp>
      <p:sp>
        <p:nvSpPr>
          <p:cNvPr id="562" name="field cell 160">
            <a:extLst>
              <a:ext uri="{FF2B5EF4-FFF2-40B4-BE49-F238E27FC236}">
                <a16:creationId xmlns:a16="http://schemas.microsoft.com/office/drawing/2014/main" id="{7C2D6DD2-FD71-4437-AC71-058F378AFB55}"/>
              </a:ext>
            </a:extLst>
          </p:cNvPr>
          <p:cNvSpPr>
            <a:spLocks noGrp="1"/>
          </p:cNvSpPr>
          <p:nvPr/>
        </p:nvSpPr>
        <p:spPr>
          <a:xfrm>
            <a:off x="5027839" y="3686685"/>
            <a:ext cx="132670" cy="99502"/>
          </a:xfrm>
          <a:custGeom>
            <a:avLst/>
            <a:gdLst/>
            <a:ahLst/>
            <a:cxnLst/>
            <a:rect l="0" t="0" r="0" b="0"/>
            <a:pathLst>
              <a:path w="132670" h="99502">
                <a:moveTo>
                  <a:pt x="132670" y="99502"/>
                </a:moveTo>
                <a:lnTo>
                  <a:pt x="0" y="0"/>
                </a:lnTo>
                <a:lnTo>
                  <a:pt x="0" y="99502"/>
                </a:lnTo>
                <a:close/>
              </a:path>
            </a:pathLst>
          </a:custGeom>
          <a:solidFill>
            <a:srgbClr val="1D6673"/>
          </a:solidFill>
          <a:ln w="0">
            <a:noFill/>
          </a:ln>
        </p:spPr>
        <p:txBody>
          <a:bodyPr/>
          <a:lstStyle/>
          <a:p>
            <a:endParaRPr lang="en-US"/>
          </a:p>
        </p:txBody>
      </p:sp>
      <p:sp>
        <p:nvSpPr>
          <p:cNvPr id="563" name="field cell 161">
            <a:extLst>
              <a:ext uri="{FF2B5EF4-FFF2-40B4-BE49-F238E27FC236}">
                <a16:creationId xmlns:a16="http://schemas.microsoft.com/office/drawing/2014/main" id="{631658A7-3BB6-41D3-94C8-ED9DDA892DA8}"/>
              </a:ext>
            </a:extLst>
          </p:cNvPr>
          <p:cNvSpPr>
            <a:spLocks noGrp="1"/>
          </p:cNvSpPr>
          <p:nvPr/>
        </p:nvSpPr>
        <p:spPr>
          <a:xfrm>
            <a:off x="5027839" y="3686685"/>
            <a:ext cx="132670" cy="99502"/>
          </a:xfrm>
          <a:custGeom>
            <a:avLst/>
            <a:gdLst/>
            <a:ahLst/>
            <a:cxnLst/>
            <a:rect l="0" t="0" r="0" b="0"/>
            <a:pathLst>
              <a:path w="132670" h="99502">
                <a:moveTo>
                  <a:pt x="132670" y="99502"/>
                </a:moveTo>
                <a:lnTo>
                  <a:pt x="132670" y="0"/>
                </a:lnTo>
                <a:lnTo>
                  <a:pt x="0" y="0"/>
                </a:lnTo>
                <a:close/>
              </a:path>
            </a:pathLst>
          </a:custGeom>
          <a:solidFill>
            <a:srgbClr val="1A3B53"/>
          </a:solidFill>
          <a:ln w="0">
            <a:noFill/>
          </a:ln>
        </p:spPr>
        <p:txBody>
          <a:bodyPr/>
          <a:lstStyle/>
          <a:p>
            <a:endParaRPr lang="en-US"/>
          </a:p>
        </p:txBody>
      </p:sp>
      <p:sp>
        <p:nvSpPr>
          <p:cNvPr id="564" name="field cell 162">
            <a:extLst>
              <a:ext uri="{FF2B5EF4-FFF2-40B4-BE49-F238E27FC236}">
                <a16:creationId xmlns:a16="http://schemas.microsoft.com/office/drawing/2014/main" id="{15F33CFE-2BA6-41EA-A5FE-F81F73F55B3F}"/>
              </a:ext>
            </a:extLst>
          </p:cNvPr>
          <p:cNvSpPr>
            <a:spLocks noGrp="1"/>
          </p:cNvSpPr>
          <p:nvPr/>
        </p:nvSpPr>
        <p:spPr>
          <a:xfrm>
            <a:off x="5160509" y="3686685"/>
            <a:ext cx="132670" cy="99502"/>
          </a:xfrm>
          <a:custGeom>
            <a:avLst/>
            <a:gdLst/>
            <a:ahLst/>
            <a:cxnLst/>
            <a:rect l="0" t="0" r="0" b="0"/>
            <a:pathLst>
              <a:path w="132670" h="99502">
                <a:moveTo>
                  <a:pt x="0" y="0"/>
                </a:moveTo>
                <a:lnTo>
                  <a:pt x="0" y="99502"/>
                </a:lnTo>
                <a:lnTo>
                  <a:pt x="132670" y="0"/>
                </a:lnTo>
                <a:close/>
              </a:path>
            </a:pathLst>
          </a:custGeom>
          <a:solidFill>
            <a:srgbClr val="1C5C6C"/>
          </a:solidFill>
          <a:ln w="0">
            <a:noFill/>
          </a:ln>
        </p:spPr>
        <p:txBody>
          <a:bodyPr/>
          <a:lstStyle/>
          <a:p>
            <a:endParaRPr lang="en-US"/>
          </a:p>
        </p:txBody>
      </p:sp>
      <p:sp>
        <p:nvSpPr>
          <p:cNvPr id="565" name="field cell 163">
            <a:extLst>
              <a:ext uri="{FF2B5EF4-FFF2-40B4-BE49-F238E27FC236}">
                <a16:creationId xmlns:a16="http://schemas.microsoft.com/office/drawing/2014/main" id="{2018AA30-D846-4F9D-8298-F96373BD96B9}"/>
              </a:ext>
            </a:extLst>
          </p:cNvPr>
          <p:cNvSpPr>
            <a:spLocks noGrp="1"/>
          </p:cNvSpPr>
          <p:nvPr/>
        </p:nvSpPr>
        <p:spPr>
          <a:xfrm>
            <a:off x="5160509" y="3686685"/>
            <a:ext cx="132670" cy="99502"/>
          </a:xfrm>
          <a:custGeom>
            <a:avLst/>
            <a:gdLst/>
            <a:ahLst/>
            <a:cxnLst/>
            <a:rect l="0" t="0" r="0" b="0"/>
            <a:pathLst>
              <a:path w="132670" h="99502">
                <a:moveTo>
                  <a:pt x="0" y="99502"/>
                </a:moveTo>
                <a:lnTo>
                  <a:pt x="132670" y="99502"/>
                </a:lnTo>
                <a:lnTo>
                  <a:pt x="132670" y="0"/>
                </a:lnTo>
                <a:close/>
              </a:path>
            </a:pathLst>
          </a:custGeom>
          <a:solidFill>
            <a:srgbClr val="2D888F"/>
          </a:solidFill>
          <a:ln w="0">
            <a:noFill/>
          </a:ln>
        </p:spPr>
        <p:txBody>
          <a:bodyPr/>
          <a:lstStyle/>
          <a:p>
            <a:endParaRPr lang="en-US"/>
          </a:p>
        </p:txBody>
      </p:sp>
      <p:sp>
        <p:nvSpPr>
          <p:cNvPr id="566" name="field cell 164">
            <a:extLst>
              <a:ext uri="{FF2B5EF4-FFF2-40B4-BE49-F238E27FC236}">
                <a16:creationId xmlns:a16="http://schemas.microsoft.com/office/drawing/2014/main" id="{71C9C910-2D16-462A-AB30-C185C9ED9F47}"/>
              </a:ext>
            </a:extLst>
          </p:cNvPr>
          <p:cNvSpPr>
            <a:spLocks noGrp="1"/>
          </p:cNvSpPr>
          <p:nvPr/>
        </p:nvSpPr>
        <p:spPr>
          <a:xfrm>
            <a:off x="5558518" y="4084694"/>
            <a:ext cx="132670" cy="99502"/>
          </a:xfrm>
          <a:custGeom>
            <a:avLst/>
            <a:gdLst/>
            <a:ahLst/>
            <a:cxnLst/>
            <a:rect l="0" t="0" r="0" b="0"/>
            <a:pathLst>
              <a:path w="132670" h="99502">
                <a:moveTo>
                  <a:pt x="0" y="0"/>
                </a:moveTo>
                <a:lnTo>
                  <a:pt x="0" y="99502"/>
                </a:lnTo>
                <a:lnTo>
                  <a:pt x="132670" y="99502"/>
                </a:lnTo>
                <a:close/>
              </a:path>
            </a:pathLst>
          </a:custGeom>
          <a:solidFill>
            <a:srgbClr val="CDE9EC"/>
          </a:solidFill>
          <a:ln w="0">
            <a:noFill/>
          </a:ln>
        </p:spPr>
        <p:txBody>
          <a:bodyPr/>
          <a:lstStyle/>
          <a:p>
            <a:endParaRPr lang="en-US"/>
          </a:p>
        </p:txBody>
      </p:sp>
      <p:sp>
        <p:nvSpPr>
          <p:cNvPr id="567" name="field cell 165">
            <a:extLst>
              <a:ext uri="{FF2B5EF4-FFF2-40B4-BE49-F238E27FC236}">
                <a16:creationId xmlns:a16="http://schemas.microsoft.com/office/drawing/2014/main" id="{BB912734-6185-4375-8375-110E85B1A0EE}"/>
              </a:ext>
            </a:extLst>
          </p:cNvPr>
          <p:cNvSpPr>
            <a:spLocks noGrp="1"/>
          </p:cNvSpPr>
          <p:nvPr/>
        </p:nvSpPr>
        <p:spPr>
          <a:xfrm>
            <a:off x="5558518" y="4084694"/>
            <a:ext cx="132670" cy="99502"/>
          </a:xfrm>
          <a:custGeom>
            <a:avLst/>
            <a:gdLst/>
            <a:ahLst/>
            <a:cxnLst/>
            <a:rect l="0" t="0" r="0" b="0"/>
            <a:pathLst>
              <a:path w="132670" h="99502">
                <a:moveTo>
                  <a:pt x="132670" y="0"/>
                </a:moveTo>
                <a:lnTo>
                  <a:pt x="0" y="0"/>
                </a:lnTo>
                <a:lnTo>
                  <a:pt x="132670" y="99502"/>
                </a:lnTo>
                <a:close/>
              </a:path>
            </a:pathLst>
          </a:custGeom>
          <a:solidFill>
            <a:srgbClr val="B2DDE0"/>
          </a:solidFill>
          <a:ln w="0">
            <a:noFill/>
          </a:ln>
        </p:spPr>
        <p:txBody>
          <a:bodyPr/>
          <a:lstStyle/>
          <a:p>
            <a:endParaRPr lang="en-US"/>
          </a:p>
        </p:txBody>
      </p:sp>
      <p:sp>
        <p:nvSpPr>
          <p:cNvPr id="568" name="field cell 166">
            <a:extLst>
              <a:ext uri="{FF2B5EF4-FFF2-40B4-BE49-F238E27FC236}">
                <a16:creationId xmlns:a16="http://schemas.microsoft.com/office/drawing/2014/main" id="{5CD9E8C9-58FD-432B-9F5D-08547139E22D}"/>
              </a:ext>
            </a:extLst>
          </p:cNvPr>
          <p:cNvSpPr>
            <a:spLocks noGrp="1"/>
          </p:cNvSpPr>
          <p:nvPr/>
        </p:nvSpPr>
        <p:spPr>
          <a:xfrm>
            <a:off x="5558518" y="3985192"/>
            <a:ext cx="132670" cy="99502"/>
          </a:xfrm>
          <a:custGeom>
            <a:avLst/>
            <a:gdLst/>
            <a:ahLst/>
            <a:cxnLst/>
            <a:rect l="0" t="0" r="0" b="0"/>
            <a:pathLst>
              <a:path w="132670" h="99502">
                <a:moveTo>
                  <a:pt x="0" y="99502"/>
                </a:moveTo>
                <a:lnTo>
                  <a:pt x="132670" y="99502"/>
                </a:lnTo>
                <a:lnTo>
                  <a:pt x="132670" y="0"/>
                </a:lnTo>
                <a:close/>
              </a:path>
            </a:pathLst>
          </a:custGeom>
          <a:solidFill>
            <a:srgbClr val="B1DDE0"/>
          </a:solidFill>
          <a:ln w="0">
            <a:noFill/>
          </a:ln>
        </p:spPr>
        <p:txBody>
          <a:bodyPr/>
          <a:lstStyle/>
          <a:p>
            <a:endParaRPr lang="en-US"/>
          </a:p>
        </p:txBody>
      </p:sp>
      <p:sp>
        <p:nvSpPr>
          <p:cNvPr id="569" name="field cell 167">
            <a:extLst>
              <a:ext uri="{FF2B5EF4-FFF2-40B4-BE49-F238E27FC236}">
                <a16:creationId xmlns:a16="http://schemas.microsoft.com/office/drawing/2014/main" id="{9ED6DF7A-31C1-4634-B291-EDED2E8B1981}"/>
              </a:ext>
            </a:extLst>
          </p:cNvPr>
          <p:cNvSpPr>
            <a:spLocks noGrp="1"/>
          </p:cNvSpPr>
          <p:nvPr/>
        </p:nvSpPr>
        <p:spPr>
          <a:xfrm>
            <a:off x="5558518" y="3985192"/>
            <a:ext cx="132670" cy="99502"/>
          </a:xfrm>
          <a:custGeom>
            <a:avLst/>
            <a:gdLst/>
            <a:ahLst/>
            <a:cxnLst/>
            <a:rect l="0" t="0" r="0" b="0"/>
            <a:pathLst>
              <a:path w="132670" h="99502">
                <a:moveTo>
                  <a:pt x="0" y="0"/>
                </a:moveTo>
                <a:lnTo>
                  <a:pt x="0" y="99502"/>
                </a:lnTo>
                <a:lnTo>
                  <a:pt x="132670" y="0"/>
                </a:lnTo>
                <a:close/>
              </a:path>
            </a:pathLst>
          </a:custGeom>
          <a:solidFill>
            <a:srgbClr val="BFE3E6"/>
          </a:solidFill>
          <a:ln w="0">
            <a:noFill/>
          </a:ln>
        </p:spPr>
        <p:txBody>
          <a:bodyPr/>
          <a:lstStyle/>
          <a:p>
            <a:endParaRPr lang="en-US"/>
          </a:p>
        </p:txBody>
      </p:sp>
      <p:sp>
        <p:nvSpPr>
          <p:cNvPr id="570" name="field cell 168">
            <a:extLst>
              <a:ext uri="{FF2B5EF4-FFF2-40B4-BE49-F238E27FC236}">
                <a16:creationId xmlns:a16="http://schemas.microsoft.com/office/drawing/2014/main" id="{ED4D5342-ACD5-481B-8399-0E8395040B53}"/>
              </a:ext>
            </a:extLst>
          </p:cNvPr>
          <p:cNvSpPr>
            <a:spLocks noGrp="1"/>
          </p:cNvSpPr>
          <p:nvPr/>
        </p:nvSpPr>
        <p:spPr>
          <a:xfrm>
            <a:off x="5425848" y="4084694"/>
            <a:ext cx="132670" cy="99502"/>
          </a:xfrm>
          <a:custGeom>
            <a:avLst/>
            <a:gdLst/>
            <a:ahLst/>
            <a:cxnLst/>
            <a:rect l="0" t="0" r="0" b="0"/>
            <a:pathLst>
              <a:path w="132670" h="99502">
                <a:moveTo>
                  <a:pt x="132670" y="0"/>
                </a:moveTo>
                <a:lnTo>
                  <a:pt x="0" y="99502"/>
                </a:lnTo>
                <a:lnTo>
                  <a:pt x="132670" y="99502"/>
                </a:lnTo>
                <a:close/>
              </a:path>
            </a:pathLst>
          </a:custGeom>
          <a:solidFill>
            <a:srgbClr val="ECF6F9"/>
          </a:solidFill>
          <a:ln w="0">
            <a:noFill/>
          </a:ln>
        </p:spPr>
        <p:txBody>
          <a:bodyPr/>
          <a:lstStyle/>
          <a:p>
            <a:endParaRPr lang="en-US"/>
          </a:p>
        </p:txBody>
      </p:sp>
      <p:sp>
        <p:nvSpPr>
          <p:cNvPr id="571" name="field cell 169">
            <a:extLst>
              <a:ext uri="{FF2B5EF4-FFF2-40B4-BE49-F238E27FC236}">
                <a16:creationId xmlns:a16="http://schemas.microsoft.com/office/drawing/2014/main" id="{42BCCDEA-89A4-48A4-BDA7-8EAF38659608}"/>
              </a:ext>
            </a:extLst>
          </p:cNvPr>
          <p:cNvSpPr>
            <a:spLocks noGrp="1"/>
          </p:cNvSpPr>
          <p:nvPr/>
        </p:nvSpPr>
        <p:spPr>
          <a:xfrm>
            <a:off x="5425848" y="4084694"/>
            <a:ext cx="132670" cy="99502"/>
          </a:xfrm>
          <a:custGeom>
            <a:avLst/>
            <a:gdLst/>
            <a:ahLst/>
            <a:cxnLst/>
            <a:rect l="0" t="0" r="0" b="0"/>
            <a:pathLst>
              <a:path w="132670" h="99502">
                <a:moveTo>
                  <a:pt x="0" y="99502"/>
                </a:moveTo>
                <a:lnTo>
                  <a:pt x="132670" y="0"/>
                </a:lnTo>
                <a:lnTo>
                  <a:pt x="0" y="0"/>
                </a:lnTo>
                <a:close/>
              </a:path>
            </a:pathLst>
          </a:custGeom>
          <a:solidFill>
            <a:srgbClr val="EBF5F8"/>
          </a:solidFill>
          <a:ln w="0">
            <a:noFill/>
          </a:ln>
        </p:spPr>
        <p:txBody>
          <a:bodyPr/>
          <a:lstStyle/>
          <a:p>
            <a:endParaRPr lang="en-US"/>
          </a:p>
        </p:txBody>
      </p:sp>
      <p:sp>
        <p:nvSpPr>
          <p:cNvPr id="572" name="field cell 170">
            <a:extLst>
              <a:ext uri="{FF2B5EF4-FFF2-40B4-BE49-F238E27FC236}">
                <a16:creationId xmlns:a16="http://schemas.microsoft.com/office/drawing/2014/main" id="{7DEA9FF7-DE02-4E84-ACA7-010B4C5D6FAA}"/>
              </a:ext>
            </a:extLst>
          </p:cNvPr>
          <p:cNvSpPr>
            <a:spLocks noGrp="1"/>
          </p:cNvSpPr>
          <p:nvPr/>
        </p:nvSpPr>
        <p:spPr>
          <a:xfrm>
            <a:off x="5425848" y="3985192"/>
            <a:ext cx="132670" cy="99502"/>
          </a:xfrm>
          <a:custGeom>
            <a:avLst/>
            <a:gdLst/>
            <a:ahLst/>
            <a:cxnLst/>
            <a:rect l="0" t="0" r="0" b="0"/>
            <a:pathLst>
              <a:path w="132670" h="99502">
                <a:moveTo>
                  <a:pt x="0" y="99502"/>
                </a:moveTo>
                <a:lnTo>
                  <a:pt x="132670" y="99502"/>
                </a:lnTo>
                <a:lnTo>
                  <a:pt x="0" y="0"/>
                </a:lnTo>
                <a:close/>
              </a:path>
            </a:pathLst>
          </a:custGeom>
          <a:solidFill>
            <a:srgbClr val="EBF5F8"/>
          </a:solidFill>
          <a:ln w="0">
            <a:noFill/>
          </a:ln>
        </p:spPr>
        <p:txBody>
          <a:bodyPr/>
          <a:lstStyle/>
          <a:p>
            <a:endParaRPr lang="en-US"/>
          </a:p>
        </p:txBody>
      </p:sp>
      <p:sp>
        <p:nvSpPr>
          <p:cNvPr id="573" name="field cell 171">
            <a:extLst>
              <a:ext uri="{FF2B5EF4-FFF2-40B4-BE49-F238E27FC236}">
                <a16:creationId xmlns:a16="http://schemas.microsoft.com/office/drawing/2014/main" id="{D5BA8BF3-C5E3-4489-BDE4-0676541E5094}"/>
              </a:ext>
            </a:extLst>
          </p:cNvPr>
          <p:cNvSpPr>
            <a:spLocks noGrp="1"/>
          </p:cNvSpPr>
          <p:nvPr/>
        </p:nvSpPr>
        <p:spPr>
          <a:xfrm>
            <a:off x="5425848" y="3985192"/>
            <a:ext cx="132670" cy="99502"/>
          </a:xfrm>
          <a:custGeom>
            <a:avLst/>
            <a:gdLst/>
            <a:ahLst/>
            <a:cxnLst/>
            <a:rect l="0" t="0" r="0" b="0"/>
            <a:pathLst>
              <a:path w="132670" h="99502">
                <a:moveTo>
                  <a:pt x="132670" y="99502"/>
                </a:moveTo>
                <a:lnTo>
                  <a:pt x="132670" y="0"/>
                </a:lnTo>
                <a:lnTo>
                  <a:pt x="0" y="0"/>
                </a:lnTo>
                <a:close/>
              </a:path>
            </a:pathLst>
          </a:custGeom>
          <a:solidFill>
            <a:srgbClr val="DBEEF1"/>
          </a:solidFill>
          <a:ln w="0">
            <a:noFill/>
          </a:ln>
        </p:spPr>
        <p:txBody>
          <a:bodyPr/>
          <a:lstStyle/>
          <a:p>
            <a:endParaRPr lang="en-US"/>
          </a:p>
        </p:txBody>
      </p:sp>
      <p:sp>
        <p:nvSpPr>
          <p:cNvPr id="574" name="field cell 172">
            <a:extLst>
              <a:ext uri="{FF2B5EF4-FFF2-40B4-BE49-F238E27FC236}">
                <a16:creationId xmlns:a16="http://schemas.microsoft.com/office/drawing/2014/main" id="{33343FB8-48EA-4CBC-9E02-8127DF596D19}"/>
              </a:ext>
            </a:extLst>
          </p:cNvPr>
          <p:cNvSpPr>
            <a:spLocks noGrp="1"/>
          </p:cNvSpPr>
          <p:nvPr/>
        </p:nvSpPr>
        <p:spPr>
          <a:xfrm>
            <a:off x="5823857" y="4383201"/>
            <a:ext cx="132670" cy="99502"/>
          </a:xfrm>
          <a:custGeom>
            <a:avLst/>
            <a:gdLst/>
            <a:ahLst/>
            <a:cxnLst/>
            <a:rect l="0" t="0" r="0" b="0"/>
            <a:pathLst>
              <a:path w="132670" h="99502">
                <a:moveTo>
                  <a:pt x="132670" y="99502"/>
                </a:moveTo>
                <a:lnTo>
                  <a:pt x="132670" y="0"/>
                </a:lnTo>
                <a:lnTo>
                  <a:pt x="0" y="99502"/>
                </a:lnTo>
                <a:close/>
              </a:path>
            </a:pathLst>
          </a:custGeom>
          <a:solidFill>
            <a:srgbClr val="EAF5F8"/>
          </a:solidFill>
          <a:ln w="0">
            <a:noFill/>
          </a:ln>
        </p:spPr>
        <p:txBody>
          <a:bodyPr/>
          <a:lstStyle/>
          <a:p>
            <a:endParaRPr lang="en-US"/>
          </a:p>
        </p:txBody>
      </p:sp>
      <p:sp>
        <p:nvSpPr>
          <p:cNvPr id="575" name="field cell 173">
            <a:extLst>
              <a:ext uri="{FF2B5EF4-FFF2-40B4-BE49-F238E27FC236}">
                <a16:creationId xmlns:a16="http://schemas.microsoft.com/office/drawing/2014/main" id="{EA0E75FD-504A-4C89-B1D1-87D1F9B4224E}"/>
              </a:ext>
            </a:extLst>
          </p:cNvPr>
          <p:cNvSpPr>
            <a:spLocks noGrp="1"/>
          </p:cNvSpPr>
          <p:nvPr/>
        </p:nvSpPr>
        <p:spPr>
          <a:xfrm>
            <a:off x="5823857" y="4383201"/>
            <a:ext cx="132670" cy="99502"/>
          </a:xfrm>
          <a:custGeom>
            <a:avLst/>
            <a:gdLst/>
            <a:ahLst/>
            <a:cxnLst/>
            <a:rect l="0" t="0" r="0" b="0"/>
            <a:pathLst>
              <a:path w="132670" h="99502">
                <a:moveTo>
                  <a:pt x="132670" y="0"/>
                </a:moveTo>
                <a:lnTo>
                  <a:pt x="0" y="0"/>
                </a:lnTo>
                <a:lnTo>
                  <a:pt x="0" y="99502"/>
                </a:lnTo>
                <a:close/>
              </a:path>
            </a:pathLst>
          </a:custGeom>
          <a:solidFill>
            <a:srgbClr val="E2F1F4"/>
          </a:solidFill>
          <a:ln w="0">
            <a:noFill/>
          </a:ln>
        </p:spPr>
        <p:txBody>
          <a:bodyPr/>
          <a:lstStyle/>
          <a:p>
            <a:endParaRPr lang="en-US"/>
          </a:p>
        </p:txBody>
      </p:sp>
      <p:sp>
        <p:nvSpPr>
          <p:cNvPr id="576" name="field cell 174">
            <a:extLst>
              <a:ext uri="{FF2B5EF4-FFF2-40B4-BE49-F238E27FC236}">
                <a16:creationId xmlns:a16="http://schemas.microsoft.com/office/drawing/2014/main" id="{D5BEBD60-EC87-4DBF-8192-3C004BAFC60B}"/>
              </a:ext>
            </a:extLst>
          </p:cNvPr>
          <p:cNvSpPr>
            <a:spLocks noGrp="1"/>
          </p:cNvSpPr>
          <p:nvPr/>
        </p:nvSpPr>
        <p:spPr>
          <a:xfrm>
            <a:off x="5823857" y="4283699"/>
            <a:ext cx="132670" cy="99502"/>
          </a:xfrm>
          <a:custGeom>
            <a:avLst/>
            <a:gdLst/>
            <a:ahLst/>
            <a:cxnLst/>
            <a:rect l="0" t="0" r="0" b="0"/>
            <a:pathLst>
              <a:path w="132670" h="99502">
                <a:moveTo>
                  <a:pt x="0" y="99502"/>
                </a:moveTo>
                <a:lnTo>
                  <a:pt x="132670" y="99502"/>
                </a:lnTo>
                <a:lnTo>
                  <a:pt x="0" y="0"/>
                </a:lnTo>
                <a:close/>
              </a:path>
            </a:pathLst>
          </a:custGeom>
          <a:solidFill>
            <a:srgbClr val="C6E6E9"/>
          </a:solidFill>
          <a:ln w="0">
            <a:noFill/>
          </a:ln>
        </p:spPr>
        <p:txBody>
          <a:bodyPr/>
          <a:lstStyle/>
          <a:p>
            <a:endParaRPr lang="en-US"/>
          </a:p>
        </p:txBody>
      </p:sp>
      <p:sp>
        <p:nvSpPr>
          <p:cNvPr id="577" name="field cell 175">
            <a:extLst>
              <a:ext uri="{FF2B5EF4-FFF2-40B4-BE49-F238E27FC236}">
                <a16:creationId xmlns:a16="http://schemas.microsoft.com/office/drawing/2014/main" id="{81635B75-7EA0-4E2E-B0C5-FA84E6723DA1}"/>
              </a:ext>
            </a:extLst>
          </p:cNvPr>
          <p:cNvSpPr>
            <a:spLocks noGrp="1"/>
          </p:cNvSpPr>
          <p:nvPr/>
        </p:nvSpPr>
        <p:spPr>
          <a:xfrm>
            <a:off x="5823857" y="4283699"/>
            <a:ext cx="132670" cy="99502"/>
          </a:xfrm>
          <a:custGeom>
            <a:avLst/>
            <a:gdLst/>
            <a:ahLst/>
            <a:cxnLst/>
            <a:rect l="0" t="0" r="0" b="0"/>
            <a:pathLst>
              <a:path w="132670" h="99502">
                <a:moveTo>
                  <a:pt x="132670" y="99502"/>
                </a:moveTo>
                <a:lnTo>
                  <a:pt x="132670" y="0"/>
                </a:lnTo>
                <a:lnTo>
                  <a:pt x="0" y="0"/>
                </a:lnTo>
                <a:close/>
              </a:path>
            </a:pathLst>
          </a:custGeom>
          <a:solidFill>
            <a:srgbClr val="BDE2E5"/>
          </a:solidFill>
          <a:ln w="0">
            <a:noFill/>
          </a:ln>
        </p:spPr>
        <p:txBody>
          <a:bodyPr/>
          <a:lstStyle/>
          <a:p>
            <a:endParaRPr lang="en-US"/>
          </a:p>
        </p:txBody>
      </p:sp>
      <p:sp>
        <p:nvSpPr>
          <p:cNvPr id="578" name="field cell 176">
            <a:extLst>
              <a:ext uri="{FF2B5EF4-FFF2-40B4-BE49-F238E27FC236}">
                <a16:creationId xmlns:a16="http://schemas.microsoft.com/office/drawing/2014/main" id="{076C19E3-43F8-47A9-816F-5A3F0E1CC950}"/>
              </a:ext>
            </a:extLst>
          </p:cNvPr>
          <p:cNvSpPr>
            <a:spLocks noGrp="1"/>
          </p:cNvSpPr>
          <p:nvPr/>
        </p:nvSpPr>
        <p:spPr>
          <a:xfrm>
            <a:off x="5956527" y="4383201"/>
            <a:ext cx="132670" cy="99502"/>
          </a:xfrm>
          <a:custGeom>
            <a:avLst/>
            <a:gdLst/>
            <a:ahLst/>
            <a:cxnLst/>
            <a:rect l="0" t="0" r="0" b="0"/>
            <a:pathLst>
              <a:path w="132670" h="99502">
                <a:moveTo>
                  <a:pt x="132670" y="0"/>
                </a:moveTo>
                <a:lnTo>
                  <a:pt x="0" y="0"/>
                </a:lnTo>
                <a:lnTo>
                  <a:pt x="132670" y="99502"/>
                </a:lnTo>
                <a:close/>
              </a:path>
            </a:pathLst>
          </a:custGeom>
          <a:solidFill>
            <a:srgbClr val="E8F4F7"/>
          </a:solidFill>
          <a:ln w="0">
            <a:noFill/>
          </a:ln>
        </p:spPr>
        <p:txBody>
          <a:bodyPr/>
          <a:lstStyle/>
          <a:p>
            <a:endParaRPr lang="en-US"/>
          </a:p>
        </p:txBody>
      </p:sp>
      <p:sp>
        <p:nvSpPr>
          <p:cNvPr id="579" name="field cell 177">
            <a:extLst>
              <a:ext uri="{FF2B5EF4-FFF2-40B4-BE49-F238E27FC236}">
                <a16:creationId xmlns:a16="http://schemas.microsoft.com/office/drawing/2014/main" id="{96BDCE5D-5B33-40B7-8BC9-D5328A2E6115}"/>
              </a:ext>
            </a:extLst>
          </p:cNvPr>
          <p:cNvSpPr>
            <a:spLocks noGrp="1"/>
          </p:cNvSpPr>
          <p:nvPr/>
        </p:nvSpPr>
        <p:spPr>
          <a:xfrm>
            <a:off x="5956527" y="4383201"/>
            <a:ext cx="132670" cy="99502"/>
          </a:xfrm>
          <a:custGeom>
            <a:avLst/>
            <a:gdLst/>
            <a:ahLst/>
            <a:cxnLst/>
            <a:rect l="0" t="0" r="0" b="0"/>
            <a:pathLst>
              <a:path w="132670" h="99502">
                <a:moveTo>
                  <a:pt x="0" y="0"/>
                </a:moveTo>
                <a:lnTo>
                  <a:pt x="0" y="99502"/>
                </a:lnTo>
                <a:lnTo>
                  <a:pt x="132670" y="99502"/>
                </a:lnTo>
                <a:close/>
              </a:path>
            </a:pathLst>
          </a:custGeom>
          <a:solidFill>
            <a:srgbClr val="EBF5F8"/>
          </a:solidFill>
          <a:ln w="0">
            <a:noFill/>
          </a:ln>
        </p:spPr>
        <p:txBody>
          <a:bodyPr/>
          <a:lstStyle/>
          <a:p>
            <a:endParaRPr lang="en-US"/>
          </a:p>
        </p:txBody>
      </p:sp>
      <p:sp>
        <p:nvSpPr>
          <p:cNvPr id="580" name="field cell 178">
            <a:extLst>
              <a:ext uri="{FF2B5EF4-FFF2-40B4-BE49-F238E27FC236}">
                <a16:creationId xmlns:a16="http://schemas.microsoft.com/office/drawing/2014/main" id="{5E4DD10E-6C40-4718-8BAB-662EEFCCF2EB}"/>
              </a:ext>
            </a:extLst>
          </p:cNvPr>
          <p:cNvSpPr>
            <a:spLocks noGrp="1"/>
          </p:cNvSpPr>
          <p:nvPr/>
        </p:nvSpPr>
        <p:spPr>
          <a:xfrm>
            <a:off x="5956527" y="4283699"/>
            <a:ext cx="132670" cy="99502"/>
          </a:xfrm>
          <a:custGeom>
            <a:avLst/>
            <a:gdLst/>
            <a:ahLst/>
            <a:cxnLst/>
            <a:rect l="0" t="0" r="0" b="0"/>
            <a:pathLst>
              <a:path w="132670" h="99502">
                <a:moveTo>
                  <a:pt x="132670" y="0"/>
                </a:moveTo>
                <a:lnTo>
                  <a:pt x="0" y="99502"/>
                </a:lnTo>
                <a:lnTo>
                  <a:pt x="132670" y="99502"/>
                </a:lnTo>
                <a:close/>
              </a:path>
            </a:pathLst>
          </a:custGeom>
          <a:solidFill>
            <a:srgbClr val="DDEFF2"/>
          </a:solidFill>
          <a:ln w="0">
            <a:noFill/>
          </a:ln>
        </p:spPr>
        <p:txBody>
          <a:bodyPr/>
          <a:lstStyle/>
          <a:p>
            <a:endParaRPr lang="en-US"/>
          </a:p>
        </p:txBody>
      </p:sp>
      <p:sp>
        <p:nvSpPr>
          <p:cNvPr id="581" name="field cell 179">
            <a:extLst>
              <a:ext uri="{FF2B5EF4-FFF2-40B4-BE49-F238E27FC236}">
                <a16:creationId xmlns:a16="http://schemas.microsoft.com/office/drawing/2014/main" id="{A6B116A7-A030-4E41-B91E-B44AA0DA4D8F}"/>
              </a:ext>
            </a:extLst>
          </p:cNvPr>
          <p:cNvSpPr>
            <a:spLocks noGrp="1"/>
          </p:cNvSpPr>
          <p:nvPr/>
        </p:nvSpPr>
        <p:spPr>
          <a:xfrm>
            <a:off x="5956527" y="4283699"/>
            <a:ext cx="132670" cy="99502"/>
          </a:xfrm>
          <a:custGeom>
            <a:avLst/>
            <a:gdLst/>
            <a:ahLst/>
            <a:cxnLst/>
            <a:rect l="0" t="0" r="0" b="0"/>
            <a:pathLst>
              <a:path w="132670" h="99502">
                <a:moveTo>
                  <a:pt x="0" y="0"/>
                </a:moveTo>
                <a:lnTo>
                  <a:pt x="0" y="99502"/>
                </a:lnTo>
                <a:lnTo>
                  <a:pt x="132670" y="0"/>
                </a:lnTo>
                <a:close/>
              </a:path>
            </a:pathLst>
          </a:custGeom>
          <a:solidFill>
            <a:srgbClr val="CFE9EC"/>
          </a:solidFill>
          <a:ln w="0">
            <a:noFill/>
          </a:ln>
        </p:spPr>
        <p:txBody>
          <a:bodyPr/>
          <a:lstStyle/>
          <a:p>
            <a:endParaRPr lang="en-US"/>
          </a:p>
        </p:txBody>
      </p:sp>
      <p:sp>
        <p:nvSpPr>
          <p:cNvPr id="582" name="field cell 180">
            <a:extLst>
              <a:ext uri="{FF2B5EF4-FFF2-40B4-BE49-F238E27FC236}">
                <a16:creationId xmlns:a16="http://schemas.microsoft.com/office/drawing/2014/main" id="{0143D3C5-17C7-4E1C-90FE-33999E196EF8}"/>
              </a:ext>
            </a:extLst>
          </p:cNvPr>
          <p:cNvSpPr>
            <a:spLocks noGrp="1"/>
          </p:cNvSpPr>
          <p:nvPr/>
        </p:nvSpPr>
        <p:spPr>
          <a:xfrm>
            <a:off x="5160509" y="4084694"/>
            <a:ext cx="132670" cy="99502"/>
          </a:xfrm>
          <a:custGeom>
            <a:avLst/>
            <a:gdLst/>
            <a:ahLst/>
            <a:cxnLst/>
            <a:rect l="0" t="0" r="0" b="0"/>
            <a:pathLst>
              <a:path w="132670" h="99502">
                <a:moveTo>
                  <a:pt x="132670" y="99502"/>
                </a:moveTo>
                <a:lnTo>
                  <a:pt x="0" y="0"/>
                </a:lnTo>
                <a:lnTo>
                  <a:pt x="0" y="99502"/>
                </a:lnTo>
                <a:close/>
              </a:path>
            </a:pathLst>
          </a:custGeom>
          <a:solidFill>
            <a:srgbClr val="192B46"/>
          </a:solidFill>
          <a:ln w="0">
            <a:noFill/>
          </a:ln>
        </p:spPr>
        <p:txBody>
          <a:bodyPr/>
          <a:lstStyle/>
          <a:p>
            <a:endParaRPr lang="en-US"/>
          </a:p>
        </p:txBody>
      </p:sp>
      <p:sp>
        <p:nvSpPr>
          <p:cNvPr id="583" name="field cell 181">
            <a:extLst>
              <a:ext uri="{FF2B5EF4-FFF2-40B4-BE49-F238E27FC236}">
                <a16:creationId xmlns:a16="http://schemas.microsoft.com/office/drawing/2014/main" id="{0A63CCBA-F794-4882-AA89-470A401BC400}"/>
              </a:ext>
            </a:extLst>
          </p:cNvPr>
          <p:cNvSpPr>
            <a:spLocks noGrp="1"/>
          </p:cNvSpPr>
          <p:nvPr/>
        </p:nvSpPr>
        <p:spPr>
          <a:xfrm>
            <a:off x="5160509" y="4084694"/>
            <a:ext cx="132670" cy="99502"/>
          </a:xfrm>
          <a:custGeom>
            <a:avLst/>
            <a:gdLst/>
            <a:ahLst/>
            <a:cxnLst/>
            <a:rect l="0" t="0" r="0" b="0"/>
            <a:pathLst>
              <a:path w="132670" h="99502">
                <a:moveTo>
                  <a:pt x="0" y="0"/>
                </a:moveTo>
                <a:lnTo>
                  <a:pt x="132670" y="99502"/>
                </a:lnTo>
                <a:lnTo>
                  <a:pt x="132670" y="0"/>
                </a:lnTo>
                <a:close/>
              </a:path>
            </a:pathLst>
          </a:custGeom>
          <a:solidFill>
            <a:srgbClr val="1D747E"/>
          </a:solidFill>
          <a:ln w="0">
            <a:noFill/>
          </a:ln>
        </p:spPr>
        <p:txBody>
          <a:bodyPr/>
          <a:lstStyle/>
          <a:p>
            <a:endParaRPr lang="en-US"/>
          </a:p>
        </p:txBody>
      </p:sp>
      <p:sp>
        <p:nvSpPr>
          <p:cNvPr id="584" name="field cell 182">
            <a:extLst>
              <a:ext uri="{FF2B5EF4-FFF2-40B4-BE49-F238E27FC236}">
                <a16:creationId xmlns:a16="http://schemas.microsoft.com/office/drawing/2014/main" id="{E709FEAE-4B1E-4589-8833-7CF987D4B34D}"/>
              </a:ext>
            </a:extLst>
          </p:cNvPr>
          <p:cNvSpPr>
            <a:spLocks noGrp="1"/>
          </p:cNvSpPr>
          <p:nvPr/>
        </p:nvSpPr>
        <p:spPr>
          <a:xfrm>
            <a:off x="5027839" y="4084694"/>
            <a:ext cx="132670" cy="99502"/>
          </a:xfrm>
          <a:custGeom>
            <a:avLst/>
            <a:gdLst/>
            <a:ahLst/>
            <a:cxnLst/>
            <a:rect l="0" t="0" r="0" b="0"/>
            <a:pathLst>
              <a:path w="132670" h="99502">
                <a:moveTo>
                  <a:pt x="0" y="99502"/>
                </a:moveTo>
                <a:lnTo>
                  <a:pt x="132670" y="0"/>
                </a:lnTo>
                <a:lnTo>
                  <a:pt x="0" y="0"/>
                </a:lnTo>
                <a:close/>
              </a:path>
            </a:pathLst>
          </a:custGeom>
          <a:solidFill>
            <a:srgbClr val="192B46"/>
          </a:solidFill>
          <a:ln w="0">
            <a:noFill/>
          </a:ln>
        </p:spPr>
        <p:txBody>
          <a:bodyPr/>
          <a:lstStyle/>
          <a:p>
            <a:endParaRPr lang="en-US"/>
          </a:p>
        </p:txBody>
      </p:sp>
      <p:sp>
        <p:nvSpPr>
          <p:cNvPr id="585" name="field cell 183">
            <a:extLst>
              <a:ext uri="{FF2B5EF4-FFF2-40B4-BE49-F238E27FC236}">
                <a16:creationId xmlns:a16="http://schemas.microsoft.com/office/drawing/2014/main" id="{042A00F2-59B6-4378-B803-E8CBBF02D4FF}"/>
              </a:ext>
            </a:extLst>
          </p:cNvPr>
          <p:cNvSpPr>
            <a:spLocks noGrp="1"/>
          </p:cNvSpPr>
          <p:nvPr/>
        </p:nvSpPr>
        <p:spPr>
          <a:xfrm>
            <a:off x="5027839" y="4084694"/>
            <a:ext cx="132670" cy="99502"/>
          </a:xfrm>
          <a:custGeom>
            <a:avLst/>
            <a:gdLst/>
            <a:ahLst/>
            <a:cxnLst/>
            <a:rect l="0" t="0" r="0" b="0"/>
            <a:pathLst>
              <a:path w="132670" h="99502">
                <a:moveTo>
                  <a:pt x="132670" y="0"/>
                </a:moveTo>
                <a:lnTo>
                  <a:pt x="0" y="99502"/>
                </a:lnTo>
                <a:lnTo>
                  <a:pt x="132670" y="99502"/>
                </a:lnTo>
                <a:close/>
              </a:path>
            </a:pathLst>
          </a:custGeom>
          <a:solidFill>
            <a:srgbClr val="192B46"/>
          </a:solidFill>
          <a:ln w="0">
            <a:noFill/>
          </a:ln>
        </p:spPr>
        <p:txBody>
          <a:bodyPr/>
          <a:lstStyle/>
          <a:p>
            <a:endParaRPr lang="en-US"/>
          </a:p>
        </p:txBody>
      </p:sp>
      <p:sp>
        <p:nvSpPr>
          <p:cNvPr id="586" name="field cell 184">
            <a:extLst>
              <a:ext uri="{FF2B5EF4-FFF2-40B4-BE49-F238E27FC236}">
                <a16:creationId xmlns:a16="http://schemas.microsoft.com/office/drawing/2014/main" id="{96E74A40-1FB9-41B6-9CC0-C2BE21CBE26A}"/>
              </a:ext>
            </a:extLst>
          </p:cNvPr>
          <p:cNvSpPr>
            <a:spLocks noGrp="1"/>
          </p:cNvSpPr>
          <p:nvPr/>
        </p:nvSpPr>
        <p:spPr>
          <a:xfrm>
            <a:off x="5160509" y="3786188"/>
            <a:ext cx="132670" cy="99502"/>
          </a:xfrm>
          <a:custGeom>
            <a:avLst/>
            <a:gdLst/>
            <a:ahLst/>
            <a:cxnLst/>
            <a:rect l="0" t="0" r="0" b="0"/>
            <a:pathLst>
              <a:path w="132670" h="99502">
                <a:moveTo>
                  <a:pt x="132670" y="0"/>
                </a:moveTo>
                <a:lnTo>
                  <a:pt x="0" y="99502"/>
                </a:lnTo>
                <a:lnTo>
                  <a:pt x="132670" y="99502"/>
                </a:lnTo>
                <a:close/>
              </a:path>
            </a:pathLst>
          </a:custGeom>
          <a:solidFill>
            <a:srgbClr val="A9D9DC"/>
          </a:solidFill>
          <a:ln w="0">
            <a:noFill/>
          </a:ln>
        </p:spPr>
        <p:txBody>
          <a:bodyPr/>
          <a:lstStyle/>
          <a:p>
            <a:endParaRPr lang="en-US"/>
          </a:p>
        </p:txBody>
      </p:sp>
      <p:sp>
        <p:nvSpPr>
          <p:cNvPr id="587" name="field cell 185">
            <a:extLst>
              <a:ext uri="{FF2B5EF4-FFF2-40B4-BE49-F238E27FC236}">
                <a16:creationId xmlns:a16="http://schemas.microsoft.com/office/drawing/2014/main" id="{D19A1904-D0C3-49DC-A372-714A3C729F66}"/>
              </a:ext>
            </a:extLst>
          </p:cNvPr>
          <p:cNvSpPr>
            <a:spLocks noGrp="1"/>
          </p:cNvSpPr>
          <p:nvPr/>
        </p:nvSpPr>
        <p:spPr>
          <a:xfrm>
            <a:off x="5160509" y="3786188"/>
            <a:ext cx="132670" cy="99502"/>
          </a:xfrm>
          <a:custGeom>
            <a:avLst/>
            <a:gdLst/>
            <a:ahLst/>
            <a:cxnLst/>
            <a:rect l="0" t="0" r="0" b="0"/>
            <a:pathLst>
              <a:path w="132670" h="99502">
                <a:moveTo>
                  <a:pt x="0" y="0"/>
                </a:moveTo>
                <a:lnTo>
                  <a:pt x="0" y="99502"/>
                </a:lnTo>
                <a:lnTo>
                  <a:pt x="132670" y="0"/>
                </a:lnTo>
                <a:close/>
              </a:path>
            </a:pathLst>
          </a:custGeom>
          <a:solidFill>
            <a:srgbClr val="75BBC0"/>
          </a:solidFill>
          <a:ln w="0">
            <a:noFill/>
          </a:ln>
        </p:spPr>
        <p:txBody>
          <a:bodyPr/>
          <a:lstStyle/>
          <a:p>
            <a:endParaRPr lang="en-US"/>
          </a:p>
        </p:txBody>
      </p:sp>
      <p:sp>
        <p:nvSpPr>
          <p:cNvPr id="588" name="field cell 186">
            <a:extLst>
              <a:ext uri="{FF2B5EF4-FFF2-40B4-BE49-F238E27FC236}">
                <a16:creationId xmlns:a16="http://schemas.microsoft.com/office/drawing/2014/main" id="{A1941C26-6496-4443-B9CD-64104F9E11FC}"/>
              </a:ext>
            </a:extLst>
          </p:cNvPr>
          <p:cNvSpPr>
            <a:spLocks noGrp="1"/>
          </p:cNvSpPr>
          <p:nvPr/>
        </p:nvSpPr>
        <p:spPr>
          <a:xfrm>
            <a:off x="5027839" y="3786188"/>
            <a:ext cx="132670" cy="99502"/>
          </a:xfrm>
          <a:custGeom>
            <a:avLst/>
            <a:gdLst/>
            <a:ahLst/>
            <a:cxnLst/>
            <a:rect l="0" t="0" r="0" b="0"/>
            <a:pathLst>
              <a:path w="132670" h="99502">
                <a:moveTo>
                  <a:pt x="0" y="99502"/>
                </a:moveTo>
                <a:lnTo>
                  <a:pt x="132670" y="99502"/>
                </a:lnTo>
                <a:lnTo>
                  <a:pt x="0" y="0"/>
                </a:lnTo>
                <a:close/>
              </a:path>
            </a:pathLst>
          </a:custGeom>
          <a:solidFill>
            <a:srgbClr val="B5DEE1"/>
          </a:solidFill>
          <a:ln w="0">
            <a:noFill/>
          </a:ln>
        </p:spPr>
        <p:txBody>
          <a:bodyPr/>
          <a:lstStyle/>
          <a:p>
            <a:endParaRPr lang="en-US"/>
          </a:p>
        </p:txBody>
      </p:sp>
      <p:sp>
        <p:nvSpPr>
          <p:cNvPr id="589" name="field cell 187">
            <a:extLst>
              <a:ext uri="{FF2B5EF4-FFF2-40B4-BE49-F238E27FC236}">
                <a16:creationId xmlns:a16="http://schemas.microsoft.com/office/drawing/2014/main" id="{77142EF8-5D62-4450-9CB3-A24F742D75C5}"/>
              </a:ext>
            </a:extLst>
          </p:cNvPr>
          <p:cNvSpPr>
            <a:spLocks noGrp="1"/>
          </p:cNvSpPr>
          <p:nvPr/>
        </p:nvSpPr>
        <p:spPr>
          <a:xfrm>
            <a:off x="5027839" y="3786188"/>
            <a:ext cx="132670" cy="99502"/>
          </a:xfrm>
          <a:custGeom>
            <a:avLst/>
            <a:gdLst/>
            <a:ahLst/>
            <a:cxnLst/>
            <a:rect l="0" t="0" r="0" b="0"/>
            <a:pathLst>
              <a:path w="132670" h="99502">
                <a:moveTo>
                  <a:pt x="132670" y="99502"/>
                </a:moveTo>
                <a:lnTo>
                  <a:pt x="132670" y="0"/>
                </a:lnTo>
                <a:lnTo>
                  <a:pt x="0" y="0"/>
                </a:lnTo>
                <a:close/>
              </a:path>
            </a:pathLst>
          </a:custGeom>
          <a:solidFill>
            <a:srgbClr val="75BCC0"/>
          </a:solidFill>
          <a:ln w="0">
            <a:noFill/>
          </a:ln>
        </p:spPr>
        <p:txBody>
          <a:bodyPr/>
          <a:lstStyle/>
          <a:p>
            <a:endParaRPr lang="en-US"/>
          </a:p>
        </p:txBody>
      </p:sp>
      <p:sp>
        <p:nvSpPr>
          <p:cNvPr id="590" name="field cell 188">
            <a:extLst>
              <a:ext uri="{FF2B5EF4-FFF2-40B4-BE49-F238E27FC236}">
                <a16:creationId xmlns:a16="http://schemas.microsoft.com/office/drawing/2014/main" id="{14744290-CCF7-4441-9454-444B5CF397A4}"/>
              </a:ext>
            </a:extLst>
          </p:cNvPr>
          <p:cNvSpPr>
            <a:spLocks noGrp="1"/>
          </p:cNvSpPr>
          <p:nvPr/>
        </p:nvSpPr>
        <p:spPr>
          <a:xfrm>
            <a:off x="5160509" y="3985192"/>
            <a:ext cx="132670" cy="99502"/>
          </a:xfrm>
          <a:custGeom>
            <a:avLst/>
            <a:gdLst/>
            <a:ahLst/>
            <a:cxnLst/>
            <a:rect l="0" t="0" r="0" b="0"/>
            <a:pathLst>
              <a:path w="132670" h="99502">
                <a:moveTo>
                  <a:pt x="132670" y="0"/>
                </a:moveTo>
                <a:lnTo>
                  <a:pt x="0" y="0"/>
                </a:lnTo>
                <a:lnTo>
                  <a:pt x="132670" y="99502"/>
                </a:lnTo>
                <a:close/>
              </a:path>
            </a:pathLst>
          </a:custGeom>
          <a:solidFill>
            <a:srgbClr val="C3E4E7"/>
          </a:solidFill>
          <a:ln w="0">
            <a:noFill/>
          </a:ln>
        </p:spPr>
        <p:txBody>
          <a:bodyPr/>
          <a:lstStyle/>
          <a:p>
            <a:endParaRPr lang="en-US"/>
          </a:p>
        </p:txBody>
      </p:sp>
      <p:sp>
        <p:nvSpPr>
          <p:cNvPr id="591" name="field cell 189">
            <a:extLst>
              <a:ext uri="{FF2B5EF4-FFF2-40B4-BE49-F238E27FC236}">
                <a16:creationId xmlns:a16="http://schemas.microsoft.com/office/drawing/2014/main" id="{3E932063-7F08-4F66-B0E7-A440B4D32374}"/>
              </a:ext>
            </a:extLst>
          </p:cNvPr>
          <p:cNvSpPr>
            <a:spLocks noGrp="1"/>
          </p:cNvSpPr>
          <p:nvPr/>
        </p:nvSpPr>
        <p:spPr>
          <a:xfrm>
            <a:off x="5160509" y="3985192"/>
            <a:ext cx="132670" cy="99502"/>
          </a:xfrm>
          <a:custGeom>
            <a:avLst/>
            <a:gdLst/>
            <a:ahLst/>
            <a:cxnLst/>
            <a:rect l="0" t="0" r="0" b="0"/>
            <a:pathLst>
              <a:path w="132670" h="99502">
                <a:moveTo>
                  <a:pt x="0" y="0"/>
                </a:moveTo>
                <a:lnTo>
                  <a:pt x="0" y="99502"/>
                </a:lnTo>
                <a:lnTo>
                  <a:pt x="132670" y="99502"/>
                </a:lnTo>
                <a:close/>
              </a:path>
            </a:pathLst>
          </a:custGeom>
          <a:solidFill>
            <a:srgbClr val="75BCC0"/>
          </a:solidFill>
          <a:ln w="0">
            <a:noFill/>
          </a:ln>
        </p:spPr>
        <p:txBody>
          <a:bodyPr/>
          <a:lstStyle/>
          <a:p>
            <a:endParaRPr lang="en-US"/>
          </a:p>
        </p:txBody>
      </p:sp>
      <p:sp>
        <p:nvSpPr>
          <p:cNvPr id="592" name="field cell 190">
            <a:extLst>
              <a:ext uri="{FF2B5EF4-FFF2-40B4-BE49-F238E27FC236}">
                <a16:creationId xmlns:a16="http://schemas.microsoft.com/office/drawing/2014/main" id="{05FE6796-4914-48F8-97D4-18A8BA72F68A}"/>
              </a:ext>
            </a:extLst>
          </p:cNvPr>
          <p:cNvSpPr>
            <a:spLocks noGrp="1"/>
          </p:cNvSpPr>
          <p:nvPr/>
        </p:nvSpPr>
        <p:spPr>
          <a:xfrm>
            <a:off x="5160509" y="3885690"/>
            <a:ext cx="132670" cy="99502"/>
          </a:xfrm>
          <a:custGeom>
            <a:avLst/>
            <a:gdLst/>
            <a:ahLst/>
            <a:cxnLst/>
            <a:rect l="0" t="0" r="0" b="0"/>
            <a:pathLst>
              <a:path w="132670" h="99502">
                <a:moveTo>
                  <a:pt x="0" y="99502"/>
                </a:moveTo>
                <a:lnTo>
                  <a:pt x="132670" y="99502"/>
                </a:lnTo>
                <a:lnTo>
                  <a:pt x="132670" y="0"/>
                </a:lnTo>
                <a:close/>
              </a:path>
            </a:pathLst>
          </a:custGeom>
          <a:solidFill>
            <a:srgbClr val="ECF6F9"/>
          </a:solidFill>
          <a:ln w="0">
            <a:noFill/>
          </a:ln>
        </p:spPr>
        <p:txBody>
          <a:bodyPr/>
          <a:lstStyle/>
          <a:p>
            <a:endParaRPr lang="en-US"/>
          </a:p>
        </p:txBody>
      </p:sp>
      <p:sp>
        <p:nvSpPr>
          <p:cNvPr id="593" name="field cell 191">
            <a:extLst>
              <a:ext uri="{FF2B5EF4-FFF2-40B4-BE49-F238E27FC236}">
                <a16:creationId xmlns:a16="http://schemas.microsoft.com/office/drawing/2014/main" id="{6CF14E61-9E49-4EA3-920A-12408818DCE2}"/>
              </a:ext>
            </a:extLst>
          </p:cNvPr>
          <p:cNvSpPr>
            <a:spLocks noGrp="1"/>
          </p:cNvSpPr>
          <p:nvPr/>
        </p:nvSpPr>
        <p:spPr>
          <a:xfrm>
            <a:off x="5160509" y="3885690"/>
            <a:ext cx="132670" cy="99502"/>
          </a:xfrm>
          <a:custGeom>
            <a:avLst/>
            <a:gdLst/>
            <a:ahLst/>
            <a:cxnLst/>
            <a:rect l="0" t="0" r="0" b="0"/>
            <a:pathLst>
              <a:path w="132670" h="99502">
                <a:moveTo>
                  <a:pt x="0" y="0"/>
                </a:moveTo>
                <a:lnTo>
                  <a:pt x="0" y="99502"/>
                </a:lnTo>
                <a:lnTo>
                  <a:pt x="132670" y="0"/>
                </a:lnTo>
                <a:close/>
              </a:path>
            </a:pathLst>
          </a:custGeom>
          <a:solidFill>
            <a:srgbClr val="E7F4F7"/>
          </a:solidFill>
          <a:ln w="0">
            <a:noFill/>
          </a:ln>
        </p:spPr>
        <p:txBody>
          <a:bodyPr/>
          <a:lstStyle/>
          <a:p>
            <a:endParaRPr lang="en-US"/>
          </a:p>
        </p:txBody>
      </p:sp>
      <p:sp>
        <p:nvSpPr>
          <p:cNvPr id="594" name="field cell 192">
            <a:extLst>
              <a:ext uri="{FF2B5EF4-FFF2-40B4-BE49-F238E27FC236}">
                <a16:creationId xmlns:a16="http://schemas.microsoft.com/office/drawing/2014/main" id="{ED01A234-9DF8-4531-9E37-A7A75851E1B8}"/>
              </a:ext>
            </a:extLst>
          </p:cNvPr>
          <p:cNvSpPr>
            <a:spLocks noGrp="1"/>
          </p:cNvSpPr>
          <p:nvPr/>
        </p:nvSpPr>
        <p:spPr>
          <a:xfrm>
            <a:off x="5027839" y="3985192"/>
            <a:ext cx="132670" cy="99502"/>
          </a:xfrm>
          <a:custGeom>
            <a:avLst/>
            <a:gdLst/>
            <a:ahLst/>
            <a:cxnLst/>
            <a:rect l="0" t="0" r="0" b="0"/>
            <a:pathLst>
              <a:path w="132670" h="99502">
                <a:moveTo>
                  <a:pt x="132670" y="0"/>
                </a:moveTo>
                <a:lnTo>
                  <a:pt x="0" y="0"/>
                </a:lnTo>
                <a:lnTo>
                  <a:pt x="0" y="99502"/>
                </a:lnTo>
                <a:close/>
              </a:path>
            </a:pathLst>
          </a:custGeom>
          <a:solidFill>
            <a:srgbClr val="9AD3D6"/>
          </a:solidFill>
          <a:ln w="0">
            <a:noFill/>
          </a:ln>
        </p:spPr>
        <p:txBody>
          <a:bodyPr/>
          <a:lstStyle/>
          <a:p>
            <a:endParaRPr lang="en-US"/>
          </a:p>
        </p:txBody>
      </p:sp>
      <p:sp>
        <p:nvSpPr>
          <p:cNvPr id="595" name="field cell 193">
            <a:extLst>
              <a:ext uri="{FF2B5EF4-FFF2-40B4-BE49-F238E27FC236}">
                <a16:creationId xmlns:a16="http://schemas.microsoft.com/office/drawing/2014/main" id="{E5D84DDE-68C7-4A0A-99DB-364ED348F4E0}"/>
              </a:ext>
            </a:extLst>
          </p:cNvPr>
          <p:cNvSpPr>
            <a:spLocks noGrp="1"/>
          </p:cNvSpPr>
          <p:nvPr/>
        </p:nvSpPr>
        <p:spPr>
          <a:xfrm>
            <a:off x="5027839" y="3985192"/>
            <a:ext cx="132670" cy="99502"/>
          </a:xfrm>
          <a:custGeom>
            <a:avLst/>
            <a:gdLst/>
            <a:ahLst/>
            <a:cxnLst/>
            <a:rect l="0" t="0" r="0" b="0"/>
            <a:pathLst>
              <a:path w="132670" h="99502">
                <a:moveTo>
                  <a:pt x="132670" y="99502"/>
                </a:moveTo>
                <a:lnTo>
                  <a:pt x="132670" y="0"/>
                </a:lnTo>
                <a:lnTo>
                  <a:pt x="0" y="99502"/>
                </a:lnTo>
                <a:close/>
              </a:path>
            </a:pathLst>
          </a:custGeom>
          <a:solidFill>
            <a:srgbClr val="4EA0A6"/>
          </a:solidFill>
          <a:ln w="0">
            <a:noFill/>
          </a:ln>
        </p:spPr>
        <p:txBody>
          <a:bodyPr/>
          <a:lstStyle/>
          <a:p>
            <a:endParaRPr lang="en-US"/>
          </a:p>
        </p:txBody>
      </p:sp>
      <p:sp>
        <p:nvSpPr>
          <p:cNvPr id="596" name="field cell 194">
            <a:extLst>
              <a:ext uri="{FF2B5EF4-FFF2-40B4-BE49-F238E27FC236}">
                <a16:creationId xmlns:a16="http://schemas.microsoft.com/office/drawing/2014/main" id="{E92C7116-3F42-4D9A-8D3B-73AFC93EFEBC}"/>
              </a:ext>
            </a:extLst>
          </p:cNvPr>
          <p:cNvSpPr>
            <a:spLocks noGrp="1"/>
          </p:cNvSpPr>
          <p:nvPr/>
        </p:nvSpPr>
        <p:spPr>
          <a:xfrm>
            <a:off x="5027839" y="3885690"/>
            <a:ext cx="132670" cy="99502"/>
          </a:xfrm>
          <a:custGeom>
            <a:avLst/>
            <a:gdLst/>
            <a:ahLst/>
            <a:cxnLst/>
            <a:rect l="0" t="0" r="0" b="0"/>
            <a:pathLst>
              <a:path w="132670" h="99502">
                <a:moveTo>
                  <a:pt x="0" y="99502"/>
                </a:moveTo>
                <a:lnTo>
                  <a:pt x="132670" y="99502"/>
                </a:lnTo>
                <a:lnTo>
                  <a:pt x="0" y="0"/>
                </a:lnTo>
                <a:close/>
              </a:path>
            </a:pathLst>
          </a:custGeom>
          <a:solidFill>
            <a:srgbClr val="E6F3F6"/>
          </a:solidFill>
          <a:ln w="0">
            <a:noFill/>
          </a:ln>
        </p:spPr>
        <p:txBody>
          <a:bodyPr/>
          <a:lstStyle/>
          <a:p>
            <a:endParaRPr lang="en-US"/>
          </a:p>
        </p:txBody>
      </p:sp>
      <p:sp>
        <p:nvSpPr>
          <p:cNvPr id="597" name="field cell 195">
            <a:extLst>
              <a:ext uri="{FF2B5EF4-FFF2-40B4-BE49-F238E27FC236}">
                <a16:creationId xmlns:a16="http://schemas.microsoft.com/office/drawing/2014/main" id="{DF01A6C6-52A2-49E3-A9C6-0FFD46CEC31C}"/>
              </a:ext>
            </a:extLst>
          </p:cNvPr>
          <p:cNvSpPr>
            <a:spLocks noGrp="1"/>
          </p:cNvSpPr>
          <p:nvPr/>
        </p:nvSpPr>
        <p:spPr>
          <a:xfrm>
            <a:off x="5027839" y="3885690"/>
            <a:ext cx="132670" cy="99502"/>
          </a:xfrm>
          <a:custGeom>
            <a:avLst/>
            <a:gdLst/>
            <a:ahLst/>
            <a:cxnLst/>
            <a:rect l="0" t="0" r="0" b="0"/>
            <a:pathLst>
              <a:path w="132670" h="99502">
                <a:moveTo>
                  <a:pt x="132670" y="99502"/>
                </a:moveTo>
                <a:lnTo>
                  <a:pt x="132670" y="0"/>
                </a:lnTo>
                <a:lnTo>
                  <a:pt x="0" y="0"/>
                </a:lnTo>
                <a:close/>
              </a:path>
            </a:pathLst>
          </a:custGeom>
          <a:solidFill>
            <a:srgbClr val="EAF5F8"/>
          </a:solidFill>
          <a:ln w="0">
            <a:noFill/>
          </a:ln>
        </p:spPr>
        <p:txBody>
          <a:bodyPr/>
          <a:lstStyle/>
          <a:p>
            <a:endParaRPr lang="en-US"/>
          </a:p>
        </p:txBody>
      </p:sp>
      <p:sp>
        <p:nvSpPr>
          <p:cNvPr id="598" name="triangle">
            <a:extLst>
              <a:ext uri="{FF2B5EF4-FFF2-40B4-BE49-F238E27FC236}">
                <a16:creationId xmlns:a16="http://schemas.microsoft.com/office/drawing/2014/main" id="{903EF34B-3BBA-44A0-AA99-D9DE5EF53C81}"/>
              </a:ext>
            </a:extLst>
          </p:cNvPr>
          <p:cNvSpPr>
            <a:spLocks noGrp="1"/>
          </p:cNvSpPr>
          <p:nvPr/>
        </p:nvSpPr>
        <p:spPr>
          <a:xfrm>
            <a:off x="4762500" y="3089672"/>
            <a:ext cx="1857375" cy="1393031"/>
          </a:xfrm>
          <a:custGeom>
            <a:avLst/>
            <a:gdLst/>
            <a:ahLst/>
            <a:cxnLst/>
            <a:rect l="0" t="0" r="0" b="0"/>
            <a:pathLst>
              <a:path w="1857375" h="1393031">
                <a:moveTo>
                  <a:pt x="0" y="1393031"/>
                </a:moveTo>
                <a:lnTo>
                  <a:pt x="1857375" y="1393031"/>
                </a:lnTo>
                <a:lnTo>
                  <a:pt x="0" y="0"/>
                </a:lnTo>
                <a:close/>
              </a:path>
            </a:pathLst>
          </a:custGeom>
          <a:noFill/>
          <a:ln w="28575">
            <a:solidFill>
              <a:srgbClr val="116B70"/>
            </a:solidFill>
          </a:ln>
        </p:spPr>
        <p:txBody>
          <a:bodyPr/>
          <a:lstStyle/>
          <a:p>
            <a:endParaRPr lang="en-US"/>
          </a:p>
        </p:txBody>
      </p:sp>
      <p:sp>
        <p:nvSpPr>
          <p:cNvPr id="599" name="text">
            <a:extLst>
              <a:ext uri="{FF2B5EF4-FFF2-40B4-BE49-F238E27FC236}">
                <a16:creationId xmlns:a16="http://schemas.microsoft.com/office/drawing/2014/main" id="{739D93E4-FE88-4382-9E3B-3E966903F367}"/>
              </a:ext>
            </a:extLst>
          </p:cNvPr>
          <p:cNvSpPr>
            <a:spLocks noGrp="1"/>
          </p:cNvSpPr>
          <p:nvPr/>
        </p:nvSpPr>
        <p:spPr>
          <a:xfrm>
            <a:off x="5095875" y="5476875"/>
            <a:ext cx="1619250" cy="381000"/>
          </a:xfrm>
          <a:prstGeom prst="rect">
            <a:avLst/>
          </a:prstGeom>
          <a:noFill/>
          <a:ln w="0">
            <a:noFill/>
          </a:ln>
        </p:spPr>
        <p:txBody>
          <a:bodyPr anchor="ctr">
            <a:noAutofit/>
          </a:bodyPr>
          <a:lstStyle/>
          <a:p>
            <a:pPr>
              <a:defRPr sz="2250" b="1">
                <a:solidFill>
                  <a:srgbClr val="D74E72"/>
                </a:solidFill>
                <a:latin typeface="Arial"/>
                <a:ea typeface="Arial"/>
                <a:cs typeface="Arial"/>
              </a:defRPr>
            </a:pPr>
            <a:r>
              <a:rPr sz="2250" b="1">
                <a:solidFill>
                  <a:srgbClr val="D74E72"/>
                </a:solidFill>
                <a:latin typeface="Arial"/>
                <a:ea typeface="Arial"/>
                <a:cs typeface="Arial"/>
              </a:rPr>
              <a:t>Q</a:t>
            </a:r>
            <a:r>
              <a:rPr sz="1665" b="1" baseline="-20000">
                <a:solidFill>
                  <a:srgbClr val="D74E72"/>
                </a:solidFill>
                <a:latin typeface="Arial"/>
                <a:ea typeface="Arial"/>
                <a:cs typeface="Arial"/>
              </a:rPr>
              <a:t>2</a:t>
            </a:r>
          </a:p>
        </p:txBody>
      </p:sp>
      <p:sp>
        <p:nvSpPr>
          <p:cNvPr id="600" name="point">
            <a:extLst>
              <a:ext uri="{FF2B5EF4-FFF2-40B4-BE49-F238E27FC236}">
                <a16:creationId xmlns:a16="http://schemas.microsoft.com/office/drawing/2014/main" id="{007C0E48-A1E5-4D29-9801-72868924182D}"/>
              </a:ext>
            </a:extLst>
          </p:cNvPr>
          <p:cNvSpPr>
            <a:spLocks noGrp="1"/>
          </p:cNvSpPr>
          <p:nvPr/>
        </p:nvSpPr>
        <p:spPr>
          <a:xfrm>
            <a:off x="5131232" y="3918498"/>
            <a:ext cx="152400" cy="152400"/>
          </a:xfrm>
          <a:prstGeom prst="ellipse">
            <a:avLst/>
          </a:prstGeom>
          <a:solidFill>
            <a:srgbClr val="D74E72"/>
          </a:solidFill>
          <a:ln w="19050">
            <a:solidFill>
              <a:srgbClr val="F8FAFC"/>
            </a:solidFill>
          </a:ln>
        </p:spPr>
        <p:txBody>
          <a:bodyPr/>
          <a:lstStyle/>
          <a:p>
            <a:endParaRPr lang="en-US"/>
          </a:p>
        </p:txBody>
      </p:sp>
      <p:sp>
        <p:nvSpPr>
          <p:cNvPr id="601" name="visible explanation">
            <a:extLst>
              <a:ext uri="{FF2B5EF4-FFF2-40B4-BE49-F238E27FC236}">
                <a16:creationId xmlns:a16="http://schemas.microsoft.com/office/drawing/2014/main" id="{E2776825-8154-4F3E-90EA-34DC33936928}"/>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Each probability distribution supplies a first moment.</a:t>
            </a:r>
          </a:p>
          <a:p>
            <a:pPr>
              <a:defRPr sz="2100" b="0">
                <a:solidFill>
                  <a:srgbClr val="13283C"/>
                </a:solidFill>
                <a:latin typeface="Arial"/>
                <a:ea typeface="Arial"/>
                <a:cs typeface="Arial"/>
              </a:defRPr>
            </a:pPr>
            <a:r>
              <a:rPr sz="2100" b="0">
                <a:solidFill>
                  <a:srgbClr val="13283C"/>
                </a:solidFill>
                <a:latin typeface="Arial"/>
                <a:ea typeface="Arial"/>
                <a:cs typeface="Arial"/>
              </a:rPr>
              <a:t>Nodes partition the excited amplitudes.</a:t>
            </a:r>
          </a:p>
        </p:txBody>
      </p:sp>
      <p:sp>
        <p:nvSpPr>
          <p:cNvPr id="602" name="governing equation">
            <a:extLst>
              <a:ext uri="{FF2B5EF4-FFF2-40B4-BE49-F238E27FC236}">
                <a16:creationId xmlns:a16="http://schemas.microsoft.com/office/drawing/2014/main" id="{29B6531C-8522-41B2-8144-7B14F6109BD7}"/>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Q</m:t>
                      </m:r>
                    </m:e>
                    <m:sub>
                      <m:r>
                        <a:rPr lang="en-US" sz="2200" b="0">
                          <a:solidFill>
                            <a:srgbClr val="116B70"/>
                          </a:solidFill>
                          <a:latin typeface="Cambria Math"/>
                        </a:rPr>
                        <m:t xml:space="preserve">j</m:t>
                      </m:r>
                    </m:sub>
                  </m:sSub>
                  <m:r>
                    <a:rPr lang="en-US" sz="2200" b="0">
                      <a:solidFill>
                        <a:srgbClr val="116B70"/>
                      </a:solidFill>
                      <a:latin typeface="Cambria Math"/>
                    </a:rPr>
                    <m:t xml:space="preserve">=</m:t>
                  </m:r>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p</m:t>
                      </m:r>
                      <m:r>
                        <m:rPr>
                          <m:sty m:val="p"/>
                        </m:rPr>
                        <a:rPr lang="en-US" sz="2200" b="0">
                          <a:solidFill>
                            <a:srgbClr val="116B70"/>
                          </a:solidFill>
                          <a:latin typeface="Cambria Math"/>
                        </a:rPr>
                        <m:t xml:space="preserve">∣</m:t>
                      </m:r>
                    </m:e>
                  </m:nary>
                  <m:sSub>
                    <m:e>
                      <m:r>
                        <a:rPr lang="en-US" sz="2200" b="0">
                          <a:solidFill>
                            <a:srgbClr val="116B70"/>
                          </a:solidFill>
                          <a:latin typeface="Cambria Math"/>
                        </a:rPr>
                        <m:t xml:space="preserve">ψ</m:t>
                      </m:r>
                    </m:e>
                    <m:sub>
                      <m:r>
                        <a:rPr lang="en-US" sz="2200" b="0">
                          <a:solidFill>
                            <a:srgbClr val="116B70"/>
                          </a:solidFill>
                          <a:latin typeface="Cambria Math"/>
                        </a:rPr>
                        <m:t xml:space="preserve">j</m:t>
                      </m:r>
                    </m:sub>
                  </m:sSub>
                  <m:r>
                    <a:rPr lang="en-US" sz="2200" b="0">
                      <a:solidFill>
                        <a:srgbClr val="116B70"/>
                      </a:solidFill>
                      <a:latin typeface="Cambria Math"/>
                    </a:rPr>
                    <m:t xml:space="preserve">(p)</m:t>
                  </m:r>
                  <m:sSup>
                    <m:e>
                      <m:r>
                        <m:rPr>
                          <m:sty m:val="p"/>
                        </m:rPr>
                        <a:rPr lang="en-US" sz="2200" b="0">
                          <a:solidFill>
                            <a:srgbClr val="116B70"/>
                          </a:solidFill>
                          <a:latin typeface="Cambria Math"/>
                        </a:rPr>
                        <m:t xml:space="preserve">∣</m:t>
                      </m:r>
                    </m:e>
                    <m:sup>
                      <m:r>
                        <a:rPr lang="en-US" sz="2200" b="0">
                          <a:solidFill>
                            <a:srgbClr val="116B70"/>
                          </a:solidFill>
                          <a:latin typeface="Cambria Math"/>
                        </a:rPr>
                        <m:t xml:space="preserve">2</m:t>
                      </m:r>
                    </m:sup>
                  </m:sSup>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j=0,…,4</m:t>
                  </m:r>
                </m:oMath>
              </m:oMathPara>
            </a14:m>
            <a:endParaRPr lang="en-US" sz="2200"/>
          </a:p>
        </p:txBody>
      </p:sp>
      <p:sp>
        <p:nvSpPr>
          <p:cNvPr id="603" name="student question">
            <a:extLst>
              <a:ext uri="{FF2B5EF4-FFF2-40B4-BE49-F238E27FC236}">
                <a16:creationId xmlns:a16="http://schemas.microsoft.com/office/drawing/2014/main" id="{8EC3A4B7-8CB6-47AC-991D-3B5464FED782}"/>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 two orthogonal states necessarily have different expectation positions?</a:t>
            </a:r>
          </a:p>
        </p:txBody>
      </p:sp>
      <p:sp>
        <p:nvSpPr>
          <p:cNvPr id="604" name="text">
            <a:extLst>
              <a:ext uri="{FF2B5EF4-FFF2-40B4-BE49-F238E27FC236}">
                <a16:creationId xmlns:a16="http://schemas.microsoft.com/office/drawing/2014/main" id="{B60B66AD-7118-4560-8610-B413C77A3DCE}"/>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605" name="text">
            <a:extLst>
              <a:ext uri="{FF2B5EF4-FFF2-40B4-BE49-F238E27FC236}">
                <a16:creationId xmlns:a16="http://schemas.microsoft.com/office/drawing/2014/main" id="{C61836D6-4530-4937-97BF-50C78DF9CA4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50</a:t>
            </a:r>
          </a:p>
        </p:txBody>
      </p:sp>
    </p:spTree>
    <p:extLst>
      <p:ext uri="{BB962C8B-B14F-4D97-AF65-F5344CB8AC3E}">
        <p14:creationId xmlns:p14="http://schemas.microsoft.com/office/powerpoint/2010/main" val="19587903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602"/>
                                        </p:tgtEl>
                                        <p:attrNameLst>
                                          <p:attrName>style.visibility</p:attrName>
                                        </p:attrNameLst>
                                      </p:cBhvr>
                                      <p:to>
                                        <p:strVal val="visible"/>
                                      </p:to>
                                    </p:set>
                                    <p:animEffect transition="in" filter="fade">
                                      <p:cBhvr additive="base">
                                        <p:cTn id="7" dur="600" fill="hold"/>
                                        <p:tgtEl>
                                          <p:spTgt spid="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4" name="text">
            <a:extLst>
              <a:ext uri="{FF2B5EF4-FFF2-40B4-BE49-F238E27FC236}">
                <a16:creationId xmlns:a16="http://schemas.microsoft.com/office/drawing/2014/main" id="{2A5B757A-636E-4C75-AE7F-E6B2533A6FFD}"/>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E3B749C1-7DF7-4F91-8B6F-286F075F6F9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Degeneracy and symmetry</a:t>
            </a:r>
          </a:p>
        </p:txBody>
      </p:sp>
      <p:sp>
        <p:nvSpPr>
          <p:cNvPr id="3" name="line">
            <a:extLst>
              <a:ext uri="{FF2B5EF4-FFF2-40B4-BE49-F238E27FC236}">
                <a16:creationId xmlns:a16="http://schemas.microsoft.com/office/drawing/2014/main" id="{A83B7A13-D6B1-4DF0-8509-3EAD6F09B645}"/>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F9AD6CB6-DEEB-4E60-A6B7-179426202F42}"/>
              </a:ext>
            </a:extLst>
          </p:cNvPr>
          <p:cNvSpPr>
            <a:spLocks noGrp="1"/>
          </p:cNvSpPr>
          <p:nvPr/>
        </p:nvSpPr>
        <p:spPr>
          <a:xfrm>
            <a:off x="1560961" y="2238375"/>
            <a:ext cx="4069453" cy="3524250"/>
          </a:xfrm>
          <a:custGeom>
            <a:avLst/>
            <a:gdLst/>
            <a:ahLst/>
            <a:cxnLst/>
            <a:rect l="0" t="0" r="0" b="0"/>
            <a:pathLst>
              <a:path w="4069453" h="3524250">
                <a:moveTo>
                  <a:pt x="0" y="3524250"/>
                </a:moveTo>
                <a:lnTo>
                  <a:pt x="4069453" y="3524250"/>
                </a:lnTo>
                <a:lnTo>
                  <a:pt x="2034727" y="0"/>
                </a:lnTo>
                <a:close/>
              </a:path>
            </a:pathLst>
          </a:custGeom>
          <a:solidFill>
            <a:srgbClr val="E8F2F1"/>
          </a:solidFill>
          <a:ln w="28575">
            <a:solidFill>
              <a:srgbClr val="116B70"/>
            </a:solidFill>
          </a:ln>
        </p:spPr>
        <p:txBody>
          <a:bodyPr/>
          <a:lstStyle/>
          <a:p>
            <a:endParaRPr lang="en-US"/>
          </a:p>
        </p:txBody>
      </p:sp>
      <p:sp>
        <p:nvSpPr>
          <p:cNvPr id="5" name="point">
            <a:extLst>
              <a:ext uri="{FF2B5EF4-FFF2-40B4-BE49-F238E27FC236}">
                <a16:creationId xmlns:a16="http://schemas.microsoft.com/office/drawing/2014/main" id="{03FA6279-4E8D-4BF8-BEB8-48086BFD3816}"/>
              </a:ext>
            </a:extLst>
          </p:cNvPr>
          <p:cNvSpPr>
            <a:spLocks noGrp="1"/>
          </p:cNvSpPr>
          <p:nvPr/>
        </p:nvSpPr>
        <p:spPr>
          <a:xfrm>
            <a:off x="3490913" y="4483100"/>
            <a:ext cx="209550" cy="209550"/>
          </a:xfrm>
          <a:prstGeom prst="ellipse">
            <a:avLst/>
          </a:prstGeom>
          <a:solidFill>
            <a:srgbClr val="D74E72"/>
          </a:solidFill>
          <a:ln w="19050">
            <a:solidFill>
              <a:srgbClr val="F8FAFC"/>
            </a:solidFill>
          </a:ln>
        </p:spPr>
        <p:txBody>
          <a:bodyPr/>
          <a:lstStyle/>
          <a:p>
            <a:endParaRPr lang="en-US"/>
          </a:p>
        </p:txBody>
      </p:sp>
      <p:sp>
        <p:nvSpPr>
          <p:cNvPr id="6" name="text">
            <a:extLst>
              <a:ext uri="{FF2B5EF4-FFF2-40B4-BE49-F238E27FC236}">
                <a16:creationId xmlns:a16="http://schemas.microsoft.com/office/drawing/2014/main" id="{C09ACAB1-43C1-4F88-A5C0-FA78B2003005}"/>
              </a:ext>
            </a:extLst>
          </p:cNvPr>
          <p:cNvSpPr>
            <a:spLocks noGrp="1"/>
          </p:cNvSpPr>
          <p:nvPr/>
        </p:nvSpPr>
        <p:spPr>
          <a:xfrm>
            <a:off x="1095375" y="1838325"/>
            <a:ext cx="5334000" cy="36195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ψ</a:t>
            </a:r>
            <a:r>
              <a:rPr sz="1221" b="0" baseline="-20000">
                <a:solidFill>
                  <a:srgbClr val="116B70"/>
                </a:solidFill>
                <a:latin typeface="Arial"/>
                <a:ea typeface="Arial"/>
                <a:cs typeface="Arial"/>
              </a:rPr>
              <a:t>1</a:t>
            </a:r>
            <a:r>
              <a:rPr sz="1650" b="0">
                <a:solidFill>
                  <a:srgbClr val="116B70"/>
                </a:solidFill>
                <a:latin typeface="Arial"/>
                <a:ea typeface="Arial"/>
                <a:cs typeface="Arial"/>
              </a:rPr>
              <a:t>, ψ</a:t>
            </a:r>
            <a:r>
              <a:rPr sz="1221" b="0" baseline="-20000">
                <a:solidFill>
                  <a:srgbClr val="116B70"/>
                </a:solidFill>
                <a:latin typeface="Arial"/>
                <a:ea typeface="Arial"/>
                <a:cs typeface="Arial"/>
              </a:rPr>
              <a:t>2</a:t>
            </a:r>
            <a:r>
              <a:rPr sz="1650" b="0">
                <a:solidFill>
                  <a:srgbClr val="116B70"/>
                </a:solidFill>
                <a:latin typeface="Arial"/>
                <a:ea typeface="Arial"/>
                <a:cs typeface="Arial"/>
              </a:rPr>
              <a:t> → any orthonormal basis</a:t>
            </a:r>
          </a:p>
        </p:txBody>
      </p:sp>
      <p:sp>
        <p:nvSpPr>
          <p:cNvPr id="7" name="text">
            <a:extLst>
              <a:ext uri="{FF2B5EF4-FFF2-40B4-BE49-F238E27FC236}">
                <a16:creationId xmlns:a16="http://schemas.microsoft.com/office/drawing/2014/main" id="{C603CE2A-7A50-4ECE-903C-95A643464679}"/>
              </a:ext>
            </a:extLst>
          </p:cNvPr>
          <p:cNvSpPr>
            <a:spLocks noGrp="1"/>
          </p:cNvSpPr>
          <p:nvPr/>
        </p:nvSpPr>
        <p:spPr>
          <a:xfrm>
            <a:off x="2333625" y="5667375"/>
            <a:ext cx="4191000" cy="36195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a:solidFill>
                  <a:srgbClr val="116B70"/>
                </a:solidFill>
                <a:latin typeface="Arial"/>
                <a:ea typeface="Arial"/>
                <a:cs typeface="Arial"/>
              </a:rPr>
              <a:t>Complete doublet: mean G</a:t>
            </a:r>
          </a:p>
        </p:txBody>
      </p:sp>
      <p:sp>
        <p:nvSpPr>
          <p:cNvPr id="8" name="text">
            <a:extLst>
              <a:ext uri="{FF2B5EF4-FFF2-40B4-BE49-F238E27FC236}">
                <a16:creationId xmlns:a16="http://schemas.microsoft.com/office/drawing/2014/main" id="{E08934A0-EFB5-44FA-B70F-606C30365FEB}"/>
              </a:ext>
            </a:extLst>
          </p:cNvPr>
          <p:cNvSpPr>
            <a:spLocks noGrp="1"/>
          </p:cNvSpPr>
          <p:nvPr/>
        </p:nvSpPr>
        <p:spPr>
          <a:xfrm>
            <a:off x="904875" y="6076950"/>
            <a:ext cx="619125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Projector density respects equilateral symmetry</a:t>
            </a:r>
          </a:p>
        </p:txBody>
      </p:sp>
      <p:sp>
        <p:nvSpPr>
          <p:cNvPr id="9" name="visible explanation">
            <a:extLst>
              <a:ext uri="{FF2B5EF4-FFF2-40B4-BE49-F238E27FC236}">
                <a16:creationId xmlns:a16="http://schemas.microsoft.com/office/drawing/2014/main" id="{98201511-5FB5-4CA7-9C81-BAAC1B2A2B2E}"/>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An arbitrary eigenbasis can change individual-state means.</a:t>
            </a:r>
          </a:p>
          <a:p>
            <a:pPr>
              <a:defRPr sz="2100" b="0">
                <a:solidFill>
                  <a:srgbClr val="13283C"/>
                </a:solidFill>
                <a:latin typeface="Arial"/>
                <a:ea typeface="Arial"/>
                <a:cs typeface="Arial"/>
              </a:defRPr>
            </a:pPr>
            <a:r>
              <a:rPr sz="2100" b="0">
                <a:solidFill>
                  <a:srgbClr val="13283C"/>
                </a:solidFill>
                <a:latin typeface="Arial"/>
                <a:ea typeface="Arial"/>
                <a:cs typeface="Arial"/>
              </a:rPr>
              <a:t>A full spectral projector gives a canonical alternative.</a:t>
            </a:r>
          </a:p>
        </p:txBody>
      </p:sp>
      <p:sp>
        <p:nvSpPr>
          <p:cNvPr id="10" name="governing equation">
            <a:extLst>
              <a:ext uri="{FF2B5EF4-FFF2-40B4-BE49-F238E27FC236}">
                <a16:creationId xmlns:a16="http://schemas.microsoft.com/office/drawing/2014/main" id="{7140FC62-323E-4032-8321-145B3872445D}"/>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ρ</m:t>
                      </m:r>
                    </m:e>
                    <m:sub>
                      <m:r>
                        <m:rPr>
                          <m:sty m:val="p"/>
                        </m:rPr>
                        <a:rPr lang="en-US" sz="2200" b="0">
                          <a:solidFill>
                            <a:srgbClr val="116B70"/>
                          </a:solidFill>
                          <a:latin typeface="Cambria Math"/>
                        </a:rPr>
                        <m:t xml:space="preserve">cluster</m:t>
                      </m:r>
                    </m:sub>
                  </m:sSub>
                  <m:r>
                    <a:rPr lang="en-US" sz="2200" b="0">
                      <a:solidFill>
                        <a:srgbClr val="116B70"/>
                      </a:solidFill>
                      <a:latin typeface="Cambria Math"/>
                    </a:rPr>
                    <m:t xml:space="preserve">=</m:t>
                  </m:r>
                  <m:f>
                    <m:fPr>
                      <m:type m:val="bar"/>
                    </m:fPr>
                    <m:num>
                      <m:r>
                        <a:rPr lang="en-US" sz="2200" b="0">
                          <a:solidFill>
                            <a:srgbClr val="116B70"/>
                          </a:solidFill>
                          <a:latin typeface="Cambria Math"/>
                        </a:rPr>
                        <m:t xml:space="preserve">1</m:t>
                      </m:r>
                    </m:num>
                    <m:den>
                      <m:r>
                        <a:rPr lang="en-US" sz="2200" b="0">
                          <a:solidFill>
                            <a:srgbClr val="116B70"/>
                          </a:solidFill>
                          <a:latin typeface="Cambria Math"/>
                        </a:rPr>
                        <m:t xml:space="preserve">m</m:t>
                      </m:r>
                    </m:den>
                  </m:f>
                  <m:nary>
                    <m:naryPr>
                      <m:chr m:val="∑"/>
                      <m:limLoc m:val="undOvr"/>
                      <m:grow m:val="1"/>
                      <m:subHide m:val="off"/>
                      <m:supHide m:val="off"/>
                    </m:naryPr>
                    <m:sub>
                      <m:r>
                        <a:rPr lang="en-US" sz="2200" b="0">
                          <a:solidFill>
                            <a:srgbClr val="116B70"/>
                          </a:solidFill>
                          <a:latin typeface="Cambria Math"/>
                        </a:rPr>
                        <m:t xml:space="preserve">k=1</m:t>
                      </m:r>
                    </m:sub>
                    <m:sup>
                      <m:r>
                        <a:rPr lang="en-US" sz="2200" b="0">
                          <a:solidFill>
                            <a:srgbClr val="116B70"/>
                          </a:solidFill>
                          <a:latin typeface="Cambria Math"/>
                        </a:rPr>
                        <m:t xml:space="preserve">m</m:t>
                      </m:r>
                    </m:sup>
                    <m:e>
                      <m:r>
                        <m:rPr>
                          <m:sty m:val="p"/>
                        </m:rPr>
                        <a:rPr lang="en-US" sz="2200" b="0">
                          <a:solidFill>
                            <a:srgbClr val="116B70"/>
                          </a:solidFill>
                          <a:latin typeface="Cambria Math"/>
                        </a:rPr>
                        <m:t xml:space="preserve">∣</m:t>
                      </m:r>
                    </m:e>
                  </m:nary>
                  <m:sSub>
                    <m:e>
                      <m:r>
                        <a:rPr lang="en-US" sz="2200" b="0">
                          <a:solidFill>
                            <a:srgbClr val="116B70"/>
                          </a:solidFill>
                          <a:latin typeface="Cambria Math"/>
                        </a:rPr>
                        <m:t xml:space="preserve">ψ</m:t>
                      </m:r>
                    </m:e>
                    <m:sub>
                      <m:r>
                        <a:rPr lang="en-US" sz="2200" b="0">
                          <a:solidFill>
                            <a:srgbClr val="116B70"/>
                          </a:solidFill>
                          <a:latin typeface="Cambria Math"/>
                        </a:rPr>
                        <m:t xml:space="preserve">k</m:t>
                      </m:r>
                    </m:sub>
                  </m:sSub>
                  <m:sSup>
                    <m:e>
                      <m:r>
                        <m:rPr>
                          <m:sty m:val="p"/>
                        </m:rPr>
                        <a:rPr lang="en-US" sz="2200" b="0">
                          <a:solidFill>
                            <a:srgbClr val="116B70"/>
                          </a:solidFill>
                          <a:latin typeface="Cambria Math"/>
                        </a:rPr>
                        <m:t xml:space="preserve">∣</m:t>
                      </m:r>
                    </m:e>
                    <m:sup>
                      <m:r>
                        <a:rPr lang="en-US" sz="2200" b="0">
                          <a:solidFill>
                            <a:srgbClr val="116B70"/>
                          </a:solidFill>
                          <a:latin typeface="Cambria Math"/>
                        </a:rPr>
                        <m:t xml:space="preserve">2</m:t>
                      </m:r>
                    </m:sup>
                  </m:sSup>
                </m:oMath>
              </m:oMathPara>
            </a14:m>
            <a:endParaRPr lang="en-US" sz="2200"/>
          </a:p>
        </p:txBody>
      </p:sp>
      <p:sp>
        <p:nvSpPr>
          <p:cNvPr id="11" name="student question">
            <a:extLst>
              <a:ext uri="{FF2B5EF4-FFF2-40B4-BE49-F238E27FC236}">
                <a16:creationId xmlns:a16="http://schemas.microsoft.com/office/drawing/2014/main" id="{769D0DB2-F071-4F82-8D90-BC588FB9D367}"/>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is the smallest canonical unit at a double eigenvalue?</a:t>
            </a:r>
          </a:p>
        </p:txBody>
      </p:sp>
      <p:sp>
        <p:nvSpPr>
          <p:cNvPr id="12" name="text">
            <a:extLst>
              <a:ext uri="{FF2B5EF4-FFF2-40B4-BE49-F238E27FC236}">
                <a16:creationId xmlns:a16="http://schemas.microsoft.com/office/drawing/2014/main" id="{B30829FD-2DF9-4C88-968B-6D1747D1C890}"/>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3" name="text">
            <a:extLst>
              <a:ext uri="{FF2B5EF4-FFF2-40B4-BE49-F238E27FC236}">
                <a16:creationId xmlns:a16="http://schemas.microsoft.com/office/drawing/2014/main" id="{CEC673F5-FFD3-408C-9749-1E9320436413}"/>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51</a:t>
            </a:r>
          </a:p>
        </p:txBody>
      </p:sp>
    </p:spTree>
    <p:extLst>
      <p:ext uri="{BB962C8B-B14F-4D97-AF65-F5344CB8AC3E}">
        <p14:creationId xmlns:p14="http://schemas.microsoft.com/office/powerpoint/2010/main" val="208785767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60" name="text">
            <a:extLst>
              <a:ext uri="{FF2B5EF4-FFF2-40B4-BE49-F238E27FC236}">
                <a16:creationId xmlns:a16="http://schemas.microsoft.com/office/drawing/2014/main" id="{0CB7C8CB-4A30-43AD-9446-955674DE78D2}"/>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9041DFD7-EBD5-4404-A1F2-8C3DD25C5714}"/>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Repeated position measurements</a:t>
            </a:r>
          </a:p>
        </p:txBody>
      </p:sp>
      <p:sp>
        <p:nvSpPr>
          <p:cNvPr id="3" name="line">
            <a:extLst>
              <a:ext uri="{FF2B5EF4-FFF2-40B4-BE49-F238E27FC236}">
                <a16:creationId xmlns:a16="http://schemas.microsoft.com/office/drawing/2014/main" id="{142DC5A3-5769-4964-A3D9-7EC6E8D12F18}"/>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5AB5F0F1-B45D-48E5-8C64-77B4DA9C4FE0}"/>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5" name="field cell 1">
            <a:extLst>
              <a:ext uri="{FF2B5EF4-FFF2-40B4-BE49-F238E27FC236}">
                <a16:creationId xmlns:a16="http://schemas.microsoft.com/office/drawing/2014/main" id="{500C7BFD-9F97-4750-882B-F157903641E9}"/>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E9F4F7"/>
          </a:solidFill>
          <a:ln w="0">
            <a:noFill/>
          </a:ln>
        </p:spPr>
        <p:txBody>
          <a:bodyPr/>
          <a:lstStyle/>
          <a:p>
            <a:endParaRPr lang="en-US"/>
          </a:p>
        </p:txBody>
      </p:sp>
      <p:sp>
        <p:nvSpPr>
          <p:cNvPr id="6" name="field cell 2">
            <a:extLst>
              <a:ext uri="{FF2B5EF4-FFF2-40B4-BE49-F238E27FC236}">
                <a16:creationId xmlns:a16="http://schemas.microsoft.com/office/drawing/2014/main" id="{090E87A2-104C-4AC4-A52A-367DC6EB5FC4}"/>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7" name="field cell 3">
            <a:extLst>
              <a:ext uri="{FF2B5EF4-FFF2-40B4-BE49-F238E27FC236}">
                <a16:creationId xmlns:a16="http://schemas.microsoft.com/office/drawing/2014/main" id="{DE366905-FBC7-413D-9A75-4D1F60A6BD04}"/>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8" name="field cell 4">
            <a:extLst>
              <a:ext uri="{FF2B5EF4-FFF2-40B4-BE49-F238E27FC236}">
                <a16:creationId xmlns:a16="http://schemas.microsoft.com/office/drawing/2014/main" id="{8FC3280D-1B7C-4E8C-899E-6CD5775B01E0}"/>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ECF6F9"/>
          </a:solidFill>
          <a:ln w="0">
            <a:noFill/>
          </a:ln>
        </p:spPr>
        <p:txBody>
          <a:bodyPr/>
          <a:lstStyle/>
          <a:p>
            <a:endParaRPr lang="en-US"/>
          </a:p>
        </p:txBody>
      </p:sp>
      <p:sp>
        <p:nvSpPr>
          <p:cNvPr id="9" name="field cell 5">
            <a:extLst>
              <a:ext uri="{FF2B5EF4-FFF2-40B4-BE49-F238E27FC236}">
                <a16:creationId xmlns:a16="http://schemas.microsoft.com/office/drawing/2014/main" id="{EA6EAB59-E45D-463C-913D-B2C591E68404}"/>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0" name="field cell 6">
            <a:extLst>
              <a:ext uri="{FF2B5EF4-FFF2-40B4-BE49-F238E27FC236}">
                <a16:creationId xmlns:a16="http://schemas.microsoft.com/office/drawing/2014/main" id="{F12ACBC2-D145-4C16-B89A-03C9C99CB139}"/>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1" name="field cell 7">
            <a:extLst>
              <a:ext uri="{FF2B5EF4-FFF2-40B4-BE49-F238E27FC236}">
                <a16:creationId xmlns:a16="http://schemas.microsoft.com/office/drawing/2014/main" id="{6BE221A6-A2D7-442B-A147-1B338E69BE73}"/>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12" name="field cell 8">
            <a:extLst>
              <a:ext uri="{FF2B5EF4-FFF2-40B4-BE49-F238E27FC236}">
                <a16:creationId xmlns:a16="http://schemas.microsoft.com/office/drawing/2014/main" id="{9CB7A1DA-58C0-44E6-9AF2-BF806EBE2293}"/>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EBF5F8"/>
          </a:solidFill>
          <a:ln w="0">
            <a:noFill/>
          </a:ln>
        </p:spPr>
        <p:txBody>
          <a:bodyPr/>
          <a:lstStyle/>
          <a:p>
            <a:endParaRPr lang="en-US"/>
          </a:p>
        </p:txBody>
      </p:sp>
      <p:sp>
        <p:nvSpPr>
          <p:cNvPr id="13" name="field cell 9">
            <a:extLst>
              <a:ext uri="{FF2B5EF4-FFF2-40B4-BE49-F238E27FC236}">
                <a16:creationId xmlns:a16="http://schemas.microsoft.com/office/drawing/2014/main" id="{F05FAE87-7E83-4486-A42D-235E27DC015D}"/>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14" name="field cell 10">
            <a:extLst>
              <a:ext uri="{FF2B5EF4-FFF2-40B4-BE49-F238E27FC236}">
                <a16:creationId xmlns:a16="http://schemas.microsoft.com/office/drawing/2014/main" id="{61D64EB1-06D4-43A9-B663-536F2A235C49}"/>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5" name="field cell 11">
            <a:extLst>
              <a:ext uri="{FF2B5EF4-FFF2-40B4-BE49-F238E27FC236}">
                <a16:creationId xmlns:a16="http://schemas.microsoft.com/office/drawing/2014/main" id="{97B3BD28-FBF7-4D5C-9BB2-2645DBD68861}"/>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6" name="field cell 12">
            <a:extLst>
              <a:ext uri="{FF2B5EF4-FFF2-40B4-BE49-F238E27FC236}">
                <a16:creationId xmlns:a16="http://schemas.microsoft.com/office/drawing/2014/main" id="{B65F5753-56C7-442B-BFE3-7D7EE19627A4}"/>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7" name="field cell 13">
            <a:extLst>
              <a:ext uri="{FF2B5EF4-FFF2-40B4-BE49-F238E27FC236}">
                <a16:creationId xmlns:a16="http://schemas.microsoft.com/office/drawing/2014/main" id="{2F9443B6-B759-473F-8574-D8B88C5898DD}"/>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18" name="field cell 14">
            <a:extLst>
              <a:ext uri="{FF2B5EF4-FFF2-40B4-BE49-F238E27FC236}">
                <a16:creationId xmlns:a16="http://schemas.microsoft.com/office/drawing/2014/main" id="{A77A1C65-331E-4415-AA1D-BCFE7632F9F1}"/>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9" name="field cell 15">
            <a:extLst>
              <a:ext uri="{FF2B5EF4-FFF2-40B4-BE49-F238E27FC236}">
                <a16:creationId xmlns:a16="http://schemas.microsoft.com/office/drawing/2014/main" id="{1BD6764B-F8EE-4866-883B-89E73F0F2159}"/>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ECF6F9"/>
          </a:solidFill>
          <a:ln w="0">
            <a:noFill/>
          </a:ln>
        </p:spPr>
        <p:txBody>
          <a:bodyPr/>
          <a:lstStyle/>
          <a:p>
            <a:endParaRPr lang="en-US"/>
          </a:p>
        </p:txBody>
      </p:sp>
      <p:sp>
        <p:nvSpPr>
          <p:cNvPr id="20" name="field cell 16">
            <a:extLst>
              <a:ext uri="{FF2B5EF4-FFF2-40B4-BE49-F238E27FC236}">
                <a16:creationId xmlns:a16="http://schemas.microsoft.com/office/drawing/2014/main" id="{12F008E6-366C-4202-9B0A-95BBCD7F935D}"/>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21" name="field cell 17">
            <a:extLst>
              <a:ext uri="{FF2B5EF4-FFF2-40B4-BE49-F238E27FC236}">
                <a16:creationId xmlns:a16="http://schemas.microsoft.com/office/drawing/2014/main" id="{792A3279-36AE-4673-865A-361EB7CE3164}"/>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E9F4F7"/>
          </a:solidFill>
          <a:ln w="0">
            <a:noFill/>
          </a:ln>
        </p:spPr>
        <p:txBody>
          <a:bodyPr/>
          <a:lstStyle/>
          <a:p>
            <a:endParaRPr lang="en-US"/>
          </a:p>
        </p:txBody>
      </p:sp>
      <p:sp>
        <p:nvSpPr>
          <p:cNvPr id="22" name="field cell 18">
            <a:extLst>
              <a:ext uri="{FF2B5EF4-FFF2-40B4-BE49-F238E27FC236}">
                <a16:creationId xmlns:a16="http://schemas.microsoft.com/office/drawing/2014/main" id="{AF942CCF-0C61-436B-9D3D-9FE93854490A}"/>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E1F1F4"/>
          </a:solidFill>
          <a:ln w="0">
            <a:noFill/>
          </a:ln>
        </p:spPr>
        <p:txBody>
          <a:bodyPr/>
          <a:lstStyle/>
          <a:p>
            <a:endParaRPr lang="en-US"/>
          </a:p>
        </p:txBody>
      </p:sp>
      <p:sp>
        <p:nvSpPr>
          <p:cNvPr id="23" name="field cell 19">
            <a:extLst>
              <a:ext uri="{FF2B5EF4-FFF2-40B4-BE49-F238E27FC236}">
                <a16:creationId xmlns:a16="http://schemas.microsoft.com/office/drawing/2014/main" id="{72F02A40-9FF2-494D-857C-05418D818EDE}"/>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BEE2E5"/>
          </a:solidFill>
          <a:ln w="0">
            <a:noFill/>
          </a:ln>
        </p:spPr>
        <p:txBody>
          <a:bodyPr/>
          <a:lstStyle/>
          <a:p>
            <a:endParaRPr lang="en-US"/>
          </a:p>
        </p:txBody>
      </p:sp>
      <p:sp>
        <p:nvSpPr>
          <p:cNvPr id="24" name="field cell 20">
            <a:extLst>
              <a:ext uri="{FF2B5EF4-FFF2-40B4-BE49-F238E27FC236}">
                <a16:creationId xmlns:a16="http://schemas.microsoft.com/office/drawing/2014/main" id="{1F5C57CF-44C9-43B6-9774-AED7E52C928C}"/>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EBF5F8"/>
          </a:solidFill>
          <a:ln w="0">
            <a:noFill/>
          </a:ln>
        </p:spPr>
        <p:txBody>
          <a:bodyPr/>
          <a:lstStyle/>
          <a:p>
            <a:endParaRPr lang="en-US"/>
          </a:p>
        </p:txBody>
      </p:sp>
      <p:sp>
        <p:nvSpPr>
          <p:cNvPr id="25" name="field cell 21">
            <a:extLst>
              <a:ext uri="{FF2B5EF4-FFF2-40B4-BE49-F238E27FC236}">
                <a16:creationId xmlns:a16="http://schemas.microsoft.com/office/drawing/2014/main" id="{9104CC72-F18E-427C-83A7-C162541053EE}"/>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E2F2F5"/>
          </a:solidFill>
          <a:ln w="0">
            <a:noFill/>
          </a:ln>
        </p:spPr>
        <p:txBody>
          <a:bodyPr/>
          <a:lstStyle/>
          <a:p>
            <a:endParaRPr lang="en-US"/>
          </a:p>
        </p:txBody>
      </p:sp>
      <p:sp>
        <p:nvSpPr>
          <p:cNvPr id="26" name="field cell 22">
            <a:extLst>
              <a:ext uri="{FF2B5EF4-FFF2-40B4-BE49-F238E27FC236}">
                <a16:creationId xmlns:a16="http://schemas.microsoft.com/office/drawing/2014/main" id="{85F550A5-7FA1-4BAD-A6F5-8A6BF5B0DC0D}"/>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27" name="field cell 23">
            <a:extLst>
              <a:ext uri="{FF2B5EF4-FFF2-40B4-BE49-F238E27FC236}">
                <a16:creationId xmlns:a16="http://schemas.microsoft.com/office/drawing/2014/main" id="{3391723C-3987-4AD5-8969-62C02817D5E7}"/>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EDF6F9"/>
          </a:solidFill>
          <a:ln w="0">
            <a:noFill/>
          </a:ln>
        </p:spPr>
        <p:txBody>
          <a:bodyPr/>
          <a:lstStyle/>
          <a:p>
            <a:endParaRPr lang="en-US"/>
          </a:p>
        </p:txBody>
      </p:sp>
      <p:sp>
        <p:nvSpPr>
          <p:cNvPr id="28" name="field cell 24">
            <a:extLst>
              <a:ext uri="{FF2B5EF4-FFF2-40B4-BE49-F238E27FC236}">
                <a16:creationId xmlns:a16="http://schemas.microsoft.com/office/drawing/2014/main" id="{ABA456CD-AF3A-4665-82BB-E228A2EC5A82}"/>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EDF6F9"/>
          </a:solidFill>
          <a:ln w="0">
            <a:noFill/>
          </a:ln>
        </p:spPr>
        <p:txBody>
          <a:bodyPr/>
          <a:lstStyle/>
          <a:p>
            <a:endParaRPr lang="en-US"/>
          </a:p>
        </p:txBody>
      </p:sp>
      <p:sp>
        <p:nvSpPr>
          <p:cNvPr id="29" name="field cell 25">
            <a:extLst>
              <a:ext uri="{FF2B5EF4-FFF2-40B4-BE49-F238E27FC236}">
                <a16:creationId xmlns:a16="http://schemas.microsoft.com/office/drawing/2014/main" id="{A9823FC6-CD13-431F-BC92-2374B0DEC225}"/>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30" name="field cell 26">
            <a:extLst>
              <a:ext uri="{FF2B5EF4-FFF2-40B4-BE49-F238E27FC236}">
                <a16:creationId xmlns:a16="http://schemas.microsoft.com/office/drawing/2014/main" id="{B65DFE7B-E740-46BE-B236-DACD89CF5F9F}"/>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ECF5F8"/>
          </a:solidFill>
          <a:ln w="0">
            <a:noFill/>
          </a:ln>
        </p:spPr>
        <p:txBody>
          <a:bodyPr/>
          <a:lstStyle/>
          <a:p>
            <a:endParaRPr lang="en-US"/>
          </a:p>
        </p:txBody>
      </p:sp>
      <p:sp>
        <p:nvSpPr>
          <p:cNvPr id="31" name="field cell 27">
            <a:extLst>
              <a:ext uri="{FF2B5EF4-FFF2-40B4-BE49-F238E27FC236}">
                <a16:creationId xmlns:a16="http://schemas.microsoft.com/office/drawing/2014/main" id="{A30811CA-934E-4C92-8054-02F12915F0FC}"/>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E9F4F7"/>
          </a:solidFill>
          <a:ln w="0">
            <a:noFill/>
          </a:ln>
        </p:spPr>
        <p:txBody>
          <a:bodyPr/>
          <a:lstStyle/>
          <a:p>
            <a:endParaRPr lang="en-US"/>
          </a:p>
        </p:txBody>
      </p:sp>
      <p:sp>
        <p:nvSpPr>
          <p:cNvPr id="32" name="field cell 28">
            <a:extLst>
              <a:ext uri="{FF2B5EF4-FFF2-40B4-BE49-F238E27FC236}">
                <a16:creationId xmlns:a16="http://schemas.microsoft.com/office/drawing/2014/main" id="{B58FDC7F-F9BA-4BAA-883E-7F922FF48A9D}"/>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D0EAED"/>
          </a:solidFill>
          <a:ln w="0">
            <a:noFill/>
          </a:ln>
        </p:spPr>
        <p:txBody>
          <a:bodyPr/>
          <a:lstStyle/>
          <a:p>
            <a:endParaRPr lang="en-US"/>
          </a:p>
        </p:txBody>
      </p:sp>
      <p:sp>
        <p:nvSpPr>
          <p:cNvPr id="33" name="field cell 29">
            <a:extLst>
              <a:ext uri="{FF2B5EF4-FFF2-40B4-BE49-F238E27FC236}">
                <a16:creationId xmlns:a16="http://schemas.microsoft.com/office/drawing/2014/main" id="{626672FA-4930-4C8A-A414-C188FE0DE73F}"/>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BAE1E4"/>
          </a:solidFill>
          <a:ln w="0">
            <a:noFill/>
          </a:ln>
        </p:spPr>
        <p:txBody>
          <a:bodyPr/>
          <a:lstStyle/>
          <a:p>
            <a:endParaRPr lang="en-US"/>
          </a:p>
        </p:txBody>
      </p:sp>
      <p:sp>
        <p:nvSpPr>
          <p:cNvPr id="34" name="field cell 30">
            <a:extLst>
              <a:ext uri="{FF2B5EF4-FFF2-40B4-BE49-F238E27FC236}">
                <a16:creationId xmlns:a16="http://schemas.microsoft.com/office/drawing/2014/main" id="{F856D8B1-F6CF-49F8-ADC1-EB5698F9A4DB}"/>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E9F4F7"/>
          </a:solidFill>
          <a:ln w="0">
            <a:noFill/>
          </a:ln>
        </p:spPr>
        <p:txBody>
          <a:bodyPr/>
          <a:lstStyle/>
          <a:p>
            <a:endParaRPr lang="en-US"/>
          </a:p>
        </p:txBody>
      </p:sp>
      <p:sp>
        <p:nvSpPr>
          <p:cNvPr id="35" name="field cell 31">
            <a:extLst>
              <a:ext uri="{FF2B5EF4-FFF2-40B4-BE49-F238E27FC236}">
                <a16:creationId xmlns:a16="http://schemas.microsoft.com/office/drawing/2014/main" id="{CDFB3706-F085-4F10-B881-0DB88EDDDB95}"/>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DEF0F3"/>
          </a:solidFill>
          <a:ln w="0">
            <a:noFill/>
          </a:ln>
        </p:spPr>
        <p:txBody>
          <a:bodyPr/>
          <a:lstStyle/>
          <a:p>
            <a:endParaRPr lang="en-US"/>
          </a:p>
        </p:txBody>
      </p:sp>
      <p:sp>
        <p:nvSpPr>
          <p:cNvPr id="36" name="field cell 32">
            <a:extLst>
              <a:ext uri="{FF2B5EF4-FFF2-40B4-BE49-F238E27FC236}">
                <a16:creationId xmlns:a16="http://schemas.microsoft.com/office/drawing/2014/main" id="{B4A69FC9-E413-4FA8-9D0E-DBD55DCCB9E9}"/>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B9E0E3"/>
          </a:solidFill>
          <a:ln w="0">
            <a:noFill/>
          </a:ln>
        </p:spPr>
        <p:txBody>
          <a:bodyPr/>
          <a:lstStyle/>
          <a:p>
            <a:endParaRPr lang="en-US"/>
          </a:p>
        </p:txBody>
      </p:sp>
      <p:sp>
        <p:nvSpPr>
          <p:cNvPr id="37" name="field cell 33">
            <a:extLst>
              <a:ext uri="{FF2B5EF4-FFF2-40B4-BE49-F238E27FC236}">
                <a16:creationId xmlns:a16="http://schemas.microsoft.com/office/drawing/2014/main" id="{8FED6F05-7E81-4652-930D-A6E8C56C1E97}"/>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97D2D5"/>
          </a:solidFill>
          <a:ln w="0">
            <a:noFill/>
          </a:ln>
        </p:spPr>
        <p:txBody>
          <a:bodyPr/>
          <a:lstStyle/>
          <a:p>
            <a:endParaRPr lang="en-US"/>
          </a:p>
        </p:txBody>
      </p:sp>
      <p:sp>
        <p:nvSpPr>
          <p:cNvPr id="38" name="field cell 34">
            <a:extLst>
              <a:ext uri="{FF2B5EF4-FFF2-40B4-BE49-F238E27FC236}">
                <a16:creationId xmlns:a16="http://schemas.microsoft.com/office/drawing/2014/main" id="{3A2F6F15-9B5F-41E0-BBB6-1ABB136290AE}"/>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E8F4F7"/>
          </a:solidFill>
          <a:ln w="0">
            <a:noFill/>
          </a:ln>
        </p:spPr>
        <p:txBody>
          <a:bodyPr/>
          <a:lstStyle/>
          <a:p>
            <a:endParaRPr lang="en-US"/>
          </a:p>
        </p:txBody>
      </p:sp>
      <p:sp>
        <p:nvSpPr>
          <p:cNvPr id="39" name="field cell 35">
            <a:extLst>
              <a:ext uri="{FF2B5EF4-FFF2-40B4-BE49-F238E27FC236}">
                <a16:creationId xmlns:a16="http://schemas.microsoft.com/office/drawing/2014/main" id="{7A4639D1-EAC3-42B8-8039-80C03C9BA9FE}"/>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D6ECEF"/>
          </a:solidFill>
          <a:ln w="0">
            <a:noFill/>
          </a:ln>
        </p:spPr>
        <p:txBody>
          <a:bodyPr/>
          <a:lstStyle/>
          <a:p>
            <a:endParaRPr lang="en-US"/>
          </a:p>
        </p:txBody>
      </p:sp>
      <p:sp>
        <p:nvSpPr>
          <p:cNvPr id="40" name="field cell 36">
            <a:extLst>
              <a:ext uri="{FF2B5EF4-FFF2-40B4-BE49-F238E27FC236}">
                <a16:creationId xmlns:a16="http://schemas.microsoft.com/office/drawing/2014/main" id="{20898E21-0ACB-4269-8C28-D4C9BA8BC53E}"/>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E6F3F6"/>
          </a:solidFill>
          <a:ln w="0">
            <a:noFill/>
          </a:ln>
        </p:spPr>
        <p:txBody>
          <a:bodyPr/>
          <a:lstStyle/>
          <a:p>
            <a:endParaRPr lang="en-US"/>
          </a:p>
        </p:txBody>
      </p:sp>
      <p:sp>
        <p:nvSpPr>
          <p:cNvPr id="41" name="field cell 37">
            <a:extLst>
              <a:ext uri="{FF2B5EF4-FFF2-40B4-BE49-F238E27FC236}">
                <a16:creationId xmlns:a16="http://schemas.microsoft.com/office/drawing/2014/main" id="{23FF1138-B702-4A40-9D5B-9473FAA4FD24}"/>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D4EBEE"/>
          </a:solidFill>
          <a:ln w="0">
            <a:noFill/>
          </a:ln>
        </p:spPr>
        <p:txBody>
          <a:bodyPr/>
          <a:lstStyle/>
          <a:p>
            <a:endParaRPr lang="en-US"/>
          </a:p>
        </p:txBody>
      </p:sp>
      <p:sp>
        <p:nvSpPr>
          <p:cNvPr id="42" name="field cell 38">
            <a:extLst>
              <a:ext uri="{FF2B5EF4-FFF2-40B4-BE49-F238E27FC236}">
                <a16:creationId xmlns:a16="http://schemas.microsoft.com/office/drawing/2014/main" id="{BD5C7A4C-9BE5-4EDC-BD32-6F95BB205EF2}"/>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43" name="field cell 39">
            <a:extLst>
              <a:ext uri="{FF2B5EF4-FFF2-40B4-BE49-F238E27FC236}">
                <a16:creationId xmlns:a16="http://schemas.microsoft.com/office/drawing/2014/main" id="{9172E68C-632C-4AA3-8D4E-08C7D746E24D}"/>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44" name="field cell 40">
            <a:extLst>
              <a:ext uri="{FF2B5EF4-FFF2-40B4-BE49-F238E27FC236}">
                <a16:creationId xmlns:a16="http://schemas.microsoft.com/office/drawing/2014/main" id="{05757AF5-E932-4C87-87D6-28487BFD4D69}"/>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E9F4F7"/>
          </a:solidFill>
          <a:ln w="0">
            <a:noFill/>
          </a:ln>
        </p:spPr>
        <p:txBody>
          <a:bodyPr/>
          <a:lstStyle/>
          <a:p>
            <a:endParaRPr lang="en-US"/>
          </a:p>
        </p:txBody>
      </p:sp>
      <p:sp>
        <p:nvSpPr>
          <p:cNvPr id="45" name="field cell 41">
            <a:extLst>
              <a:ext uri="{FF2B5EF4-FFF2-40B4-BE49-F238E27FC236}">
                <a16:creationId xmlns:a16="http://schemas.microsoft.com/office/drawing/2014/main" id="{DA5703D6-9E12-4EE9-A359-5BA98C60096C}"/>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E0F0F3"/>
          </a:solidFill>
          <a:ln w="0">
            <a:noFill/>
          </a:ln>
        </p:spPr>
        <p:txBody>
          <a:bodyPr/>
          <a:lstStyle/>
          <a:p>
            <a:endParaRPr lang="en-US"/>
          </a:p>
        </p:txBody>
      </p:sp>
      <p:sp>
        <p:nvSpPr>
          <p:cNvPr id="46" name="field cell 42">
            <a:extLst>
              <a:ext uri="{FF2B5EF4-FFF2-40B4-BE49-F238E27FC236}">
                <a16:creationId xmlns:a16="http://schemas.microsoft.com/office/drawing/2014/main" id="{47CF90FE-A578-4ABF-A5FF-43E636C908DB}"/>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EAF5F8"/>
          </a:solidFill>
          <a:ln w="0">
            <a:noFill/>
          </a:ln>
        </p:spPr>
        <p:txBody>
          <a:bodyPr/>
          <a:lstStyle/>
          <a:p>
            <a:endParaRPr lang="en-US"/>
          </a:p>
        </p:txBody>
      </p:sp>
      <p:sp>
        <p:nvSpPr>
          <p:cNvPr id="47" name="field cell 43">
            <a:extLst>
              <a:ext uri="{FF2B5EF4-FFF2-40B4-BE49-F238E27FC236}">
                <a16:creationId xmlns:a16="http://schemas.microsoft.com/office/drawing/2014/main" id="{E299F0E0-32C4-4D21-8CE8-BF9222C69D31}"/>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E1F1F4"/>
          </a:solidFill>
          <a:ln w="0">
            <a:noFill/>
          </a:ln>
        </p:spPr>
        <p:txBody>
          <a:bodyPr/>
          <a:lstStyle/>
          <a:p>
            <a:endParaRPr lang="en-US"/>
          </a:p>
        </p:txBody>
      </p:sp>
      <p:sp>
        <p:nvSpPr>
          <p:cNvPr id="48" name="field cell 44">
            <a:extLst>
              <a:ext uri="{FF2B5EF4-FFF2-40B4-BE49-F238E27FC236}">
                <a16:creationId xmlns:a16="http://schemas.microsoft.com/office/drawing/2014/main" id="{E9C5BA10-EE84-403A-911F-596F9B2C6FFA}"/>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E9F4F7"/>
          </a:solidFill>
          <a:ln w="0">
            <a:noFill/>
          </a:ln>
        </p:spPr>
        <p:txBody>
          <a:bodyPr/>
          <a:lstStyle/>
          <a:p>
            <a:endParaRPr lang="en-US"/>
          </a:p>
        </p:txBody>
      </p:sp>
      <p:sp>
        <p:nvSpPr>
          <p:cNvPr id="49" name="field cell 45">
            <a:extLst>
              <a:ext uri="{FF2B5EF4-FFF2-40B4-BE49-F238E27FC236}">
                <a16:creationId xmlns:a16="http://schemas.microsoft.com/office/drawing/2014/main" id="{AC02C7D1-17A2-4F36-B278-F789AF3FB701}"/>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DCEFF2"/>
          </a:solidFill>
          <a:ln w="0">
            <a:noFill/>
          </a:ln>
        </p:spPr>
        <p:txBody>
          <a:bodyPr/>
          <a:lstStyle/>
          <a:p>
            <a:endParaRPr lang="en-US"/>
          </a:p>
        </p:txBody>
      </p:sp>
      <p:sp>
        <p:nvSpPr>
          <p:cNvPr id="50" name="field cell 46">
            <a:extLst>
              <a:ext uri="{FF2B5EF4-FFF2-40B4-BE49-F238E27FC236}">
                <a16:creationId xmlns:a16="http://schemas.microsoft.com/office/drawing/2014/main" id="{3096C87F-A526-485E-A991-8674CF0DC10D}"/>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E9F4F7"/>
          </a:solidFill>
          <a:ln w="0">
            <a:noFill/>
          </a:ln>
        </p:spPr>
        <p:txBody>
          <a:bodyPr/>
          <a:lstStyle/>
          <a:p>
            <a:endParaRPr lang="en-US"/>
          </a:p>
        </p:txBody>
      </p:sp>
      <p:sp>
        <p:nvSpPr>
          <p:cNvPr id="51" name="field cell 47">
            <a:extLst>
              <a:ext uri="{FF2B5EF4-FFF2-40B4-BE49-F238E27FC236}">
                <a16:creationId xmlns:a16="http://schemas.microsoft.com/office/drawing/2014/main" id="{04F88870-AB00-4373-8676-3588E0F850A0}"/>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DDEFF2"/>
          </a:solidFill>
          <a:ln w="0">
            <a:noFill/>
          </a:ln>
        </p:spPr>
        <p:txBody>
          <a:bodyPr/>
          <a:lstStyle/>
          <a:p>
            <a:endParaRPr lang="en-US"/>
          </a:p>
        </p:txBody>
      </p:sp>
      <p:sp>
        <p:nvSpPr>
          <p:cNvPr id="52" name="field cell 48">
            <a:extLst>
              <a:ext uri="{FF2B5EF4-FFF2-40B4-BE49-F238E27FC236}">
                <a16:creationId xmlns:a16="http://schemas.microsoft.com/office/drawing/2014/main" id="{B98CE139-A5B0-4454-B97B-31C52C1F4362}"/>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C6E6E9"/>
          </a:solidFill>
          <a:ln w="0">
            <a:noFill/>
          </a:ln>
        </p:spPr>
        <p:txBody>
          <a:bodyPr/>
          <a:lstStyle/>
          <a:p>
            <a:endParaRPr lang="en-US"/>
          </a:p>
        </p:txBody>
      </p:sp>
      <p:sp>
        <p:nvSpPr>
          <p:cNvPr id="53" name="field cell 49">
            <a:extLst>
              <a:ext uri="{FF2B5EF4-FFF2-40B4-BE49-F238E27FC236}">
                <a16:creationId xmlns:a16="http://schemas.microsoft.com/office/drawing/2014/main" id="{FB90E352-B93E-4375-83E6-8898FB85BC95}"/>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E2F1F4"/>
          </a:solidFill>
          <a:ln w="0">
            <a:noFill/>
          </a:ln>
        </p:spPr>
        <p:txBody>
          <a:bodyPr/>
          <a:lstStyle/>
          <a:p>
            <a:endParaRPr lang="en-US"/>
          </a:p>
        </p:txBody>
      </p:sp>
      <p:sp>
        <p:nvSpPr>
          <p:cNvPr id="54" name="field cell 50">
            <a:extLst>
              <a:ext uri="{FF2B5EF4-FFF2-40B4-BE49-F238E27FC236}">
                <a16:creationId xmlns:a16="http://schemas.microsoft.com/office/drawing/2014/main" id="{C7303A87-6333-4C35-988D-648DE9A315EB}"/>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E7F3F6"/>
          </a:solidFill>
          <a:ln w="0">
            <a:noFill/>
          </a:ln>
        </p:spPr>
        <p:txBody>
          <a:bodyPr/>
          <a:lstStyle/>
          <a:p>
            <a:endParaRPr lang="en-US"/>
          </a:p>
        </p:txBody>
      </p:sp>
      <p:sp>
        <p:nvSpPr>
          <p:cNvPr id="55" name="field cell 51">
            <a:extLst>
              <a:ext uri="{FF2B5EF4-FFF2-40B4-BE49-F238E27FC236}">
                <a16:creationId xmlns:a16="http://schemas.microsoft.com/office/drawing/2014/main" id="{852DD5F5-097E-43B8-BF31-AEF8EF1BBAC7}"/>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D7EDF0"/>
          </a:solidFill>
          <a:ln w="0">
            <a:noFill/>
          </a:ln>
        </p:spPr>
        <p:txBody>
          <a:bodyPr/>
          <a:lstStyle/>
          <a:p>
            <a:endParaRPr lang="en-US"/>
          </a:p>
        </p:txBody>
      </p:sp>
      <p:sp>
        <p:nvSpPr>
          <p:cNvPr id="56" name="field cell 52">
            <a:extLst>
              <a:ext uri="{FF2B5EF4-FFF2-40B4-BE49-F238E27FC236}">
                <a16:creationId xmlns:a16="http://schemas.microsoft.com/office/drawing/2014/main" id="{B078FFFD-4BC8-42F9-BA66-5C108BE9EC8B}"/>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57" name="field cell 53">
            <a:extLst>
              <a:ext uri="{FF2B5EF4-FFF2-40B4-BE49-F238E27FC236}">
                <a16:creationId xmlns:a16="http://schemas.microsoft.com/office/drawing/2014/main" id="{F42C7DDC-7E68-43EB-A345-AF34D1DF8AD1}"/>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58" name="field cell 54">
            <a:extLst>
              <a:ext uri="{FF2B5EF4-FFF2-40B4-BE49-F238E27FC236}">
                <a16:creationId xmlns:a16="http://schemas.microsoft.com/office/drawing/2014/main" id="{6359DD9E-8D2A-4037-B452-8DD046B5E035}"/>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AADADD"/>
          </a:solidFill>
          <a:ln w="0">
            <a:noFill/>
          </a:ln>
        </p:spPr>
        <p:txBody>
          <a:bodyPr/>
          <a:lstStyle/>
          <a:p>
            <a:endParaRPr lang="en-US"/>
          </a:p>
        </p:txBody>
      </p:sp>
      <p:sp>
        <p:nvSpPr>
          <p:cNvPr id="59" name="field cell 55">
            <a:extLst>
              <a:ext uri="{FF2B5EF4-FFF2-40B4-BE49-F238E27FC236}">
                <a16:creationId xmlns:a16="http://schemas.microsoft.com/office/drawing/2014/main" id="{4F52B828-D857-4887-A216-F0BCEBCE3011}"/>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B6DFE2"/>
          </a:solidFill>
          <a:ln w="0">
            <a:noFill/>
          </a:ln>
        </p:spPr>
        <p:txBody>
          <a:bodyPr/>
          <a:lstStyle/>
          <a:p>
            <a:endParaRPr lang="en-US"/>
          </a:p>
        </p:txBody>
      </p:sp>
      <p:sp>
        <p:nvSpPr>
          <p:cNvPr id="60" name="field cell 56">
            <a:extLst>
              <a:ext uri="{FF2B5EF4-FFF2-40B4-BE49-F238E27FC236}">
                <a16:creationId xmlns:a16="http://schemas.microsoft.com/office/drawing/2014/main" id="{4033B875-05DA-43B4-BA1C-86908249B5EB}"/>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A2D6D9"/>
          </a:solidFill>
          <a:ln w="0">
            <a:noFill/>
          </a:ln>
        </p:spPr>
        <p:txBody>
          <a:bodyPr/>
          <a:lstStyle/>
          <a:p>
            <a:endParaRPr lang="en-US"/>
          </a:p>
        </p:txBody>
      </p:sp>
      <p:sp>
        <p:nvSpPr>
          <p:cNvPr id="61" name="field cell 57">
            <a:extLst>
              <a:ext uri="{FF2B5EF4-FFF2-40B4-BE49-F238E27FC236}">
                <a16:creationId xmlns:a16="http://schemas.microsoft.com/office/drawing/2014/main" id="{7DC16AB6-EA66-48E1-840D-CE519AA07767}"/>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AFDCDF"/>
          </a:solidFill>
          <a:ln w="0">
            <a:noFill/>
          </a:ln>
        </p:spPr>
        <p:txBody>
          <a:bodyPr/>
          <a:lstStyle/>
          <a:p>
            <a:endParaRPr lang="en-US"/>
          </a:p>
        </p:txBody>
      </p:sp>
      <p:sp>
        <p:nvSpPr>
          <p:cNvPr id="62" name="field cell 58">
            <a:extLst>
              <a:ext uri="{FF2B5EF4-FFF2-40B4-BE49-F238E27FC236}">
                <a16:creationId xmlns:a16="http://schemas.microsoft.com/office/drawing/2014/main" id="{743E0E52-96F6-40A4-86BA-559260FB759E}"/>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63" name="field cell 59">
            <a:extLst>
              <a:ext uri="{FF2B5EF4-FFF2-40B4-BE49-F238E27FC236}">
                <a16:creationId xmlns:a16="http://schemas.microsoft.com/office/drawing/2014/main" id="{C9CBB08D-6F7D-4EC3-BC21-A489971A6DD2}"/>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64" name="field cell 60">
            <a:extLst>
              <a:ext uri="{FF2B5EF4-FFF2-40B4-BE49-F238E27FC236}">
                <a16:creationId xmlns:a16="http://schemas.microsoft.com/office/drawing/2014/main" id="{671829CB-67FA-4154-8725-372D12639DC4}"/>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E9F4F7"/>
          </a:solidFill>
          <a:ln w="0">
            <a:noFill/>
          </a:ln>
        </p:spPr>
        <p:txBody>
          <a:bodyPr/>
          <a:lstStyle/>
          <a:p>
            <a:endParaRPr lang="en-US"/>
          </a:p>
        </p:txBody>
      </p:sp>
      <p:sp>
        <p:nvSpPr>
          <p:cNvPr id="65" name="field cell 61">
            <a:extLst>
              <a:ext uri="{FF2B5EF4-FFF2-40B4-BE49-F238E27FC236}">
                <a16:creationId xmlns:a16="http://schemas.microsoft.com/office/drawing/2014/main" id="{C2DD3EBD-40CD-484E-8B52-093677FDD64D}"/>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E2F1F4"/>
          </a:solidFill>
          <a:ln w="0">
            <a:noFill/>
          </a:ln>
        </p:spPr>
        <p:txBody>
          <a:bodyPr/>
          <a:lstStyle/>
          <a:p>
            <a:endParaRPr lang="en-US"/>
          </a:p>
        </p:txBody>
      </p:sp>
      <p:sp>
        <p:nvSpPr>
          <p:cNvPr id="66" name="field cell 62">
            <a:extLst>
              <a:ext uri="{FF2B5EF4-FFF2-40B4-BE49-F238E27FC236}">
                <a16:creationId xmlns:a16="http://schemas.microsoft.com/office/drawing/2014/main" id="{01648A54-7ACF-4D7C-82C1-2E7E70BA478D}"/>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ECF6F9"/>
          </a:solidFill>
          <a:ln w="0">
            <a:noFill/>
          </a:ln>
        </p:spPr>
        <p:txBody>
          <a:bodyPr/>
          <a:lstStyle/>
          <a:p>
            <a:endParaRPr lang="en-US"/>
          </a:p>
        </p:txBody>
      </p:sp>
      <p:sp>
        <p:nvSpPr>
          <p:cNvPr id="67" name="field cell 63">
            <a:extLst>
              <a:ext uri="{FF2B5EF4-FFF2-40B4-BE49-F238E27FC236}">
                <a16:creationId xmlns:a16="http://schemas.microsoft.com/office/drawing/2014/main" id="{7A98A5B5-498F-4F5C-B5BD-FD578ADD7090}"/>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E6F3F6"/>
          </a:solidFill>
          <a:ln w="0">
            <a:noFill/>
          </a:ln>
        </p:spPr>
        <p:txBody>
          <a:bodyPr/>
          <a:lstStyle/>
          <a:p>
            <a:endParaRPr lang="en-US"/>
          </a:p>
        </p:txBody>
      </p:sp>
      <p:sp>
        <p:nvSpPr>
          <p:cNvPr id="68" name="field cell 64">
            <a:extLst>
              <a:ext uri="{FF2B5EF4-FFF2-40B4-BE49-F238E27FC236}">
                <a16:creationId xmlns:a16="http://schemas.microsoft.com/office/drawing/2014/main" id="{6F523F62-BF5B-4DA4-8CD4-6A3ECBF8E2F5}"/>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E6F3F6"/>
          </a:solidFill>
          <a:ln w="0">
            <a:noFill/>
          </a:ln>
        </p:spPr>
        <p:txBody>
          <a:bodyPr/>
          <a:lstStyle/>
          <a:p>
            <a:endParaRPr lang="en-US"/>
          </a:p>
        </p:txBody>
      </p:sp>
      <p:sp>
        <p:nvSpPr>
          <p:cNvPr id="69" name="field cell 65">
            <a:extLst>
              <a:ext uri="{FF2B5EF4-FFF2-40B4-BE49-F238E27FC236}">
                <a16:creationId xmlns:a16="http://schemas.microsoft.com/office/drawing/2014/main" id="{2BA709B5-9491-4FF1-8479-3CA850A891A3}"/>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D3EBEE"/>
          </a:solidFill>
          <a:ln w="0">
            <a:noFill/>
          </a:ln>
        </p:spPr>
        <p:txBody>
          <a:bodyPr/>
          <a:lstStyle/>
          <a:p>
            <a:endParaRPr lang="en-US"/>
          </a:p>
        </p:txBody>
      </p:sp>
      <p:sp>
        <p:nvSpPr>
          <p:cNvPr id="70" name="field cell 66">
            <a:extLst>
              <a:ext uri="{FF2B5EF4-FFF2-40B4-BE49-F238E27FC236}">
                <a16:creationId xmlns:a16="http://schemas.microsoft.com/office/drawing/2014/main" id="{AE0F813B-9790-4B6B-9CA2-D129AA07F5EA}"/>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BFE3E6"/>
          </a:solidFill>
          <a:ln w="0">
            <a:noFill/>
          </a:ln>
        </p:spPr>
        <p:txBody>
          <a:bodyPr/>
          <a:lstStyle/>
          <a:p>
            <a:endParaRPr lang="en-US"/>
          </a:p>
        </p:txBody>
      </p:sp>
      <p:sp>
        <p:nvSpPr>
          <p:cNvPr id="71" name="field cell 67">
            <a:extLst>
              <a:ext uri="{FF2B5EF4-FFF2-40B4-BE49-F238E27FC236}">
                <a16:creationId xmlns:a16="http://schemas.microsoft.com/office/drawing/2014/main" id="{3686DB44-EC9C-4AEA-9299-8C45E081D6D2}"/>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C9E7EA"/>
          </a:solidFill>
          <a:ln w="0">
            <a:noFill/>
          </a:ln>
        </p:spPr>
        <p:txBody>
          <a:bodyPr/>
          <a:lstStyle/>
          <a:p>
            <a:endParaRPr lang="en-US"/>
          </a:p>
        </p:txBody>
      </p:sp>
      <p:sp>
        <p:nvSpPr>
          <p:cNvPr id="72" name="field cell 68">
            <a:extLst>
              <a:ext uri="{FF2B5EF4-FFF2-40B4-BE49-F238E27FC236}">
                <a16:creationId xmlns:a16="http://schemas.microsoft.com/office/drawing/2014/main" id="{FAFA966E-535C-4AAA-BEB9-007C5DFB0731}"/>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E1F1F4"/>
          </a:solidFill>
          <a:ln w="0">
            <a:noFill/>
          </a:ln>
        </p:spPr>
        <p:txBody>
          <a:bodyPr/>
          <a:lstStyle/>
          <a:p>
            <a:endParaRPr lang="en-US"/>
          </a:p>
        </p:txBody>
      </p:sp>
      <p:sp>
        <p:nvSpPr>
          <p:cNvPr id="73" name="field cell 69">
            <a:extLst>
              <a:ext uri="{FF2B5EF4-FFF2-40B4-BE49-F238E27FC236}">
                <a16:creationId xmlns:a16="http://schemas.microsoft.com/office/drawing/2014/main" id="{621E1B77-B00E-417F-A545-91BC9C67A7C5}"/>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EAF5F8"/>
          </a:solidFill>
          <a:ln w="0">
            <a:noFill/>
          </a:ln>
        </p:spPr>
        <p:txBody>
          <a:bodyPr/>
          <a:lstStyle/>
          <a:p>
            <a:endParaRPr lang="en-US"/>
          </a:p>
        </p:txBody>
      </p:sp>
      <p:sp>
        <p:nvSpPr>
          <p:cNvPr id="74" name="field cell 70">
            <a:extLst>
              <a:ext uri="{FF2B5EF4-FFF2-40B4-BE49-F238E27FC236}">
                <a16:creationId xmlns:a16="http://schemas.microsoft.com/office/drawing/2014/main" id="{AE499858-1ED4-4927-A27E-C67C9CCE0889}"/>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A3D7DA"/>
          </a:solidFill>
          <a:ln w="0">
            <a:noFill/>
          </a:ln>
        </p:spPr>
        <p:txBody>
          <a:bodyPr/>
          <a:lstStyle/>
          <a:p>
            <a:endParaRPr lang="en-US"/>
          </a:p>
        </p:txBody>
      </p:sp>
      <p:sp>
        <p:nvSpPr>
          <p:cNvPr id="75" name="field cell 71">
            <a:extLst>
              <a:ext uri="{FF2B5EF4-FFF2-40B4-BE49-F238E27FC236}">
                <a16:creationId xmlns:a16="http://schemas.microsoft.com/office/drawing/2014/main" id="{C1C837FA-0D3E-4C72-A974-E8907C8214C9}"/>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B6DFE2"/>
          </a:solidFill>
          <a:ln w="0">
            <a:noFill/>
          </a:ln>
        </p:spPr>
        <p:txBody>
          <a:bodyPr/>
          <a:lstStyle/>
          <a:p>
            <a:endParaRPr lang="en-US"/>
          </a:p>
        </p:txBody>
      </p:sp>
      <p:sp>
        <p:nvSpPr>
          <p:cNvPr id="76" name="field cell 72">
            <a:extLst>
              <a:ext uri="{FF2B5EF4-FFF2-40B4-BE49-F238E27FC236}">
                <a16:creationId xmlns:a16="http://schemas.microsoft.com/office/drawing/2014/main" id="{2D1C349A-5C69-4C5A-9B63-3CCA9246A047}"/>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EDF6F9"/>
          </a:solidFill>
          <a:ln w="0">
            <a:noFill/>
          </a:ln>
        </p:spPr>
        <p:txBody>
          <a:bodyPr/>
          <a:lstStyle/>
          <a:p>
            <a:endParaRPr lang="en-US"/>
          </a:p>
        </p:txBody>
      </p:sp>
      <p:sp>
        <p:nvSpPr>
          <p:cNvPr id="77" name="field cell 73">
            <a:extLst>
              <a:ext uri="{FF2B5EF4-FFF2-40B4-BE49-F238E27FC236}">
                <a16:creationId xmlns:a16="http://schemas.microsoft.com/office/drawing/2014/main" id="{FF11EA09-0517-414C-B4E1-0C64B229EC7D}"/>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78" name="field cell 74">
            <a:extLst>
              <a:ext uri="{FF2B5EF4-FFF2-40B4-BE49-F238E27FC236}">
                <a16:creationId xmlns:a16="http://schemas.microsoft.com/office/drawing/2014/main" id="{513B4D8F-27E8-456D-8B0C-8FE57F1FCB56}"/>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EDF6F9"/>
          </a:solidFill>
          <a:ln w="0">
            <a:noFill/>
          </a:ln>
        </p:spPr>
        <p:txBody>
          <a:bodyPr/>
          <a:lstStyle/>
          <a:p>
            <a:endParaRPr lang="en-US"/>
          </a:p>
        </p:txBody>
      </p:sp>
      <p:sp>
        <p:nvSpPr>
          <p:cNvPr id="79" name="field cell 75">
            <a:extLst>
              <a:ext uri="{FF2B5EF4-FFF2-40B4-BE49-F238E27FC236}">
                <a16:creationId xmlns:a16="http://schemas.microsoft.com/office/drawing/2014/main" id="{C0941440-23F8-4FEB-BC37-8204FBF89AB6}"/>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EDF6F9"/>
          </a:solidFill>
          <a:ln w="0">
            <a:noFill/>
          </a:ln>
        </p:spPr>
        <p:txBody>
          <a:bodyPr/>
          <a:lstStyle/>
          <a:p>
            <a:endParaRPr lang="en-US"/>
          </a:p>
        </p:txBody>
      </p:sp>
      <p:sp>
        <p:nvSpPr>
          <p:cNvPr id="80" name="field cell 76">
            <a:extLst>
              <a:ext uri="{FF2B5EF4-FFF2-40B4-BE49-F238E27FC236}">
                <a16:creationId xmlns:a16="http://schemas.microsoft.com/office/drawing/2014/main" id="{AAB07AAB-1D16-4B82-8DE9-FAA42C15C96C}"/>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E3F2F5"/>
          </a:solidFill>
          <a:ln w="0">
            <a:noFill/>
          </a:ln>
        </p:spPr>
        <p:txBody>
          <a:bodyPr/>
          <a:lstStyle/>
          <a:p>
            <a:endParaRPr lang="en-US"/>
          </a:p>
        </p:txBody>
      </p:sp>
      <p:sp>
        <p:nvSpPr>
          <p:cNvPr id="81" name="field cell 77">
            <a:extLst>
              <a:ext uri="{FF2B5EF4-FFF2-40B4-BE49-F238E27FC236}">
                <a16:creationId xmlns:a16="http://schemas.microsoft.com/office/drawing/2014/main" id="{6FF29622-DFE3-4092-9070-EC5A6034A207}"/>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EBF5F8"/>
          </a:solidFill>
          <a:ln w="0">
            <a:noFill/>
          </a:ln>
        </p:spPr>
        <p:txBody>
          <a:bodyPr/>
          <a:lstStyle/>
          <a:p>
            <a:endParaRPr lang="en-US"/>
          </a:p>
        </p:txBody>
      </p:sp>
      <p:sp>
        <p:nvSpPr>
          <p:cNvPr id="82" name="field cell 78">
            <a:extLst>
              <a:ext uri="{FF2B5EF4-FFF2-40B4-BE49-F238E27FC236}">
                <a16:creationId xmlns:a16="http://schemas.microsoft.com/office/drawing/2014/main" id="{10FAE026-7B9A-4E9A-8C7E-7E4C46DDE8A5}"/>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D5ECEF"/>
          </a:solidFill>
          <a:ln w="0">
            <a:noFill/>
          </a:ln>
        </p:spPr>
        <p:txBody>
          <a:bodyPr/>
          <a:lstStyle/>
          <a:p>
            <a:endParaRPr lang="en-US"/>
          </a:p>
        </p:txBody>
      </p:sp>
      <p:sp>
        <p:nvSpPr>
          <p:cNvPr id="83" name="field cell 79">
            <a:extLst>
              <a:ext uri="{FF2B5EF4-FFF2-40B4-BE49-F238E27FC236}">
                <a16:creationId xmlns:a16="http://schemas.microsoft.com/office/drawing/2014/main" id="{470C9A32-4E70-4DC3-95E8-99AF805B4113}"/>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D5ECEF"/>
          </a:solidFill>
          <a:ln w="0">
            <a:noFill/>
          </a:ln>
        </p:spPr>
        <p:txBody>
          <a:bodyPr/>
          <a:lstStyle/>
          <a:p>
            <a:endParaRPr lang="en-US"/>
          </a:p>
        </p:txBody>
      </p:sp>
      <p:sp>
        <p:nvSpPr>
          <p:cNvPr id="84" name="field cell 80">
            <a:extLst>
              <a:ext uri="{FF2B5EF4-FFF2-40B4-BE49-F238E27FC236}">
                <a16:creationId xmlns:a16="http://schemas.microsoft.com/office/drawing/2014/main" id="{B5083089-516A-473F-B476-5AFF39FCE6C5}"/>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BDE2E5"/>
          </a:solidFill>
          <a:ln w="0">
            <a:noFill/>
          </a:ln>
        </p:spPr>
        <p:txBody>
          <a:bodyPr/>
          <a:lstStyle/>
          <a:p>
            <a:endParaRPr lang="en-US"/>
          </a:p>
        </p:txBody>
      </p:sp>
      <p:sp>
        <p:nvSpPr>
          <p:cNvPr id="85" name="field cell 81">
            <a:extLst>
              <a:ext uri="{FF2B5EF4-FFF2-40B4-BE49-F238E27FC236}">
                <a16:creationId xmlns:a16="http://schemas.microsoft.com/office/drawing/2014/main" id="{429A6EBA-79FC-4625-9A28-CCF90A869EAC}"/>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B1DDE0"/>
          </a:solidFill>
          <a:ln w="0">
            <a:noFill/>
          </a:ln>
        </p:spPr>
        <p:txBody>
          <a:bodyPr/>
          <a:lstStyle/>
          <a:p>
            <a:endParaRPr lang="en-US"/>
          </a:p>
        </p:txBody>
      </p:sp>
      <p:sp>
        <p:nvSpPr>
          <p:cNvPr id="86" name="field cell 82">
            <a:extLst>
              <a:ext uri="{FF2B5EF4-FFF2-40B4-BE49-F238E27FC236}">
                <a16:creationId xmlns:a16="http://schemas.microsoft.com/office/drawing/2014/main" id="{522F4AAA-DED6-47F3-9B09-9360A6FEA286}"/>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8ECDD0"/>
          </a:solidFill>
          <a:ln w="0">
            <a:noFill/>
          </a:ln>
        </p:spPr>
        <p:txBody>
          <a:bodyPr/>
          <a:lstStyle/>
          <a:p>
            <a:endParaRPr lang="en-US"/>
          </a:p>
        </p:txBody>
      </p:sp>
      <p:sp>
        <p:nvSpPr>
          <p:cNvPr id="87" name="field cell 83">
            <a:extLst>
              <a:ext uri="{FF2B5EF4-FFF2-40B4-BE49-F238E27FC236}">
                <a16:creationId xmlns:a16="http://schemas.microsoft.com/office/drawing/2014/main" id="{1C7FB449-9351-4046-8A15-19A43AD02A21}"/>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95D1D4"/>
          </a:solidFill>
          <a:ln w="0">
            <a:noFill/>
          </a:ln>
        </p:spPr>
        <p:txBody>
          <a:bodyPr/>
          <a:lstStyle/>
          <a:p>
            <a:endParaRPr lang="en-US"/>
          </a:p>
        </p:txBody>
      </p:sp>
      <p:sp>
        <p:nvSpPr>
          <p:cNvPr id="88" name="field cell 84">
            <a:extLst>
              <a:ext uri="{FF2B5EF4-FFF2-40B4-BE49-F238E27FC236}">
                <a16:creationId xmlns:a16="http://schemas.microsoft.com/office/drawing/2014/main" id="{D9CE82DE-473D-41FF-A88D-84C7F6DD6D1E}"/>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E0F1F4"/>
          </a:solidFill>
          <a:ln w="0">
            <a:noFill/>
          </a:ln>
        </p:spPr>
        <p:txBody>
          <a:bodyPr/>
          <a:lstStyle/>
          <a:p>
            <a:endParaRPr lang="en-US"/>
          </a:p>
        </p:txBody>
      </p:sp>
      <p:sp>
        <p:nvSpPr>
          <p:cNvPr id="89" name="field cell 85">
            <a:extLst>
              <a:ext uri="{FF2B5EF4-FFF2-40B4-BE49-F238E27FC236}">
                <a16:creationId xmlns:a16="http://schemas.microsoft.com/office/drawing/2014/main" id="{07E4558D-31AA-45E5-838A-42360273E082}"/>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D5ECEF"/>
          </a:solidFill>
          <a:ln w="0">
            <a:noFill/>
          </a:ln>
        </p:spPr>
        <p:txBody>
          <a:bodyPr/>
          <a:lstStyle/>
          <a:p>
            <a:endParaRPr lang="en-US"/>
          </a:p>
        </p:txBody>
      </p:sp>
      <p:sp>
        <p:nvSpPr>
          <p:cNvPr id="90" name="field cell 86">
            <a:extLst>
              <a:ext uri="{FF2B5EF4-FFF2-40B4-BE49-F238E27FC236}">
                <a16:creationId xmlns:a16="http://schemas.microsoft.com/office/drawing/2014/main" id="{C691FABC-D85B-4B85-81E8-C8B4918B7C83}"/>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E7F3F6"/>
          </a:solidFill>
          <a:ln w="0">
            <a:noFill/>
          </a:ln>
        </p:spPr>
        <p:txBody>
          <a:bodyPr/>
          <a:lstStyle/>
          <a:p>
            <a:endParaRPr lang="en-US"/>
          </a:p>
        </p:txBody>
      </p:sp>
      <p:sp>
        <p:nvSpPr>
          <p:cNvPr id="91" name="field cell 87">
            <a:extLst>
              <a:ext uri="{FF2B5EF4-FFF2-40B4-BE49-F238E27FC236}">
                <a16:creationId xmlns:a16="http://schemas.microsoft.com/office/drawing/2014/main" id="{65D11ABC-F303-4E5F-A4AD-CB50F6F5E7BF}"/>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E8F4F7"/>
          </a:solidFill>
          <a:ln w="0">
            <a:noFill/>
          </a:ln>
        </p:spPr>
        <p:txBody>
          <a:bodyPr/>
          <a:lstStyle/>
          <a:p>
            <a:endParaRPr lang="en-US"/>
          </a:p>
        </p:txBody>
      </p:sp>
      <p:sp>
        <p:nvSpPr>
          <p:cNvPr id="92" name="field cell 88">
            <a:extLst>
              <a:ext uri="{FF2B5EF4-FFF2-40B4-BE49-F238E27FC236}">
                <a16:creationId xmlns:a16="http://schemas.microsoft.com/office/drawing/2014/main" id="{E0CA808A-9862-4331-A454-E5E401E6305F}"/>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D9EEF1"/>
          </a:solidFill>
          <a:ln w="0">
            <a:noFill/>
          </a:ln>
        </p:spPr>
        <p:txBody>
          <a:bodyPr/>
          <a:lstStyle/>
          <a:p>
            <a:endParaRPr lang="en-US"/>
          </a:p>
        </p:txBody>
      </p:sp>
      <p:sp>
        <p:nvSpPr>
          <p:cNvPr id="93" name="field cell 89">
            <a:extLst>
              <a:ext uri="{FF2B5EF4-FFF2-40B4-BE49-F238E27FC236}">
                <a16:creationId xmlns:a16="http://schemas.microsoft.com/office/drawing/2014/main" id="{9C0863FF-811E-4157-BCA3-AEA0500C43F6}"/>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CEE9EC"/>
          </a:solidFill>
          <a:ln w="0">
            <a:noFill/>
          </a:ln>
        </p:spPr>
        <p:txBody>
          <a:bodyPr/>
          <a:lstStyle/>
          <a:p>
            <a:endParaRPr lang="en-US"/>
          </a:p>
        </p:txBody>
      </p:sp>
      <p:sp>
        <p:nvSpPr>
          <p:cNvPr id="94" name="field cell 90">
            <a:extLst>
              <a:ext uri="{FF2B5EF4-FFF2-40B4-BE49-F238E27FC236}">
                <a16:creationId xmlns:a16="http://schemas.microsoft.com/office/drawing/2014/main" id="{3533EE24-A964-4148-9C7C-E8A0C7F440DE}"/>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E7F4F7"/>
          </a:solidFill>
          <a:ln w="0">
            <a:noFill/>
          </a:ln>
        </p:spPr>
        <p:txBody>
          <a:bodyPr/>
          <a:lstStyle/>
          <a:p>
            <a:endParaRPr lang="en-US"/>
          </a:p>
        </p:txBody>
      </p:sp>
      <p:sp>
        <p:nvSpPr>
          <p:cNvPr id="95" name="field cell 91">
            <a:extLst>
              <a:ext uri="{FF2B5EF4-FFF2-40B4-BE49-F238E27FC236}">
                <a16:creationId xmlns:a16="http://schemas.microsoft.com/office/drawing/2014/main" id="{D3E1A986-45C3-4661-B532-10AF41A64F0B}"/>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E9F4F7"/>
          </a:solidFill>
          <a:ln w="0">
            <a:noFill/>
          </a:ln>
        </p:spPr>
        <p:txBody>
          <a:bodyPr/>
          <a:lstStyle/>
          <a:p>
            <a:endParaRPr lang="en-US"/>
          </a:p>
        </p:txBody>
      </p:sp>
      <p:sp>
        <p:nvSpPr>
          <p:cNvPr id="96" name="field cell 92">
            <a:extLst>
              <a:ext uri="{FF2B5EF4-FFF2-40B4-BE49-F238E27FC236}">
                <a16:creationId xmlns:a16="http://schemas.microsoft.com/office/drawing/2014/main" id="{C199CFCA-9559-4B02-BFE1-6A2015E9AA95}"/>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D7EDF0"/>
          </a:solidFill>
          <a:ln w="0">
            <a:noFill/>
          </a:ln>
        </p:spPr>
        <p:txBody>
          <a:bodyPr/>
          <a:lstStyle/>
          <a:p>
            <a:endParaRPr lang="en-US"/>
          </a:p>
        </p:txBody>
      </p:sp>
      <p:sp>
        <p:nvSpPr>
          <p:cNvPr id="97" name="field cell 93">
            <a:extLst>
              <a:ext uri="{FF2B5EF4-FFF2-40B4-BE49-F238E27FC236}">
                <a16:creationId xmlns:a16="http://schemas.microsoft.com/office/drawing/2014/main" id="{71EAB71E-B6DF-40A0-AB07-E0CDA85ED54A}"/>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D4ECEF"/>
          </a:solidFill>
          <a:ln w="0">
            <a:noFill/>
          </a:ln>
        </p:spPr>
        <p:txBody>
          <a:bodyPr/>
          <a:lstStyle/>
          <a:p>
            <a:endParaRPr lang="en-US"/>
          </a:p>
        </p:txBody>
      </p:sp>
      <p:sp>
        <p:nvSpPr>
          <p:cNvPr id="98" name="field cell 94">
            <a:extLst>
              <a:ext uri="{FF2B5EF4-FFF2-40B4-BE49-F238E27FC236}">
                <a16:creationId xmlns:a16="http://schemas.microsoft.com/office/drawing/2014/main" id="{1165D1C2-DA9F-4AFD-8B8B-BC427A3A6D11}"/>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99" name="field cell 95">
            <a:extLst>
              <a:ext uri="{FF2B5EF4-FFF2-40B4-BE49-F238E27FC236}">
                <a16:creationId xmlns:a16="http://schemas.microsoft.com/office/drawing/2014/main" id="{65C706CF-D54E-4AE1-9637-635B4C15076B}"/>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0" name="field cell 96">
            <a:extLst>
              <a:ext uri="{FF2B5EF4-FFF2-40B4-BE49-F238E27FC236}">
                <a16:creationId xmlns:a16="http://schemas.microsoft.com/office/drawing/2014/main" id="{0BA89233-89F5-471C-8AAA-28814151C837}"/>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01" name="field cell 97">
            <a:extLst>
              <a:ext uri="{FF2B5EF4-FFF2-40B4-BE49-F238E27FC236}">
                <a16:creationId xmlns:a16="http://schemas.microsoft.com/office/drawing/2014/main" id="{16061FA5-A210-4C0E-BA77-97B0C1E3A5D8}"/>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102" name="field cell 98">
            <a:extLst>
              <a:ext uri="{FF2B5EF4-FFF2-40B4-BE49-F238E27FC236}">
                <a16:creationId xmlns:a16="http://schemas.microsoft.com/office/drawing/2014/main" id="{E92910D2-1020-4950-B64F-6389D00AF713}"/>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103" name="field cell 99">
            <a:extLst>
              <a:ext uri="{FF2B5EF4-FFF2-40B4-BE49-F238E27FC236}">
                <a16:creationId xmlns:a16="http://schemas.microsoft.com/office/drawing/2014/main" id="{805D68ED-8FFB-4092-A3B6-5DBE1DAE987E}"/>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104" name="field cell 100">
            <a:extLst>
              <a:ext uri="{FF2B5EF4-FFF2-40B4-BE49-F238E27FC236}">
                <a16:creationId xmlns:a16="http://schemas.microsoft.com/office/drawing/2014/main" id="{2862148A-67F4-4C50-8172-7B448D50BC08}"/>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EDF6F9"/>
          </a:solidFill>
          <a:ln w="0">
            <a:noFill/>
          </a:ln>
        </p:spPr>
        <p:txBody>
          <a:bodyPr/>
          <a:lstStyle/>
          <a:p>
            <a:endParaRPr lang="en-US"/>
          </a:p>
        </p:txBody>
      </p:sp>
      <p:sp>
        <p:nvSpPr>
          <p:cNvPr id="105" name="field cell 101">
            <a:extLst>
              <a:ext uri="{FF2B5EF4-FFF2-40B4-BE49-F238E27FC236}">
                <a16:creationId xmlns:a16="http://schemas.microsoft.com/office/drawing/2014/main" id="{D68EDE4A-DDB9-4282-BCA3-6F0C35C7506C}"/>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ECF6F9"/>
          </a:solidFill>
          <a:ln w="0">
            <a:noFill/>
          </a:ln>
        </p:spPr>
        <p:txBody>
          <a:bodyPr/>
          <a:lstStyle/>
          <a:p>
            <a:endParaRPr lang="en-US"/>
          </a:p>
        </p:txBody>
      </p:sp>
      <p:sp>
        <p:nvSpPr>
          <p:cNvPr id="106" name="field cell 102">
            <a:extLst>
              <a:ext uri="{FF2B5EF4-FFF2-40B4-BE49-F238E27FC236}">
                <a16:creationId xmlns:a16="http://schemas.microsoft.com/office/drawing/2014/main" id="{56F855D6-8EA1-44D2-BBEB-DD0976628D17}"/>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EBF5F8"/>
          </a:solidFill>
          <a:ln w="0">
            <a:noFill/>
          </a:ln>
        </p:spPr>
        <p:txBody>
          <a:bodyPr/>
          <a:lstStyle/>
          <a:p>
            <a:endParaRPr lang="en-US"/>
          </a:p>
        </p:txBody>
      </p:sp>
      <p:sp>
        <p:nvSpPr>
          <p:cNvPr id="107" name="field cell 103">
            <a:extLst>
              <a:ext uri="{FF2B5EF4-FFF2-40B4-BE49-F238E27FC236}">
                <a16:creationId xmlns:a16="http://schemas.microsoft.com/office/drawing/2014/main" id="{752E251E-4C74-4AC9-AAD7-05BC91AC2D59}"/>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ECF5F8"/>
          </a:solidFill>
          <a:ln w="0">
            <a:noFill/>
          </a:ln>
        </p:spPr>
        <p:txBody>
          <a:bodyPr/>
          <a:lstStyle/>
          <a:p>
            <a:endParaRPr lang="en-US"/>
          </a:p>
        </p:txBody>
      </p:sp>
      <p:sp>
        <p:nvSpPr>
          <p:cNvPr id="108" name="field cell 104">
            <a:extLst>
              <a:ext uri="{FF2B5EF4-FFF2-40B4-BE49-F238E27FC236}">
                <a16:creationId xmlns:a16="http://schemas.microsoft.com/office/drawing/2014/main" id="{F25B3CDB-8885-4DFF-B2FA-069683CA2235}"/>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ECF6F9"/>
          </a:solidFill>
          <a:ln w="0">
            <a:noFill/>
          </a:ln>
        </p:spPr>
        <p:txBody>
          <a:bodyPr/>
          <a:lstStyle/>
          <a:p>
            <a:endParaRPr lang="en-US"/>
          </a:p>
        </p:txBody>
      </p:sp>
      <p:sp>
        <p:nvSpPr>
          <p:cNvPr id="109" name="field cell 105">
            <a:extLst>
              <a:ext uri="{FF2B5EF4-FFF2-40B4-BE49-F238E27FC236}">
                <a16:creationId xmlns:a16="http://schemas.microsoft.com/office/drawing/2014/main" id="{6B54F8BE-FE16-4157-9D92-3CB66CF662B6}"/>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E7F4F7"/>
          </a:solidFill>
          <a:ln w="0">
            <a:noFill/>
          </a:ln>
        </p:spPr>
        <p:txBody>
          <a:bodyPr/>
          <a:lstStyle/>
          <a:p>
            <a:endParaRPr lang="en-US"/>
          </a:p>
        </p:txBody>
      </p:sp>
      <p:sp>
        <p:nvSpPr>
          <p:cNvPr id="110" name="field cell 106">
            <a:extLst>
              <a:ext uri="{FF2B5EF4-FFF2-40B4-BE49-F238E27FC236}">
                <a16:creationId xmlns:a16="http://schemas.microsoft.com/office/drawing/2014/main" id="{CE90B193-393A-4335-B3A0-40C1B18FD578}"/>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D9EEF1"/>
          </a:solidFill>
          <a:ln w="0">
            <a:noFill/>
          </a:ln>
        </p:spPr>
        <p:txBody>
          <a:bodyPr/>
          <a:lstStyle/>
          <a:p>
            <a:endParaRPr lang="en-US"/>
          </a:p>
        </p:txBody>
      </p:sp>
      <p:sp>
        <p:nvSpPr>
          <p:cNvPr id="111" name="field cell 107">
            <a:extLst>
              <a:ext uri="{FF2B5EF4-FFF2-40B4-BE49-F238E27FC236}">
                <a16:creationId xmlns:a16="http://schemas.microsoft.com/office/drawing/2014/main" id="{5BC7211A-CB81-4128-B39B-115078AFDE96}"/>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D7EDF0"/>
          </a:solidFill>
          <a:ln w="0">
            <a:noFill/>
          </a:ln>
        </p:spPr>
        <p:txBody>
          <a:bodyPr/>
          <a:lstStyle/>
          <a:p>
            <a:endParaRPr lang="en-US"/>
          </a:p>
        </p:txBody>
      </p:sp>
      <p:sp>
        <p:nvSpPr>
          <p:cNvPr id="112" name="field cell 108">
            <a:extLst>
              <a:ext uri="{FF2B5EF4-FFF2-40B4-BE49-F238E27FC236}">
                <a16:creationId xmlns:a16="http://schemas.microsoft.com/office/drawing/2014/main" id="{F10C570A-15CF-4DB6-89D9-6235F875E00B}"/>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90CFD2"/>
          </a:solidFill>
          <a:ln w="0">
            <a:noFill/>
          </a:ln>
        </p:spPr>
        <p:txBody>
          <a:bodyPr/>
          <a:lstStyle/>
          <a:p>
            <a:endParaRPr lang="en-US"/>
          </a:p>
        </p:txBody>
      </p:sp>
      <p:sp>
        <p:nvSpPr>
          <p:cNvPr id="113" name="field cell 109">
            <a:extLst>
              <a:ext uri="{FF2B5EF4-FFF2-40B4-BE49-F238E27FC236}">
                <a16:creationId xmlns:a16="http://schemas.microsoft.com/office/drawing/2014/main" id="{3C5FAAC3-7038-4A47-A2DC-4DE7808278BE}"/>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92D0D3"/>
          </a:solidFill>
          <a:ln w="0">
            <a:noFill/>
          </a:ln>
        </p:spPr>
        <p:txBody>
          <a:bodyPr/>
          <a:lstStyle/>
          <a:p>
            <a:endParaRPr lang="en-US"/>
          </a:p>
        </p:txBody>
      </p:sp>
      <p:sp>
        <p:nvSpPr>
          <p:cNvPr id="114" name="field cell 110">
            <a:extLst>
              <a:ext uri="{FF2B5EF4-FFF2-40B4-BE49-F238E27FC236}">
                <a16:creationId xmlns:a16="http://schemas.microsoft.com/office/drawing/2014/main" id="{1B9D8C9C-59D7-474D-AAB1-DA9C51143C9A}"/>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B5DFE2"/>
          </a:solidFill>
          <a:ln w="0">
            <a:noFill/>
          </a:ln>
        </p:spPr>
        <p:txBody>
          <a:bodyPr/>
          <a:lstStyle/>
          <a:p>
            <a:endParaRPr lang="en-US"/>
          </a:p>
        </p:txBody>
      </p:sp>
      <p:sp>
        <p:nvSpPr>
          <p:cNvPr id="115" name="field cell 111">
            <a:extLst>
              <a:ext uri="{FF2B5EF4-FFF2-40B4-BE49-F238E27FC236}">
                <a16:creationId xmlns:a16="http://schemas.microsoft.com/office/drawing/2014/main" id="{071A5149-C9D2-4055-BB61-EA3B2F58B67A}"/>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CEE9EC"/>
          </a:solidFill>
          <a:ln w="0">
            <a:noFill/>
          </a:ln>
        </p:spPr>
        <p:txBody>
          <a:bodyPr/>
          <a:lstStyle/>
          <a:p>
            <a:endParaRPr lang="en-US"/>
          </a:p>
        </p:txBody>
      </p:sp>
      <p:sp>
        <p:nvSpPr>
          <p:cNvPr id="116" name="field cell 112">
            <a:extLst>
              <a:ext uri="{FF2B5EF4-FFF2-40B4-BE49-F238E27FC236}">
                <a16:creationId xmlns:a16="http://schemas.microsoft.com/office/drawing/2014/main" id="{01B8458D-2C35-4293-B7BD-E030B8BA76EE}"/>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E7F4F7"/>
          </a:solidFill>
          <a:ln w="0">
            <a:noFill/>
          </a:ln>
        </p:spPr>
        <p:txBody>
          <a:bodyPr/>
          <a:lstStyle/>
          <a:p>
            <a:endParaRPr lang="en-US"/>
          </a:p>
        </p:txBody>
      </p:sp>
      <p:sp>
        <p:nvSpPr>
          <p:cNvPr id="117" name="field cell 113">
            <a:extLst>
              <a:ext uri="{FF2B5EF4-FFF2-40B4-BE49-F238E27FC236}">
                <a16:creationId xmlns:a16="http://schemas.microsoft.com/office/drawing/2014/main" id="{9287FEB3-B108-4B55-907E-DFD485B35622}"/>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DAEEF1"/>
          </a:solidFill>
          <a:ln w="0">
            <a:noFill/>
          </a:ln>
        </p:spPr>
        <p:txBody>
          <a:bodyPr/>
          <a:lstStyle/>
          <a:p>
            <a:endParaRPr lang="en-US"/>
          </a:p>
        </p:txBody>
      </p:sp>
      <p:sp>
        <p:nvSpPr>
          <p:cNvPr id="118" name="field cell 114">
            <a:extLst>
              <a:ext uri="{FF2B5EF4-FFF2-40B4-BE49-F238E27FC236}">
                <a16:creationId xmlns:a16="http://schemas.microsoft.com/office/drawing/2014/main" id="{37FFD2BD-362C-4274-90BE-9B55A8D9472E}"/>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D4EBEE"/>
          </a:solidFill>
          <a:ln w="0">
            <a:noFill/>
          </a:ln>
        </p:spPr>
        <p:txBody>
          <a:bodyPr/>
          <a:lstStyle/>
          <a:p>
            <a:endParaRPr lang="en-US"/>
          </a:p>
        </p:txBody>
      </p:sp>
      <p:sp>
        <p:nvSpPr>
          <p:cNvPr id="119" name="field cell 115">
            <a:extLst>
              <a:ext uri="{FF2B5EF4-FFF2-40B4-BE49-F238E27FC236}">
                <a16:creationId xmlns:a16="http://schemas.microsoft.com/office/drawing/2014/main" id="{7726EECD-6A87-49CA-91D7-A8913CA86BEE}"/>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E7F3F6"/>
          </a:solidFill>
          <a:ln w="0">
            <a:noFill/>
          </a:ln>
        </p:spPr>
        <p:txBody>
          <a:bodyPr/>
          <a:lstStyle/>
          <a:p>
            <a:endParaRPr lang="en-US"/>
          </a:p>
        </p:txBody>
      </p:sp>
      <p:sp>
        <p:nvSpPr>
          <p:cNvPr id="120" name="field cell 116">
            <a:extLst>
              <a:ext uri="{FF2B5EF4-FFF2-40B4-BE49-F238E27FC236}">
                <a16:creationId xmlns:a16="http://schemas.microsoft.com/office/drawing/2014/main" id="{4E4403C0-9547-4B27-AFFE-CBCCA21D9ED3}"/>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7DC1C5"/>
          </a:solidFill>
          <a:ln w="0">
            <a:noFill/>
          </a:ln>
        </p:spPr>
        <p:txBody>
          <a:bodyPr/>
          <a:lstStyle/>
          <a:p>
            <a:endParaRPr lang="en-US"/>
          </a:p>
        </p:txBody>
      </p:sp>
      <p:sp>
        <p:nvSpPr>
          <p:cNvPr id="121" name="field cell 117">
            <a:extLst>
              <a:ext uri="{FF2B5EF4-FFF2-40B4-BE49-F238E27FC236}">
                <a16:creationId xmlns:a16="http://schemas.microsoft.com/office/drawing/2014/main" id="{D5DA4A51-11F8-4008-A857-D878C04320B4}"/>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9BD4D7"/>
          </a:solidFill>
          <a:ln w="0">
            <a:noFill/>
          </a:ln>
        </p:spPr>
        <p:txBody>
          <a:bodyPr/>
          <a:lstStyle/>
          <a:p>
            <a:endParaRPr lang="en-US"/>
          </a:p>
        </p:txBody>
      </p:sp>
      <p:sp>
        <p:nvSpPr>
          <p:cNvPr id="122" name="field cell 118">
            <a:extLst>
              <a:ext uri="{FF2B5EF4-FFF2-40B4-BE49-F238E27FC236}">
                <a16:creationId xmlns:a16="http://schemas.microsoft.com/office/drawing/2014/main" id="{A378E532-A456-4669-A6CC-1C3769B17A07}"/>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A6D8DB"/>
          </a:solidFill>
          <a:ln w="0">
            <a:noFill/>
          </a:ln>
        </p:spPr>
        <p:txBody>
          <a:bodyPr/>
          <a:lstStyle/>
          <a:p>
            <a:endParaRPr lang="en-US"/>
          </a:p>
        </p:txBody>
      </p:sp>
      <p:sp>
        <p:nvSpPr>
          <p:cNvPr id="123" name="field cell 119">
            <a:extLst>
              <a:ext uri="{FF2B5EF4-FFF2-40B4-BE49-F238E27FC236}">
                <a16:creationId xmlns:a16="http://schemas.microsoft.com/office/drawing/2014/main" id="{101330AB-69E5-4C8E-9967-284484713298}"/>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74BBBF"/>
          </a:solidFill>
          <a:ln w="0">
            <a:noFill/>
          </a:ln>
        </p:spPr>
        <p:txBody>
          <a:bodyPr/>
          <a:lstStyle/>
          <a:p>
            <a:endParaRPr lang="en-US"/>
          </a:p>
        </p:txBody>
      </p:sp>
      <p:sp>
        <p:nvSpPr>
          <p:cNvPr id="124" name="field cell 120">
            <a:extLst>
              <a:ext uri="{FF2B5EF4-FFF2-40B4-BE49-F238E27FC236}">
                <a16:creationId xmlns:a16="http://schemas.microsoft.com/office/drawing/2014/main" id="{4609CABD-467D-4173-B827-9C6F97E1F702}"/>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B9E0E3"/>
          </a:solidFill>
          <a:ln w="0">
            <a:noFill/>
          </a:ln>
        </p:spPr>
        <p:txBody>
          <a:bodyPr/>
          <a:lstStyle/>
          <a:p>
            <a:endParaRPr lang="en-US"/>
          </a:p>
        </p:txBody>
      </p:sp>
      <p:sp>
        <p:nvSpPr>
          <p:cNvPr id="125" name="field cell 121">
            <a:extLst>
              <a:ext uri="{FF2B5EF4-FFF2-40B4-BE49-F238E27FC236}">
                <a16:creationId xmlns:a16="http://schemas.microsoft.com/office/drawing/2014/main" id="{AB214387-6266-48DC-A9E6-C217EE6C573C}"/>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AEDCDF"/>
          </a:solidFill>
          <a:ln w="0">
            <a:noFill/>
          </a:ln>
        </p:spPr>
        <p:txBody>
          <a:bodyPr/>
          <a:lstStyle/>
          <a:p>
            <a:endParaRPr lang="en-US"/>
          </a:p>
        </p:txBody>
      </p:sp>
      <p:sp>
        <p:nvSpPr>
          <p:cNvPr id="126" name="field cell 122">
            <a:extLst>
              <a:ext uri="{FF2B5EF4-FFF2-40B4-BE49-F238E27FC236}">
                <a16:creationId xmlns:a16="http://schemas.microsoft.com/office/drawing/2014/main" id="{5D6FAFC3-C457-4FD1-BFED-6DA98451348B}"/>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80C3C7"/>
          </a:solidFill>
          <a:ln w="0">
            <a:noFill/>
          </a:ln>
        </p:spPr>
        <p:txBody>
          <a:bodyPr/>
          <a:lstStyle/>
          <a:p>
            <a:endParaRPr lang="en-US"/>
          </a:p>
        </p:txBody>
      </p:sp>
      <p:sp>
        <p:nvSpPr>
          <p:cNvPr id="127" name="field cell 123">
            <a:extLst>
              <a:ext uri="{FF2B5EF4-FFF2-40B4-BE49-F238E27FC236}">
                <a16:creationId xmlns:a16="http://schemas.microsoft.com/office/drawing/2014/main" id="{4A2F7FA0-DFA6-4046-8A64-C1593AF6E0E3}"/>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44989F"/>
          </a:solidFill>
          <a:ln w="0">
            <a:noFill/>
          </a:ln>
        </p:spPr>
        <p:txBody>
          <a:bodyPr/>
          <a:lstStyle/>
          <a:p>
            <a:endParaRPr lang="en-US"/>
          </a:p>
        </p:txBody>
      </p:sp>
      <p:sp>
        <p:nvSpPr>
          <p:cNvPr id="128" name="field cell 124">
            <a:extLst>
              <a:ext uri="{FF2B5EF4-FFF2-40B4-BE49-F238E27FC236}">
                <a16:creationId xmlns:a16="http://schemas.microsoft.com/office/drawing/2014/main" id="{F5D2ED3D-55B9-486C-AD5E-86F56CFA85FD}"/>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ACDBDE"/>
          </a:solidFill>
          <a:ln w="0">
            <a:noFill/>
          </a:ln>
        </p:spPr>
        <p:txBody>
          <a:bodyPr/>
          <a:lstStyle/>
          <a:p>
            <a:endParaRPr lang="en-US"/>
          </a:p>
        </p:txBody>
      </p:sp>
      <p:sp>
        <p:nvSpPr>
          <p:cNvPr id="129" name="field cell 125">
            <a:extLst>
              <a:ext uri="{FF2B5EF4-FFF2-40B4-BE49-F238E27FC236}">
                <a16:creationId xmlns:a16="http://schemas.microsoft.com/office/drawing/2014/main" id="{34D9ED17-1641-4D97-AA56-0010AFF8081E}"/>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8FCED1"/>
          </a:solidFill>
          <a:ln w="0">
            <a:noFill/>
          </a:ln>
        </p:spPr>
        <p:txBody>
          <a:bodyPr/>
          <a:lstStyle/>
          <a:p>
            <a:endParaRPr lang="en-US"/>
          </a:p>
        </p:txBody>
      </p:sp>
      <p:sp>
        <p:nvSpPr>
          <p:cNvPr id="130" name="field cell 126">
            <a:extLst>
              <a:ext uri="{FF2B5EF4-FFF2-40B4-BE49-F238E27FC236}">
                <a16:creationId xmlns:a16="http://schemas.microsoft.com/office/drawing/2014/main" id="{6DB26E47-EBC8-469F-B2D5-F5403267299C}"/>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AEDCDF"/>
          </a:solidFill>
          <a:ln w="0">
            <a:noFill/>
          </a:ln>
        </p:spPr>
        <p:txBody>
          <a:bodyPr/>
          <a:lstStyle/>
          <a:p>
            <a:endParaRPr lang="en-US"/>
          </a:p>
        </p:txBody>
      </p:sp>
      <p:sp>
        <p:nvSpPr>
          <p:cNvPr id="131" name="field cell 127">
            <a:extLst>
              <a:ext uri="{FF2B5EF4-FFF2-40B4-BE49-F238E27FC236}">
                <a16:creationId xmlns:a16="http://schemas.microsoft.com/office/drawing/2014/main" id="{BC39A57A-F461-4CCF-94CE-F9AF7426C6AA}"/>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94D1D4"/>
          </a:solidFill>
          <a:ln w="0">
            <a:noFill/>
          </a:ln>
        </p:spPr>
        <p:txBody>
          <a:bodyPr/>
          <a:lstStyle/>
          <a:p>
            <a:endParaRPr lang="en-US"/>
          </a:p>
        </p:txBody>
      </p:sp>
      <p:sp>
        <p:nvSpPr>
          <p:cNvPr id="132" name="field cell 128">
            <a:extLst>
              <a:ext uri="{FF2B5EF4-FFF2-40B4-BE49-F238E27FC236}">
                <a16:creationId xmlns:a16="http://schemas.microsoft.com/office/drawing/2014/main" id="{92DB5459-D2E2-42CC-A1A4-9899DD8EC313}"/>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41969D"/>
          </a:solidFill>
          <a:ln w="0">
            <a:noFill/>
          </a:ln>
        </p:spPr>
        <p:txBody>
          <a:bodyPr/>
          <a:lstStyle/>
          <a:p>
            <a:endParaRPr lang="en-US"/>
          </a:p>
        </p:txBody>
      </p:sp>
      <p:sp>
        <p:nvSpPr>
          <p:cNvPr id="133" name="field cell 129">
            <a:extLst>
              <a:ext uri="{FF2B5EF4-FFF2-40B4-BE49-F238E27FC236}">
                <a16:creationId xmlns:a16="http://schemas.microsoft.com/office/drawing/2014/main" id="{615087B0-4BF8-4593-BABB-24529CC7BB63}"/>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D6E7A"/>
          </a:solidFill>
          <a:ln w="0">
            <a:noFill/>
          </a:ln>
        </p:spPr>
        <p:txBody>
          <a:bodyPr/>
          <a:lstStyle/>
          <a:p>
            <a:endParaRPr lang="en-US"/>
          </a:p>
        </p:txBody>
      </p:sp>
      <p:sp>
        <p:nvSpPr>
          <p:cNvPr id="134" name="field cell 130">
            <a:extLst>
              <a:ext uri="{FF2B5EF4-FFF2-40B4-BE49-F238E27FC236}">
                <a16:creationId xmlns:a16="http://schemas.microsoft.com/office/drawing/2014/main" id="{A8081CD3-6317-4296-BBAD-7BC6D3E251E2}"/>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89CACD"/>
          </a:solidFill>
          <a:ln w="0">
            <a:noFill/>
          </a:ln>
        </p:spPr>
        <p:txBody>
          <a:bodyPr/>
          <a:lstStyle/>
          <a:p>
            <a:endParaRPr lang="en-US"/>
          </a:p>
        </p:txBody>
      </p:sp>
      <p:sp>
        <p:nvSpPr>
          <p:cNvPr id="135" name="field cell 131">
            <a:extLst>
              <a:ext uri="{FF2B5EF4-FFF2-40B4-BE49-F238E27FC236}">
                <a16:creationId xmlns:a16="http://schemas.microsoft.com/office/drawing/2014/main" id="{D10D14F5-11A2-4899-B9D8-BACFFE97E196}"/>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8DCDD0"/>
          </a:solidFill>
          <a:ln w="0">
            <a:noFill/>
          </a:ln>
        </p:spPr>
        <p:txBody>
          <a:bodyPr/>
          <a:lstStyle/>
          <a:p>
            <a:endParaRPr lang="en-US"/>
          </a:p>
        </p:txBody>
      </p:sp>
      <p:sp>
        <p:nvSpPr>
          <p:cNvPr id="136" name="field cell 132">
            <a:extLst>
              <a:ext uri="{FF2B5EF4-FFF2-40B4-BE49-F238E27FC236}">
                <a16:creationId xmlns:a16="http://schemas.microsoft.com/office/drawing/2014/main" id="{99884EF0-E422-48C3-9578-FB56D63E3867}"/>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3F959C"/>
          </a:solidFill>
          <a:ln w="0">
            <a:noFill/>
          </a:ln>
        </p:spPr>
        <p:txBody>
          <a:bodyPr/>
          <a:lstStyle/>
          <a:p>
            <a:endParaRPr lang="en-US"/>
          </a:p>
        </p:txBody>
      </p:sp>
      <p:sp>
        <p:nvSpPr>
          <p:cNvPr id="137" name="field cell 133">
            <a:extLst>
              <a:ext uri="{FF2B5EF4-FFF2-40B4-BE49-F238E27FC236}">
                <a16:creationId xmlns:a16="http://schemas.microsoft.com/office/drawing/2014/main" id="{8A3F6437-1164-4611-B40B-019928FAE336}"/>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C616F"/>
          </a:solidFill>
          <a:ln w="0">
            <a:noFill/>
          </a:ln>
        </p:spPr>
        <p:txBody>
          <a:bodyPr/>
          <a:lstStyle/>
          <a:p>
            <a:endParaRPr lang="en-US"/>
          </a:p>
        </p:txBody>
      </p:sp>
      <p:sp>
        <p:nvSpPr>
          <p:cNvPr id="138" name="field cell 134">
            <a:extLst>
              <a:ext uri="{FF2B5EF4-FFF2-40B4-BE49-F238E27FC236}">
                <a16:creationId xmlns:a16="http://schemas.microsoft.com/office/drawing/2014/main" id="{AA5CFC87-3586-414B-AA21-E05DA576C52E}"/>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314A"/>
          </a:solidFill>
          <a:ln w="0">
            <a:noFill/>
          </a:ln>
        </p:spPr>
        <p:txBody>
          <a:bodyPr/>
          <a:lstStyle/>
          <a:p>
            <a:endParaRPr lang="en-US"/>
          </a:p>
        </p:txBody>
      </p:sp>
      <p:sp>
        <p:nvSpPr>
          <p:cNvPr id="139" name="field cell 135">
            <a:extLst>
              <a:ext uri="{FF2B5EF4-FFF2-40B4-BE49-F238E27FC236}">
                <a16:creationId xmlns:a16="http://schemas.microsoft.com/office/drawing/2014/main" id="{39B500C0-6001-4DCE-BA57-BA18C6E828D0}"/>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E49"/>
          </a:solidFill>
          <a:ln w="0">
            <a:noFill/>
          </a:ln>
        </p:spPr>
        <p:txBody>
          <a:bodyPr/>
          <a:lstStyle/>
          <a:p>
            <a:endParaRPr lang="en-US"/>
          </a:p>
        </p:txBody>
      </p:sp>
      <p:sp>
        <p:nvSpPr>
          <p:cNvPr id="140" name="field cell 136">
            <a:extLst>
              <a:ext uri="{FF2B5EF4-FFF2-40B4-BE49-F238E27FC236}">
                <a16:creationId xmlns:a16="http://schemas.microsoft.com/office/drawing/2014/main" id="{9809E849-95BB-4267-8127-C255BC9D121D}"/>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55A4AA"/>
          </a:solidFill>
          <a:ln w="0">
            <a:noFill/>
          </a:ln>
        </p:spPr>
        <p:txBody>
          <a:bodyPr/>
          <a:lstStyle/>
          <a:p>
            <a:endParaRPr lang="en-US"/>
          </a:p>
        </p:txBody>
      </p:sp>
      <p:sp>
        <p:nvSpPr>
          <p:cNvPr id="141" name="field cell 137">
            <a:extLst>
              <a:ext uri="{FF2B5EF4-FFF2-40B4-BE49-F238E27FC236}">
                <a16:creationId xmlns:a16="http://schemas.microsoft.com/office/drawing/2014/main" id="{CE8D2DB6-5962-4FEE-8661-43A35BE24D2D}"/>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489BA1"/>
          </a:solidFill>
          <a:ln w="0">
            <a:noFill/>
          </a:ln>
        </p:spPr>
        <p:txBody>
          <a:bodyPr/>
          <a:lstStyle/>
          <a:p>
            <a:endParaRPr lang="en-US"/>
          </a:p>
        </p:txBody>
      </p:sp>
      <p:sp>
        <p:nvSpPr>
          <p:cNvPr id="142" name="field cell 138">
            <a:extLst>
              <a:ext uri="{FF2B5EF4-FFF2-40B4-BE49-F238E27FC236}">
                <a16:creationId xmlns:a16="http://schemas.microsoft.com/office/drawing/2014/main" id="{C92F6203-5703-4C1C-8FDE-0EC62DA296F8}"/>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399197"/>
          </a:solidFill>
          <a:ln w="0">
            <a:noFill/>
          </a:ln>
        </p:spPr>
        <p:txBody>
          <a:bodyPr/>
          <a:lstStyle/>
          <a:p>
            <a:endParaRPr lang="en-US"/>
          </a:p>
        </p:txBody>
      </p:sp>
      <p:sp>
        <p:nvSpPr>
          <p:cNvPr id="143" name="field cell 139">
            <a:extLst>
              <a:ext uri="{FF2B5EF4-FFF2-40B4-BE49-F238E27FC236}">
                <a16:creationId xmlns:a16="http://schemas.microsoft.com/office/drawing/2014/main" id="{43EEDB4E-569F-42FB-B94B-71814C84B184}"/>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D6C78"/>
          </a:solidFill>
          <a:ln w="0">
            <a:noFill/>
          </a:ln>
        </p:spPr>
        <p:txBody>
          <a:bodyPr/>
          <a:lstStyle/>
          <a:p>
            <a:endParaRPr lang="en-US"/>
          </a:p>
        </p:txBody>
      </p:sp>
      <p:sp>
        <p:nvSpPr>
          <p:cNvPr id="144" name="field cell 140">
            <a:extLst>
              <a:ext uri="{FF2B5EF4-FFF2-40B4-BE49-F238E27FC236}">
                <a16:creationId xmlns:a16="http://schemas.microsoft.com/office/drawing/2014/main" id="{523F740D-E36D-4364-B68B-446D7DE2EC1A}"/>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5" name="field cell 141">
            <a:extLst>
              <a:ext uri="{FF2B5EF4-FFF2-40B4-BE49-F238E27FC236}">
                <a16:creationId xmlns:a16="http://schemas.microsoft.com/office/drawing/2014/main" id="{92932C6E-ED21-4318-8BA7-6CDF94546A32}"/>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A344D"/>
          </a:solidFill>
          <a:ln w="0">
            <a:noFill/>
          </a:ln>
        </p:spPr>
        <p:txBody>
          <a:bodyPr/>
          <a:lstStyle/>
          <a:p>
            <a:endParaRPr lang="en-US"/>
          </a:p>
        </p:txBody>
      </p:sp>
      <p:sp>
        <p:nvSpPr>
          <p:cNvPr id="146" name="field cell 142">
            <a:extLst>
              <a:ext uri="{FF2B5EF4-FFF2-40B4-BE49-F238E27FC236}">
                <a16:creationId xmlns:a16="http://schemas.microsoft.com/office/drawing/2014/main" id="{274466AD-6921-4A88-BCF3-F82A296DB71D}"/>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A8D9DC"/>
          </a:solidFill>
          <a:ln w="0">
            <a:noFill/>
          </a:ln>
        </p:spPr>
        <p:txBody>
          <a:bodyPr/>
          <a:lstStyle/>
          <a:p>
            <a:endParaRPr lang="en-US"/>
          </a:p>
        </p:txBody>
      </p:sp>
      <p:sp>
        <p:nvSpPr>
          <p:cNvPr id="147" name="field cell 143">
            <a:extLst>
              <a:ext uri="{FF2B5EF4-FFF2-40B4-BE49-F238E27FC236}">
                <a16:creationId xmlns:a16="http://schemas.microsoft.com/office/drawing/2014/main" id="{951B4EF5-58C3-4470-8DDF-D18B834CF29E}"/>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9DD5D8"/>
          </a:solidFill>
          <a:ln w="0">
            <a:noFill/>
          </a:ln>
        </p:spPr>
        <p:txBody>
          <a:bodyPr/>
          <a:lstStyle/>
          <a:p>
            <a:endParaRPr lang="en-US"/>
          </a:p>
        </p:txBody>
      </p:sp>
      <p:sp>
        <p:nvSpPr>
          <p:cNvPr id="148" name="field cell 144">
            <a:extLst>
              <a:ext uri="{FF2B5EF4-FFF2-40B4-BE49-F238E27FC236}">
                <a16:creationId xmlns:a16="http://schemas.microsoft.com/office/drawing/2014/main" id="{71CC7C13-C794-4950-9F87-5087183E761B}"/>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4FA0A6"/>
          </a:solidFill>
          <a:ln w="0">
            <a:noFill/>
          </a:ln>
        </p:spPr>
        <p:txBody>
          <a:bodyPr/>
          <a:lstStyle/>
          <a:p>
            <a:endParaRPr lang="en-US"/>
          </a:p>
        </p:txBody>
      </p:sp>
      <p:sp>
        <p:nvSpPr>
          <p:cNvPr id="149" name="field cell 145">
            <a:extLst>
              <a:ext uri="{FF2B5EF4-FFF2-40B4-BE49-F238E27FC236}">
                <a16:creationId xmlns:a16="http://schemas.microsoft.com/office/drawing/2014/main" id="{D089A5F3-9E41-4D0F-86C8-DCE0C967D7F6}"/>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D6B77"/>
          </a:solidFill>
          <a:ln w="0">
            <a:noFill/>
          </a:ln>
        </p:spPr>
        <p:txBody>
          <a:bodyPr/>
          <a:lstStyle/>
          <a:p>
            <a:endParaRPr lang="en-US"/>
          </a:p>
        </p:txBody>
      </p:sp>
      <p:sp>
        <p:nvSpPr>
          <p:cNvPr id="150" name="field cell 146">
            <a:extLst>
              <a:ext uri="{FF2B5EF4-FFF2-40B4-BE49-F238E27FC236}">
                <a16:creationId xmlns:a16="http://schemas.microsoft.com/office/drawing/2014/main" id="{062FD272-D2CB-419A-BC43-2C7A51E2861D}"/>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DBEEF1"/>
          </a:solidFill>
          <a:ln w="0">
            <a:noFill/>
          </a:ln>
        </p:spPr>
        <p:txBody>
          <a:bodyPr/>
          <a:lstStyle/>
          <a:p>
            <a:endParaRPr lang="en-US"/>
          </a:p>
        </p:txBody>
      </p:sp>
      <p:sp>
        <p:nvSpPr>
          <p:cNvPr id="151" name="field cell 147">
            <a:extLst>
              <a:ext uri="{FF2B5EF4-FFF2-40B4-BE49-F238E27FC236}">
                <a16:creationId xmlns:a16="http://schemas.microsoft.com/office/drawing/2014/main" id="{9C788E1B-5894-4CA9-94D3-F04BA48DA081}"/>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E1F1F4"/>
          </a:solidFill>
          <a:ln w="0">
            <a:noFill/>
          </a:ln>
        </p:spPr>
        <p:txBody>
          <a:bodyPr/>
          <a:lstStyle/>
          <a:p>
            <a:endParaRPr lang="en-US"/>
          </a:p>
        </p:txBody>
      </p:sp>
      <p:sp>
        <p:nvSpPr>
          <p:cNvPr id="152" name="field cell 148">
            <a:extLst>
              <a:ext uri="{FF2B5EF4-FFF2-40B4-BE49-F238E27FC236}">
                <a16:creationId xmlns:a16="http://schemas.microsoft.com/office/drawing/2014/main" id="{B7B78D6D-2FC0-40B7-BD1F-42D6E3D00C7A}"/>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C1E3E6"/>
          </a:solidFill>
          <a:ln w="0">
            <a:noFill/>
          </a:ln>
        </p:spPr>
        <p:txBody>
          <a:bodyPr/>
          <a:lstStyle/>
          <a:p>
            <a:endParaRPr lang="en-US"/>
          </a:p>
        </p:txBody>
      </p:sp>
      <p:sp>
        <p:nvSpPr>
          <p:cNvPr id="153" name="field cell 149">
            <a:extLst>
              <a:ext uri="{FF2B5EF4-FFF2-40B4-BE49-F238E27FC236}">
                <a16:creationId xmlns:a16="http://schemas.microsoft.com/office/drawing/2014/main" id="{08668730-B25D-473D-A2B3-CE0C5DD469FD}"/>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AEDBDE"/>
          </a:solidFill>
          <a:ln w="0">
            <a:noFill/>
          </a:ln>
        </p:spPr>
        <p:txBody>
          <a:bodyPr/>
          <a:lstStyle/>
          <a:p>
            <a:endParaRPr lang="en-US"/>
          </a:p>
        </p:txBody>
      </p:sp>
      <p:sp>
        <p:nvSpPr>
          <p:cNvPr id="154" name="field cell 150">
            <a:extLst>
              <a:ext uri="{FF2B5EF4-FFF2-40B4-BE49-F238E27FC236}">
                <a16:creationId xmlns:a16="http://schemas.microsoft.com/office/drawing/2014/main" id="{4827C24F-8502-4994-87C6-6D928F11B837}"/>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C9E7EA"/>
          </a:solidFill>
          <a:ln w="0">
            <a:noFill/>
          </a:ln>
        </p:spPr>
        <p:txBody>
          <a:bodyPr/>
          <a:lstStyle/>
          <a:p>
            <a:endParaRPr lang="en-US"/>
          </a:p>
        </p:txBody>
      </p:sp>
      <p:sp>
        <p:nvSpPr>
          <p:cNvPr id="155" name="field cell 151">
            <a:extLst>
              <a:ext uri="{FF2B5EF4-FFF2-40B4-BE49-F238E27FC236}">
                <a16:creationId xmlns:a16="http://schemas.microsoft.com/office/drawing/2014/main" id="{10E8CD61-8D4E-44A1-9DB5-23643E9E69E3}"/>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B6DFE2"/>
          </a:solidFill>
          <a:ln w="0">
            <a:noFill/>
          </a:ln>
        </p:spPr>
        <p:txBody>
          <a:bodyPr/>
          <a:lstStyle/>
          <a:p>
            <a:endParaRPr lang="en-US"/>
          </a:p>
        </p:txBody>
      </p:sp>
      <p:sp>
        <p:nvSpPr>
          <p:cNvPr id="156" name="field cell 152">
            <a:extLst>
              <a:ext uri="{FF2B5EF4-FFF2-40B4-BE49-F238E27FC236}">
                <a16:creationId xmlns:a16="http://schemas.microsoft.com/office/drawing/2014/main" id="{0A905E03-1728-4F37-BDBD-8AA019BDAB85}"/>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EBF5F8"/>
          </a:solidFill>
          <a:ln w="0">
            <a:noFill/>
          </a:ln>
        </p:spPr>
        <p:txBody>
          <a:bodyPr/>
          <a:lstStyle/>
          <a:p>
            <a:endParaRPr lang="en-US"/>
          </a:p>
        </p:txBody>
      </p:sp>
      <p:sp>
        <p:nvSpPr>
          <p:cNvPr id="157" name="field cell 153">
            <a:extLst>
              <a:ext uri="{FF2B5EF4-FFF2-40B4-BE49-F238E27FC236}">
                <a16:creationId xmlns:a16="http://schemas.microsoft.com/office/drawing/2014/main" id="{F2A27BE4-7AFA-44FE-943A-C674B813C1AF}"/>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E8F4F7"/>
          </a:solidFill>
          <a:ln w="0">
            <a:noFill/>
          </a:ln>
        </p:spPr>
        <p:txBody>
          <a:bodyPr/>
          <a:lstStyle/>
          <a:p>
            <a:endParaRPr lang="en-US"/>
          </a:p>
        </p:txBody>
      </p:sp>
      <p:sp>
        <p:nvSpPr>
          <p:cNvPr id="158" name="field cell 154">
            <a:extLst>
              <a:ext uri="{FF2B5EF4-FFF2-40B4-BE49-F238E27FC236}">
                <a16:creationId xmlns:a16="http://schemas.microsoft.com/office/drawing/2014/main" id="{CB71225A-7116-43A8-95BD-B9B496791B1C}"/>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E0F1F4"/>
          </a:solidFill>
          <a:ln w="0">
            <a:noFill/>
          </a:ln>
        </p:spPr>
        <p:txBody>
          <a:bodyPr/>
          <a:lstStyle/>
          <a:p>
            <a:endParaRPr lang="en-US"/>
          </a:p>
        </p:txBody>
      </p:sp>
      <p:sp>
        <p:nvSpPr>
          <p:cNvPr id="159" name="field cell 155">
            <a:extLst>
              <a:ext uri="{FF2B5EF4-FFF2-40B4-BE49-F238E27FC236}">
                <a16:creationId xmlns:a16="http://schemas.microsoft.com/office/drawing/2014/main" id="{29102F21-4E6A-47A3-BF68-00BF3AF73551}"/>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DBEEF1"/>
          </a:solidFill>
          <a:ln w="0">
            <a:noFill/>
          </a:ln>
        </p:spPr>
        <p:txBody>
          <a:bodyPr/>
          <a:lstStyle/>
          <a:p>
            <a:endParaRPr lang="en-US"/>
          </a:p>
        </p:txBody>
      </p:sp>
      <p:sp>
        <p:nvSpPr>
          <p:cNvPr id="160" name="field cell 156">
            <a:extLst>
              <a:ext uri="{FF2B5EF4-FFF2-40B4-BE49-F238E27FC236}">
                <a16:creationId xmlns:a16="http://schemas.microsoft.com/office/drawing/2014/main" id="{9826095B-AC03-4914-9601-78EAEDB2F715}"/>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90CFD2"/>
          </a:solidFill>
          <a:ln w="0">
            <a:noFill/>
          </a:ln>
        </p:spPr>
        <p:txBody>
          <a:bodyPr/>
          <a:lstStyle/>
          <a:p>
            <a:endParaRPr lang="en-US"/>
          </a:p>
        </p:txBody>
      </p:sp>
      <p:sp>
        <p:nvSpPr>
          <p:cNvPr id="161" name="field cell 157">
            <a:extLst>
              <a:ext uri="{FF2B5EF4-FFF2-40B4-BE49-F238E27FC236}">
                <a16:creationId xmlns:a16="http://schemas.microsoft.com/office/drawing/2014/main" id="{C41AC023-D074-48C3-9EC6-9CD2BB9A8437}"/>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60ADB2"/>
          </a:solidFill>
          <a:ln w="0">
            <a:noFill/>
          </a:ln>
        </p:spPr>
        <p:txBody>
          <a:bodyPr/>
          <a:lstStyle/>
          <a:p>
            <a:endParaRPr lang="en-US"/>
          </a:p>
        </p:txBody>
      </p:sp>
      <p:sp>
        <p:nvSpPr>
          <p:cNvPr id="162" name="field cell 158">
            <a:extLst>
              <a:ext uri="{FF2B5EF4-FFF2-40B4-BE49-F238E27FC236}">
                <a16:creationId xmlns:a16="http://schemas.microsoft.com/office/drawing/2014/main" id="{FD58F2FF-86AB-48F2-A606-6837E421BFF8}"/>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8FCFD2"/>
          </a:solidFill>
          <a:ln w="0">
            <a:noFill/>
          </a:ln>
        </p:spPr>
        <p:txBody>
          <a:bodyPr/>
          <a:lstStyle/>
          <a:p>
            <a:endParaRPr lang="en-US"/>
          </a:p>
        </p:txBody>
      </p:sp>
      <p:sp>
        <p:nvSpPr>
          <p:cNvPr id="163" name="field cell 159">
            <a:extLst>
              <a:ext uri="{FF2B5EF4-FFF2-40B4-BE49-F238E27FC236}">
                <a16:creationId xmlns:a16="http://schemas.microsoft.com/office/drawing/2014/main" id="{6886CFF8-3093-46BE-AE32-7041D90FDD0F}"/>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5FACB1"/>
          </a:solidFill>
          <a:ln w="0">
            <a:noFill/>
          </a:ln>
        </p:spPr>
        <p:txBody>
          <a:bodyPr/>
          <a:lstStyle/>
          <a:p>
            <a:endParaRPr lang="en-US"/>
          </a:p>
        </p:txBody>
      </p:sp>
      <p:sp>
        <p:nvSpPr>
          <p:cNvPr id="164" name="field cell 160">
            <a:extLst>
              <a:ext uri="{FF2B5EF4-FFF2-40B4-BE49-F238E27FC236}">
                <a16:creationId xmlns:a16="http://schemas.microsoft.com/office/drawing/2014/main" id="{1A460819-056C-4CE9-9AB7-3CF470FB35DA}"/>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5EABB0"/>
          </a:solidFill>
          <a:ln w="0">
            <a:noFill/>
          </a:ln>
        </p:spPr>
        <p:txBody>
          <a:bodyPr/>
          <a:lstStyle/>
          <a:p>
            <a:endParaRPr lang="en-US"/>
          </a:p>
        </p:txBody>
      </p:sp>
      <p:sp>
        <p:nvSpPr>
          <p:cNvPr id="165" name="field cell 161">
            <a:extLst>
              <a:ext uri="{FF2B5EF4-FFF2-40B4-BE49-F238E27FC236}">
                <a16:creationId xmlns:a16="http://schemas.microsoft.com/office/drawing/2014/main" id="{67E534DF-AC6F-4348-829A-C43A6162B4D8}"/>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68B2B7"/>
          </a:solidFill>
          <a:ln w="0">
            <a:noFill/>
          </a:ln>
        </p:spPr>
        <p:txBody>
          <a:bodyPr/>
          <a:lstStyle/>
          <a:p>
            <a:endParaRPr lang="en-US"/>
          </a:p>
        </p:txBody>
      </p:sp>
      <p:sp>
        <p:nvSpPr>
          <p:cNvPr id="166" name="field cell 162">
            <a:extLst>
              <a:ext uri="{FF2B5EF4-FFF2-40B4-BE49-F238E27FC236}">
                <a16:creationId xmlns:a16="http://schemas.microsoft.com/office/drawing/2014/main" id="{861772A5-9E3C-453F-9FB0-EC675ACCBF1E}"/>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62AEB3"/>
          </a:solidFill>
          <a:ln w="0">
            <a:noFill/>
          </a:ln>
        </p:spPr>
        <p:txBody>
          <a:bodyPr/>
          <a:lstStyle/>
          <a:p>
            <a:endParaRPr lang="en-US"/>
          </a:p>
        </p:txBody>
      </p:sp>
      <p:sp>
        <p:nvSpPr>
          <p:cNvPr id="167" name="field cell 163">
            <a:extLst>
              <a:ext uri="{FF2B5EF4-FFF2-40B4-BE49-F238E27FC236}">
                <a16:creationId xmlns:a16="http://schemas.microsoft.com/office/drawing/2014/main" id="{A396B1EF-0A37-46CC-A576-375B3FFD8E71}"/>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469AA0"/>
          </a:solidFill>
          <a:ln w="0">
            <a:noFill/>
          </a:ln>
        </p:spPr>
        <p:txBody>
          <a:bodyPr/>
          <a:lstStyle/>
          <a:p>
            <a:endParaRPr lang="en-US"/>
          </a:p>
        </p:txBody>
      </p:sp>
      <p:sp>
        <p:nvSpPr>
          <p:cNvPr id="168" name="field cell 164">
            <a:extLst>
              <a:ext uri="{FF2B5EF4-FFF2-40B4-BE49-F238E27FC236}">
                <a16:creationId xmlns:a16="http://schemas.microsoft.com/office/drawing/2014/main" id="{8F9E6F22-991F-4363-912D-BF9ECD9A1F58}"/>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5CA9AF"/>
          </a:solidFill>
          <a:ln w="0">
            <a:noFill/>
          </a:ln>
        </p:spPr>
        <p:txBody>
          <a:bodyPr/>
          <a:lstStyle/>
          <a:p>
            <a:endParaRPr lang="en-US"/>
          </a:p>
        </p:txBody>
      </p:sp>
      <p:sp>
        <p:nvSpPr>
          <p:cNvPr id="169" name="field cell 165">
            <a:extLst>
              <a:ext uri="{FF2B5EF4-FFF2-40B4-BE49-F238E27FC236}">
                <a16:creationId xmlns:a16="http://schemas.microsoft.com/office/drawing/2014/main" id="{DA37ED91-3EC2-4A92-B98F-9A1F1F19EBF5}"/>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78BEC2"/>
          </a:solidFill>
          <a:ln w="0">
            <a:noFill/>
          </a:ln>
        </p:spPr>
        <p:txBody>
          <a:bodyPr/>
          <a:lstStyle/>
          <a:p>
            <a:endParaRPr lang="en-US"/>
          </a:p>
        </p:txBody>
      </p:sp>
      <p:sp>
        <p:nvSpPr>
          <p:cNvPr id="170" name="field cell 166">
            <a:extLst>
              <a:ext uri="{FF2B5EF4-FFF2-40B4-BE49-F238E27FC236}">
                <a16:creationId xmlns:a16="http://schemas.microsoft.com/office/drawing/2014/main" id="{A6F494E4-3C61-40BD-A4F2-F84BBC7125C2}"/>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80C3C7"/>
          </a:solidFill>
          <a:ln w="0">
            <a:noFill/>
          </a:ln>
        </p:spPr>
        <p:txBody>
          <a:bodyPr/>
          <a:lstStyle/>
          <a:p>
            <a:endParaRPr lang="en-US"/>
          </a:p>
        </p:txBody>
      </p:sp>
      <p:sp>
        <p:nvSpPr>
          <p:cNvPr id="171" name="field cell 167">
            <a:extLst>
              <a:ext uri="{FF2B5EF4-FFF2-40B4-BE49-F238E27FC236}">
                <a16:creationId xmlns:a16="http://schemas.microsoft.com/office/drawing/2014/main" id="{B1854F05-FA5F-4B2D-92F4-C46660C6F20E}"/>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64AFB4"/>
          </a:solidFill>
          <a:ln w="0">
            <a:noFill/>
          </a:ln>
        </p:spPr>
        <p:txBody>
          <a:bodyPr/>
          <a:lstStyle/>
          <a:p>
            <a:endParaRPr lang="en-US"/>
          </a:p>
        </p:txBody>
      </p:sp>
      <p:sp>
        <p:nvSpPr>
          <p:cNvPr id="172" name="field cell 168">
            <a:extLst>
              <a:ext uri="{FF2B5EF4-FFF2-40B4-BE49-F238E27FC236}">
                <a16:creationId xmlns:a16="http://schemas.microsoft.com/office/drawing/2014/main" id="{F58E1692-E1BA-4701-941E-2025AC912A86}"/>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E7881"/>
          </a:solidFill>
          <a:ln w="0">
            <a:noFill/>
          </a:ln>
        </p:spPr>
        <p:txBody>
          <a:bodyPr/>
          <a:lstStyle/>
          <a:p>
            <a:endParaRPr lang="en-US"/>
          </a:p>
        </p:txBody>
      </p:sp>
      <p:sp>
        <p:nvSpPr>
          <p:cNvPr id="173" name="field cell 169">
            <a:extLst>
              <a:ext uri="{FF2B5EF4-FFF2-40B4-BE49-F238E27FC236}">
                <a16:creationId xmlns:a16="http://schemas.microsoft.com/office/drawing/2014/main" id="{CCD11478-4783-4BEF-A78F-FE6B867D4F4B}"/>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B5465"/>
          </a:solidFill>
          <a:ln w="0">
            <a:noFill/>
          </a:ln>
        </p:spPr>
        <p:txBody>
          <a:bodyPr/>
          <a:lstStyle/>
          <a:p>
            <a:endParaRPr lang="en-US"/>
          </a:p>
        </p:txBody>
      </p:sp>
      <p:sp>
        <p:nvSpPr>
          <p:cNvPr id="174" name="field cell 170">
            <a:extLst>
              <a:ext uri="{FF2B5EF4-FFF2-40B4-BE49-F238E27FC236}">
                <a16:creationId xmlns:a16="http://schemas.microsoft.com/office/drawing/2014/main" id="{CC789EC2-E997-48F4-80E5-195ECE238CF0}"/>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B4B5E"/>
          </a:solidFill>
          <a:ln w="0">
            <a:noFill/>
          </a:ln>
        </p:spPr>
        <p:txBody>
          <a:bodyPr/>
          <a:lstStyle/>
          <a:p>
            <a:endParaRPr lang="en-US"/>
          </a:p>
        </p:txBody>
      </p:sp>
      <p:sp>
        <p:nvSpPr>
          <p:cNvPr id="175" name="field cell 171">
            <a:extLst>
              <a:ext uri="{FF2B5EF4-FFF2-40B4-BE49-F238E27FC236}">
                <a16:creationId xmlns:a16="http://schemas.microsoft.com/office/drawing/2014/main" id="{71C56BC1-5833-4129-AD81-BACED4961CA4}"/>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D707B"/>
          </a:solidFill>
          <a:ln w="0">
            <a:noFill/>
          </a:ln>
        </p:spPr>
        <p:txBody>
          <a:bodyPr/>
          <a:lstStyle/>
          <a:p>
            <a:endParaRPr lang="en-US"/>
          </a:p>
        </p:txBody>
      </p:sp>
      <p:sp>
        <p:nvSpPr>
          <p:cNvPr id="176" name="field cell 172">
            <a:extLst>
              <a:ext uri="{FF2B5EF4-FFF2-40B4-BE49-F238E27FC236}">
                <a16:creationId xmlns:a16="http://schemas.microsoft.com/office/drawing/2014/main" id="{86FBB555-2A09-40D6-A941-80F2A355F9AA}"/>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EDF6F9"/>
          </a:solidFill>
          <a:ln w="0">
            <a:noFill/>
          </a:ln>
        </p:spPr>
        <p:txBody>
          <a:bodyPr/>
          <a:lstStyle/>
          <a:p>
            <a:endParaRPr lang="en-US"/>
          </a:p>
        </p:txBody>
      </p:sp>
      <p:sp>
        <p:nvSpPr>
          <p:cNvPr id="177" name="field cell 173">
            <a:extLst>
              <a:ext uri="{FF2B5EF4-FFF2-40B4-BE49-F238E27FC236}">
                <a16:creationId xmlns:a16="http://schemas.microsoft.com/office/drawing/2014/main" id="{544BF4AE-27BA-44C6-AD7A-416BB79A76E3}"/>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EBF5F8"/>
          </a:solidFill>
          <a:ln w="0">
            <a:noFill/>
          </a:ln>
        </p:spPr>
        <p:txBody>
          <a:bodyPr/>
          <a:lstStyle/>
          <a:p>
            <a:endParaRPr lang="en-US"/>
          </a:p>
        </p:txBody>
      </p:sp>
      <p:sp>
        <p:nvSpPr>
          <p:cNvPr id="178" name="field cell 174">
            <a:extLst>
              <a:ext uri="{FF2B5EF4-FFF2-40B4-BE49-F238E27FC236}">
                <a16:creationId xmlns:a16="http://schemas.microsoft.com/office/drawing/2014/main" id="{F0BC59C6-268B-442E-9353-00BF2BE6524D}"/>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E5F3F6"/>
          </a:solidFill>
          <a:ln w="0">
            <a:noFill/>
          </a:ln>
        </p:spPr>
        <p:txBody>
          <a:bodyPr/>
          <a:lstStyle/>
          <a:p>
            <a:endParaRPr lang="en-US"/>
          </a:p>
        </p:txBody>
      </p:sp>
      <p:sp>
        <p:nvSpPr>
          <p:cNvPr id="179" name="field cell 175">
            <a:extLst>
              <a:ext uri="{FF2B5EF4-FFF2-40B4-BE49-F238E27FC236}">
                <a16:creationId xmlns:a16="http://schemas.microsoft.com/office/drawing/2014/main" id="{BCF451F9-A856-4D9B-82C3-061D45DBB3B6}"/>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E5F3F6"/>
          </a:solidFill>
          <a:ln w="0">
            <a:noFill/>
          </a:ln>
        </p:spPr>
        <p:txBody>
          <a:bodyPr/>
          <a:lstStyle/>
          <a:p>
            <a:endParaRPr lang="en-US"/>
          </a:p>
        </p:txBody>
      </p:sp>
      <p:sp>
        <p:nvSpPr>
          <p:cNvPr id="180" name="field cell 176">
            <a:extLst>
              <a:ext uri="{FF2B5EF4-FFF2-40B4-BE49-F238E27FC236}">
                <a16:creationId xmlns:a16="http://schemas.microsoft.com/office/drawing/2014/main" id="{59C07271-894D-4211-9374-AB8CC575C467}"/>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EDF6F9"/>
          </a:solidFill>
          <a:ln w="0">
            <a:noFill/>
          </a:ln>
        </p:spPr>
        <p:txBody>
          <a:bodyPr/>
          <a:lstStyle/>
          <a:p>
            <a:endParaRPr lang="en-US"/>
          </a:p>
        </p:txBody>
      </p:sp>
      <p:sp>
        <p:nvSpPr>
          <p:cNvPr id="181" name="field cell 177">
            <a:extLst>
              <a:ext uri="{FF2B5EF4-FFF2-40B4-BE49-F238E27FC236}">
                <a16:creationId xmlns:a16="http://schemas.microsoft.com/office/drawing/2014/main" id="{4721B190-874E-4871-B7E6-F376774DB3BB}"/>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82" name="field cell 178">
            <a:extLst>
              <a:ext uri="{FF2B5EF4-FFF2-40B4-BE49-F238E27FC236}">
                <a16:creationId xmlns:a16="http://schemas.microsoft.com/office/drawing/2014/main" id="{BCCE0F5A-239C-4B01-BE6F-D59C5A0795F8}"/>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ECF5F8"/>
          </a:solidFill>
          <a:ln w="0">
            <a:noFill/>
          </a:ln>
        </p:spPr>
        <p:txBody>
          <a:bodyPr/>
          <a:lstStyle/>
          <a:p>
            <a:endParaRPr lang="en-US"/>
          </a:p>
        </p:txBody>
      </p:sp>
      <p:sp>
        <p:nvSpPr>
          <p:cNvPr id="183" name="field cell 179">
            <a:extLst>
              <a:ext uri="{FF2B5EF4-FFF2-40B4-BE49-F238E27FC236}">
                <a16:creationId xmlns:a16="http://schemas.microsoft.com/office/drawing/2014/main" id="{5ACD5E3A-815D-408E-B19E-21DD5EB4400F}"/>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EAF5F8"/>
          </a:solidFill>
          <a:ln w="0">
            <a:noFill/>
          </a:ln>
        </p:spPr>
        <p:txBody>
          <a:bodyPr/>
          <a:lstStyle/>
          <a:p>
            <a:endParaRPr lang="en-US"/>
          </a:p>
        </p:txBody>
      </p:sp>
      <p:sp>
        <p:nvSpPr>
          <p:cNvPr id="184" name="field cell 180">
            <a:extLst>
              <a:ext uri="{FF2B5EF4-FFF2-40B4-BE49-F238E27FC236}">
                <a16:creationId xmlns:a16="http://schemas.microsoft.com/office/drawing/2014/main" id="{4B70CC1D-49B3-4C06-8D59-B240F60007BD}"/>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4056"/>
          </a:solidFill>
          <a:ln w="0">
            <a:noFill/>
          </a:ln>
        </p:spPr>
        <p:txBody>
          <a:bodyPr/>
          <a:lstStyle/>
          <a:p>
            <a:endParaRPr lang="en-US"/>
          </a:p>
        </p:txBody>
      </p:sp>
      <p:sp>
        <p:nvSpPr>
          <p:cNvPr id="185" name="field cell 181">
            <a:extLst>
              <a:ext uri="{FF2B5EF4-FFF2-40B4-BE49-F238E27FC236}">
                <a16:creationId xmlns:a16="http://schemas.microsoft.com/office/drawing/2014/main" id="{F5373F79-F35B-477B-A7DD-44426D1B1DDE}"/>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86" name="field cell 182">
            <a:extLst>
              <a:ext uri="{FF2B5EF4-FFF2-40B4-BE49-F238E27FC236}">
                <a16:creationId xmlns:a16="http://schemas.microsoft.com/office/drawing/2014/main" id="{98679C9C-CCDB-4FC2-95DB-459FFC974999}"/>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E7680"/>
          </a:solidFill>
          <a:ln w="0">
            <a:noFill/>
          </a:ln>
        </p:spPr>
        <p:txBody>
          <a:bodyPr/>
          <a:lstStyle/>
          <a:p>
            <a:endParaRPr lang="en-US"/>
          </a:p>
        </p:txBody>
      </p:sp>
      <p:sp>
        <p:nvSpPr>
          <p:cNvPr id="187" name="field cell 183">
            <a:extLst>
              <a:ext uri="{FF2B5EF4-FFF2-40B4-BE49-F238E27FC236}">
                <a16:creationId xmlns:a16="http://schemas.microsoft.com/office/drawing/2014/main" id="{ACEAABB8-7C6D-498B-89C5-8110AD98CA75}"/>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D6A77"/>
          </a:solidFill>
          <a:ln w="0">
            <a:noFill/>
          </a:ln>
        </p:spPr>
        <p:txBody>
          <a:bodyPr/>
          <a:lstStyle/>
          <a:p>
            <a:endParaRPr lang="en-US"/>
          </a:p>
        </p:txBody>
      </p:sp>
      <p:sp>
        <p:nvSpPr>
          <p:cNvPr id="188" name="field cell 184">
            <a:extLst>
              <a:ext uri="{FF2B5EF4-FFF2-40B4-BE49-F238E27FC236}">
                <a16:creationId xmlns:a16="http://schemas.microsoft.com/office/drawing/2014/main" id="{2ED838D0-8F0F-4C9F-85A5-3078DBAA0339}"/>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B465B"/>
          </a:solidFill>
          <a:ln w="0">
            <a:noFill/>
          </a:ln>
        </p:spPr>
        <p:txBody>
          <a:bodyPr/>
          <a:lstStyle/>
          <a:p>
            <a:endParaRPr lang="en-US"/>
          </a:p>
        </p:txBody>
      </p:sp>
      <p:sp>
        <p:nvSpPr>
          <p:cNvPr id="189" name="field cell 185">
            <a:extLst>
              <a:ext uri="{FF2B5EF4-FFF2-40B4-BE49-F238E27FC236}">
                <a16:creationId xmlns:a16="http://schemas.microsoft.com/office/drawing/2014/main" id="{47D545F6-7FED-47A4-9391-79297A4CA218}"/>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C5E6E"/>
          </a:solidFill>
          <a:ln w="0">
            <a:noFill/>
          </a:ln>
        </p:spPr>
        <p:txBody>
          <a:bodyPr/>
          <a:lstStyle/>
          <a:p>
            <a:endParaRPr lang="en-US"/>
          </a:p>
        </p:txBody>
      </p:sp>
      <p:sp>
        <p:nvSpPr>
          <p:cNvPr id="190" name="field cell 186">
            <a:extLst>
              <a:ext uri="{FF2B5EF4-FFF2-40B4-BE49-F238E27FC236}">
                <a16:creationId xmlns:a16="http://schemas.microsoft.com/office/drawing/2014/main" id="{5BAE9AD4-1B78-44CE-9746-D457AA8E3FE7}"/>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E7982"/>
          </a:solidFill>
          <a:ln w="0">
            <a:noFill/>
          </a:ln>
        </p:spPr>
        <p:txBody>
          <a:bodyPr/>
          <a:lstStyle/>
          <a:p>
            <a:endParaRPr lang="en-US"/>
          </a:p>
        </p:txBody>
      </p:sp>
      <p:sp>
        <p:nvSpPr>
          <p:cNvPr id="191" name="field cell 187">
            <a:extLst>
              <a:ext uri="{FF2B5EF4-FFF2-40B4-BE49-F238E27FC236}">
                <a16:creationId xmlns:a16="http://schemas.microsoft.com/office/drawing/2014/main" id="{BE04D39D-C6BD-46B7-A765-21F9C06A0730}"/>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D737D"/>
          </a:solidFill>
          <a:ln w="0">
            <a:noFill/>
          </a:ln>
        </p:spPr>
        <p:txBody>
          <a:bodyPr/>
          <a:lstStyle/>
          <a:p>
            <a:endParaRPr lang="en-US"/>
          </a:p>
        </p:txBody>
      </p:sp>
      <p:sp>
        <p:nvSpPr>
          <p:cNvPr id="192" name="field cell 188">
            <a:extLst>
              <a:ext uri="{FF2B5EF4-FFF2-40B4-BE49-F238E27FC236}">
                <a16:creationId xmlns:a16="http://schemas.microsoft.com/office/drawing/2014/main" id="{18E2F5D8-A86A-4DB9-92B5-9B8038DCD874}"/>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3" name="field cell 189">
            <a:extLst>
              <a:ext uri="{FF2B5EF4-FFF2-40B4-BE49-F238E27FC236}">
                <a16:creationId xmlns:a16="http://schemas.microsoft.com/office/drawing/2014/main" id="{7541419B-8257-4773-AA56-FAD7A140D55B}"/>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4" name="field cell 190">
            <a:extLst>
              <a:ext uri="{FF2B5EF4-FFF2-40B4-BE49-F238E27FC236}">
                <a16:creationId xmlns:a16="http://schemas.microsoft.com/office/drawing/2014/main" id="{69D74C73-9870-43E0-A8C6-062DD745B29B}"/>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5" name="field cell 191">
            <a:extLst>
              <a:ext uri="{FF2B5EF4-FFF2-40B4-BE49-F238E27FC236}">
                <a16:creationId xmlns:a16="http://schemas.microsoft.com/office/drawing/2014/main" id="{BE6DE15A-A2FB-4ECC-A4E2-2CA8E07654FF}"/>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196" name="field cell 192">
            <a:extLst>
              <a:ext uri="{FF2B5EF4-FFF2-40B4-BE49-F238E27FC236}">
                <a16:creationId xmlns:a16="http://schemas.microsoft.com/office/drawing/2014/main" id="{6E3083FC-51E4-4594-B049-BF084B13C08E}"/>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C5A6A"/>
          </a:solidFill>
          <a:ln w="0">
            <a:noFill/>
          </a:ln>
        </p:spPr>
        <p:txBody>
          <a:bodyPr/>
          <a:lstStyle/>
          <a:p>
            <a:endParaRPr lang="en-US"/>
          </a:p>
        </p:txBody>
      </p:sp>
      <p:sp>
        <p:nvSpPr>
          <p:cNvPr id="197" name="field cell 193">
            <a:extLst>
              <a:ext uri="{FF2B5EF4-FFF2-40B4-BE49-F238E27FC236}">
                <a16:creationId xmlns:a16="http://schemas.microsoft.com/office/drawing/2014/main" id="{9F10C839-551D-4686-A450-BF21F76AF054}"/>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E54"/>
          </a:solidFill>
          <a:ln w="0">
            <a:noFill/>
          </a:ln>
        </p:spPr>
        <p:txBody>
          <a:bodyPr/>
          <a:lstStyle/>
          <a:p>
            <a:endParaRPr lang="en-US"/>
          </a:p>
        </p:txBody>
      </p:sp>
      <p:sp>
        <p:nvSpPr>
          <p:cNvPr id="198" name="field cell 194">
            <a:extLst>
              <a:ext uri="{FF2B5EF4-FFF2-40B4-BE49-F238E27FC236}">
                <a16:creationId xmlns:a16="http://schemas.microsoft.com/office/drawing/2014/main" id="{924C980D-7D22-4C0C-8645-202B77279174}"/>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C5C6C"/>
          </a:solidFill>
          <a:ln w="0">
            <a:noFill/>
          </a:ln>
        </p:spPr>
        <p:txBody>
          <a:bodyPr/>
          <a:lstStyle/>
          <a:p>
            <a:endParaRPr lang="en-US"/>
          </a:p>
        </p:txBody>
      </p:sp>
      <p:sp>
        <p:nvSpPr>
          <p:cNvPr id="199" name="field cell 195">
            <a:extLst>
              <a:ext uri="{FF2B5EF4-FFF2-40B4-BE49-F238E27FC236}">
                <a16:creationId xmlns:a16="http://schemas.microsoft.com/office/drawing/2014/main" id="{56C17D51-581B-471F-8224-0BCE16CB1DDC}"/>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B4459"/>
          </a:solidFill>
          <a:ln w="0">
            <a:noFill/>
          </a:ln>
        </p:spPr>
        <p:txBody>
          <a:bodyPr/>
          <a:lstStyle/>
          <a:p>
            <a:endParaRPr lang="en-US"/>
          </a:p>
        </p:txBody>
      </p:sp>
      <p:sp>
        <p:nvSpPr>
          <p:cNvPr id="200" name="triangle">
            <a:extLst>
              <a:ext uri="{FF2B5EF4-FFF2-40B4-BE49-F238E27FC236}">
                <a16:creationId xmlns:a16="http://schemas.microsoft.com/office/drawing/2014/main" id="{2AF086B3-02A9-47BC-A87A-FBCE32D0FF22}"/>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Q0">
            <a:extLst>
              <a:ext uri="{FF2B5EF4-FFF2-40B4-BE49-F238E27FC236}">
                <a16:creationId xmlns:a16="http://schemas.microsoft.com/office/drawing/2014/main" id="{EE153408-E6A2-442D-8531-C47802199544}"/>
              </a:ext>
            </a:extLst>
          </p:cNvPr>
          <p:cNvSpPr>
            <a:spLocks noGrp="1"/>
          </p:cNvSpPr>
          <p:nvPr/>
        </p:nvSpPr>
        <p:spPr>
          <a:xfrm>
            <a:off x="2493415" y="4509877"/>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6F44E82F-B4C4-405A-9B07-E6A4768A7FC5}"/>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002A07CE-8E3E-4D15-9DD6-693D3327C204}"/>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Q</a:t>
            </a:r>
            <a:r>
              <a:rPr sz="1166" b="0" baseline="-20000">
                <a:solidFill>
                  <a:srgbClr val="D74E72"/>
                </a:solidFill>
                <a:latin typeface="Arial"/>
                <a:ea typeface="Arial"/>
                <a:cs typeface="Arial"/>
              </a:rPr>
              <a:t>0</a:t>
            </a:r>
          </a:p>
        </p:txBody>
      </p:sp>
      <p:sp>
        <p:nvSpPr>
          <p:cNvPr id="204" name="X1">
            <a:extLst>
              <a:ext uri="{FF2B5EF4-FFF2-40B4-BE49-F238E27FC236}">
                <a16:creationId xmlns:a16="http://schemas.microsoft.com/office/drawing/2014/main" id="{0301C1DB-E66D-4D77-89AD-E6B72CE01DFE}"/>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81E72DA0-FF08-46FF-B33A-413212BB0E17}"/>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4EF467EB-0759-40D0-845A-04FA40F0310C}"/>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D95F7B5D-9D62-4F8B-B7B9-7DAE2B232B93}"/>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476BEA97-1F84-49A0-BFD9-23138DC0EBA1}"/>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A5E2B2AD-20A3-4A40-875C-C90C83753495}"/>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3C76BB3D-A13B-43F4-ADFB-36450F45EF70}"/>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point">
            <a:extLst>
              <a:ext uri="{FF2B5EF4-FFF2-40B4-BE49-F238E27FC236}">
                <a16:creationId xmlns:a16="http://schemas.microsoft.com/office/drawing/2014/main" id="{F2574C99-EDA9-448A-9B2F-98DBBD642717}"/>
              </a:ext>
            </a:extLst>
          </p:cNvPr>
          <p:cNvSpPr>
            <a:spLocks noGrp="1"/>
          </p:cNvSpPr>
          <p:nvPr/>
        </p:nvSpPr>
        <p:spPr>
          <a:xfrm>
            <a:off x="2103135" y="5053239"/>
            <a:ext cx="76200" cy="76200"/>
          </a:xfrm>
          <a:prstGeom prst="ellipse">
            <a:avLst/>
          </a:prstGeom>
          <a:solidFill>
            <a:srgbClr val="B17409"/>
          </a:solidFill>
          <a:ln w="19050">
            <a:solidFill>
              <a:srgbClr val="F8FAFC"/>
            </a:solidFill>
          </a:ln>
        </p:spPr>
        <p:txBody>
          <a:bodyPr/>
          <a:lstStyle/>
          <a:p>
            <a:endParaRPr lang="en-US"/>
          </a:p>
        </p:txBody>
      </p:sp>
      <p:sp>
        <p:nvSpPr>
          <p:cNvPr id="212" name="point">
            <a:extLst>
              <a:ext uri="{FF2B5EF4-FFF2-40B4-BE49-F238E27FC236}">
                <a16:creationId xmlns:a16="http://schemas.microsoft.com/office/drawing/2014/main" id="{F954F9A9-9A5E-41F7-831F-61977DB4C27F}"/>
              </a:ext>
            </a:extLst>
          </p:cNvPr>
          <p:cNvSpPr>
            <a:spLocks noGrp="1"/>
          </p:cNvSpPr>
          <p:nvPr/>
        </p:nvSpPr>
        <p:spPr>
          <a:xfrm>
            <a:off x="1655611" y="4381954"/>
            <a:ext cx="76200" cy="76200"/>
          </a:xfrm>
          <a:prstGeom prst="ellipse">
            <a:avLst/>
          </a:prstGeom>
          <a:solidFill>
            <a:srgbClr val="B17409"/>
          </a:solidFill>
          <a:ln w="19050">
            <a:solidFill>
              <a:srgbClr val="F8FAFC"/>
            </a:solidFill>
          </a:ln>
        </p:spPr>
        <p:txBody>
          <a:bodyPr/>
          <a:lstStyle/>
          <a:p>
            <a:endParaRPr lang="en-US"/>
          </a:p>
        </p:txBody>
      </p:sp>
      <p:sp>
        <p:nvSpPr>
          <p:cNvPr id="213" name="point">
            <a:extLst>
              <a:ext uri="{FF2B5EF4-FFF2-40B4-BE49-F238E27FC236}">
                <a16:creationId xmlns:a16="http://schemas.microsoft.com/office/drawing/2014/main" id="{28863D0F-8C3C-4469-A3E7-CAD1F2BDF3A6}"/>
              </a:ext>
            </a:extLst>
          </p:cNvPr>
          <p:cNvSpPr>
            <a:spLocks noGrp="1"/>
          </p:cNvSpPr>
          <p:nvPr/>
        </p:nvSpPr>
        <p:spPr>
          <a:xfrm>
            <a:off x="2326897" y="4633686"/>
            <a:ext cx="76200" cy="76200"/>
          </a:xfrm>
          <a:prstGeom prst="ellipse">
            <a:avLst/>
          </a:prstGeom>
          <a:solidFill>
            <a:srgbClr val="B17409"/>
          </a:solidFill>
          <a:ln w="19050">
            <a:solidFill>
              <a:srgbClr val="F8FAFC"/>
            </a:solidFill>
          </a:ln>
        </p:spPr>
        <p:txBody>
          <a:bodyPr/>
          <a:lstStyle/>
          <a:p>
            <a:endParaRPr lang="en-US"/>
          </a:p>
        </p:txBody>
      </p:sp>
      <p:sp>
        <p:nvSpPr>
          <p:cNvPr id="214" name="point">
            <a:extLst>
              <a:ext uri="{FF2B5EF4-FFF2-40B4-BE49-F238E27FC236}">
                <a16:creationId xmlns:a16="http://schemas.microsoft.com/office/drawing/2014/main" id="{CE67C4B6-56FF-4704-B280-BA8E2F3E986A}"/>
              </a:ext>
            </a:extLst>
          </p:cNvPr>
          <p:cNvSpPr>
            <a:spLocks noGrp="1"/>
          </p:cNvSpPr>
          <p:nvPr/>
        </p:nvSpPr>
        <p:spPr>
          <a:xfrm>
            <a:off x="2438778" y="4130221"/>
            <a:ext cx="76200" cy="76200"/>
          </a:xfrm>
          <a:prstGeom prst="ellipse">
            <a:avLst/>
          </a:prstGeom>
          <a:solidFill>
            <a:srgbClr val="B17409"/>
          </a:solidFill>
          <a:ln w="19050">
            <a:solidFill>
              <a:srgbClr val="F8FAFC"/>
            </a:solidFill>
          </a:ln>
        </p:spPr>
        <p:txBody>
          <a:bodyPr/>
          <a:lstStyle/>
          <a:p>
            <a:endParaRPr lang="en-US"/>
          </a:p>
        </p:txBody>
      </p:sp>
      <p:sp>
        <p:nvSpPr>
          <p:cNvPr id="215" name="point">
            <a:extLst>
              <a:ext uri="{FF2B5EF4-FFF2-40B4-BE49-F238E27FC236}">
                <a16:creationId xmlns:a16="http://schemas.microsoft.com/office/drawing/2014/main" id="{EF571007-35F0-4BE6-9259-BADBC7BD3C94}"/>
              </a:ext>
            </a:extLst>
          </p:cNvPr>
          <p:cNvSpPr>
            <a:spLocks noGrp="1"/>
          </p:cNvSpPr>
          <p:nvPr/>
        </p:nvSpPr>
        <p:spPr>
          <a:xfrm>
            <a:off x="2998183" y="5137150"/>
            <a:ext cx="76200" cy="76200"/>
          </a:xfrm>
          <a:prstGeom prst="ellipse">
            <a:avLst/>
          </a:prstGeom>
          <a:solidFill>
            <a:srgbClr val="B17409"/>
          </a:solidFill>
          <a:ln w="19050">
            <a:solidFill>
              <a:srgbClr val="F8FAFC"/>
            </a:solidFill>
          </a:ln>
        </p:spPr>
        <p:txBody>
          <a:bodyPr/>
          <a:lstStyle/>
          <a:p>
            <a:endParaRPr lang="en-US"/>
          </a:p>
        </p:txBody>
      </p:sp>
      <p:sp>
        <p:nvSpPr>
          <p:cNvPr id="216" name="point">
            <a:extLst>
              <a:ext uri="{FF2B5EF4-FFF2-40B4-BE49-F238E27FC236}">
                <a16:creationId xmlns:a16="http://schemas.microsoft.com/office/drawing/2014/main" id="{DC6849C0-B695-46F0-8099-19A749483A5C}"/>
              </a:ext>
            </a:extLst>
          </p:cNvPr>
          <p:cNvSpPr>
            <a:spLocks noGrp="1"/>
          </p:cNvSpPr>
          <p:nvPr/>
        </p:nvSpPr>
        <p:spPr>
          <a:xfrm>
            <a:off x="2326897" y="4633686"/>
            <a:ext cx="76200" cy="76200"/>
          </a:xfrm>
          <a:prstGeom prst="ellipse">
            <a:avLst/>
          </a:prstGeom>
          <a:solidFill>
            <a:srgbClr val="B17409"/>
          </a:solidFill>
          <a:ln w="19050">
            <a:solidFill>
              <a:srgbClr val="F8FAFC"/>
            </a:solidFill>
          </a:ln>
        </p:spPr>
        <p:txBody>
          <a:bodyPr/>
          <a:lstStyle/>
          <a:p>
            <a:endParaRPr lang="en-US"/>
          </a:p>
        </p:txBody>
      </p:sp>
      <p:sp>
        <p:nvSpPr>
          <p:cNvPr id="217" name="point">
            <a:extLst>
              <a:ext uri="{FF2B5EF4-FFF2-40B4-BE49-F238E27FC236}">
                <a16:creationId xmlns:a16="http://schemas.microsoft.com/office/drawing/2014/main" id="{69A358BD-0FAB-4482-AF10-8CB3785CF36B}"/>
              </a:ext>
            </a:extLst>
          </p:cNvPr>
          <p:cNvSpPr>
            <a:spLocks noGrp="1"/>
          </p:cNvSpPr>
          <p:nvPr/>
        </p:nvSpPr>
        <p:spPr>
          <a:xfrm>
            <a:off x="3110064" y="4885418"/>
            <a:ext cx="76200" cy="76200"/>
          </a:xfrm>
          <a:prstGeom prst="ellipse">
            <a:avLst/>
          </a:prstGeom>
          <a:solidFill>
            <a:srgbClr val="B17409"/>
          </a:solidFill>
          <a:ln w="19050">
            <a:solidFill>
              <a:srgbClr val="F8FAFC"/>
            </a:solidFill>
          </a:ln>
        </p:spPr>
        <p:txBody>
          <a:bodyPr/>
          <a:lstStyle/>
          <a:p>
            <a:endParaRPr lang="en-US"/>
          </a:p>
        </p:txBody>
      </p:sp>
      <p:sp>
        <p:nvSpPr>
          <p:cNvPr id="218" name="point">
            <a:extLst>
              <a:ext uri="{FF2B5EF4-FFF2-40B4-BE49-F238E27FC236}">
                <a16:creationId xmlns:a16="http://schemas.microsoft.com/office/drawing/2014/main" id="{54D44446-BE5C-4F7A-BC0F-BA9F559F32DA}"/>
              </a:ext>
            </a:extLst>
          </p:cNvPr>
          <p:cNvSpPr>
            <a:spLocks noGrp="1"/>
          </p:cNvSpPr>
          <p:nvPr/>
        </p:nvSpPr>
        <p:spPr>
          <a:xfrm>
            <a:off x="2998183" y="5137150"/>
            <a:ext cx="76200" cy="76200"/>
          </a:xfrm>
          <a:prstGeom prst="ellipse">
            <a:avLst/>
          </a:prstGeom>
          <a:solidFill>
            <a:srgbClr val="B17409"/>
          </a:solidFill>
          <a:ln w="19050">
            <a:solidFill>
              <a:srgbClr val="F8FAFC"/>
            </a:solidFill>
          </a:ln>
        </p:spPr>
        <p:txBody>
          <a:bodyPr/>
          <a:lstStyle/>
          <a:p>
            <a:endParaRPr lang="en-US"/>
          </a:p>
        </p:txBody>
      </p:sp>
      <p:sp>
        <p:nvSpPr>
          <p:cNvPr id="219" name="point">
            <a:extLst>
              <a:ext uri="{FF2B5EF4-FFF2-40B4-BE49-F238E27FC236}">
                <a16:creationId xmlns:a16="http://schemas.microsoft.com/office/drawing/2014/main" id="{642E8E75-27E1-4133-8633-C2193FE16400}"/>
              </a:ext>
            </a:extLst>
          </p:cNvPr>
          <p:cNvSpPr>
            <a:spLocks noGrp="1"/>
          </p:cNvSpPr>
          <p:nvPr/>
        </p:nvSpPr>
        <p:spPr>
          <a:xfrm>
            <a:off x="2326897" y="5556704"/>
            <a:ext cx="76200" cy="76200"/>
          </a:xfrm>
          <a:prstGeom prst="ellipse">
            <a:avLst/>
          </a:prstGeom>
          <a:solidFill>
            <a:srgbClr val="B17409"/>
          </a:solidFill>
          <a:ln w="19050">
            <a:solidFill>
              <a:srgbClr val="F8FAFC"/>
            </a:solidFill>
          </a:ln>
        </p:spPr>
        <p:txBody>
          <a:bodyPr/>
          <a:lstStyle/>
          <a:p>
            <a:endParaRPr lang="en-US"/>
          </a:p>
        </p:txBody>
      </p:sp>
      <p:sp>
        <p:nvSpPr>
          <p:cNvPr id="220" name="point">
            <a:extLst>
              <a:ext uri="{FF2B5EF4-FFF2-40B4-BE49-F238E27FC236}">
                <a16:creationId xmlns:a16="http://schemas.microsoft.com/office/drawing/2014/main" id="{895F75EF-2E74-46AA-B57C-1F67E8262175}"/>
              </a:ext>
            </a:extLst>
          </p:cNvPr>
          <p:cNvSpPr>
            <a:spLocks noGrp="1"/>
          </p:cNvSpPr>
          <p:nvPr/>
        </p:nvSpPr>
        <p:spPr>
          <a:xfrm>
            <a:off x="1991254" y="4801507"/>
            <a:ext cx="76200" cy="76200"/>
          </a:xfrm>
          <a:prstGeom prst="ellipse">
            <a:avLst/>
          </a:prstGeom>
          <a:solidFill>
            <a:srgbClr val="B17409"/>
          </a:solidFill>
          <a:ln w="19050">
            <a:solidFill>
              <a:srgbClr val="F8FAFC"/>
            </a:solidFill>
          </a:ln>
        </p:spPr>
        <p:txBody>
          <a:bodyPr/>
          <a:lstStyle/>
          <a:p>
            <a:endParaRPr lang="en-US"/>
          </a:p>
        </p:txBody>
      </p:sp>
      <p:sp>
        <p:nvSpPr>
          <p:cNvPr id="221" name="point">
            <a:extLst>
              <a:ext uri="{FF2B5EF4-FFF2-40B4-BE49-F238E27FC236}">
                <a16:creationId xmlns:a16="http://schemas.microsoft.com/office/drawing/2014/main" id="{F99E6411-863C-46E2-8715-744435BD82EC}"/>
              </a:ext>
            </a:extLst>
          </p:cNvPr>
          <p:cNvSpPr>
            <a:spLocks noGrp="1"/>
          </p:cNvSpPr>
          <p:nvPr/>
        </p:nvSpPr>
        <p:spPr>
          <a:xfrm>
            <a:off x="2662540" y="4633686"/>
            <a:ext cx="76200" cy="76200"/>
          </a:xfrm>
          <a:prstGeom prst="ellipse">
            <a:avLst/>
          </a:prstGeom>
          <a:solidFill>
            <a:srgbClr val="B17409"/>
          </a:solidFill>
          <a:ln w="19050">
            <a:solidFill>
              <a:srgbClr val="F8FAFC"/>
            </a:solidFill>
          </a:ln>
        </p:spPr>
        <p:txBody>
          <a:bodyPr/>
          <a:lstStyle/>
          <a:p>
            <a:endParaRPr lang="en-US"/>
          </a:p>
        </p:txBody>
      </p:sp>
      <p:sp>
        <p:nvSpPr>
          <p:cNvPr id="222" name="point">
            <a:extLst>
              <a:ext uri="{FF2B5EF4-FFF2-40B4-BE49-F238E27FC236}">
                <a16:creationId xmlns:a16="http://schemas.microsoft.com/office/drawing/2014/main" id="{7B192F45-E09D-440E-B8D8-9CA84637A2D1}"/>
              </a:ext>
            </a:extLst>
          </p:cNvPr>
          <p:cNvSpPr>
            <a:spLocks noGrp="1"/>
          </p:cNvSpPr>
          <p:nvPr/>
        </p:nvSpPr>
        <p:spPr>
          <a:xfrm>
            <a:off x="2326897" y="4046311"/>
            <a:ext cx="76200" cy="76200"/>
          </a:xfrm>
          <a:prstGeom prst="ellipse">
            <a:avLst/>
          </a:prstGeom>
          <a:solidFill>
            <a:srgbClr val="B17409"/>
          </a:solidFill>
          <a:ln w="19050">
            <a:solidFill>
              <a:srgbClr val="F8FAFC"/>
            </a:solidFill>
          </a:ln>
        </p:spPr>
        <p:txBody>
          <a:bodyPr/>
          <a:lstStyle/>
          <a:p>
            <a:endParaRPr lang="en-US"/>
          </a:p>
        </p:txBody>
      </p:sp>
      <p:sp>
        <p:nvSpPr>
          <p:cNvPr id="223" name="point">
            <a:extLst>
              <a:ext uri="{FF2B5EF4-FFF2-40B4-BE49-F238E27FC236}">
                <a16:creationId xmlns:a16="http://schemas.microsoft.com/office/drawing/2014/main" id="{333FC380-6FF6-4ECB-BD89-AA883536ED32}"/>
              </a:ext>
            </a:extLst>
          </p:cNvPr>
          <p:cNvSpPr>
            <a:spLocks noGrp="1"/>
          </p:cNvSpPr>
          <p:nvPr/>
        </p:nvSpPr>
        <p:spPr>
          <a:xfrm>
            <a:off x="1655611" y="4381954"/>
            <a:ext cx="76200" cy="76200"/>
          </a:xfrm>
          <a:prstGeom prst="ellipse">
            <a:avLst/>
          </a:prstGeom>
          <a:solidFill>
            <a:srgbClr val="B17409"/>
          </a:solidFill>
          <a:ln w="19050">
            <a:solidFill>
              <a:srgbClr val="F8FAFC"/>
            </a:solidFill>
          </a:ln>
        </p:spPr>
        <p:txBody>
          <a:bodyPr/>
          <a:lstStyle/>
          <a:p>
            <a:endParaRPr lang="en-US"/>
          </a:p>
        </p:txBody>
      </p:sp>
      <p:sp>
        <p:nvSpPr>
          <p:cNvPr id="224" name="point">
            <a:extLst>
              <a:ext uri="{FF2B5EF4-FFF2-40B4-BE49-F238E27FC236}">
                <a16:creationId xmlns:a16="http://schemas.microsoft.com/office/drawing/2014/main" id="{1B5A7007-CEF8-4A3A-B2DE-A6226EC0EB8D}"/>
              </a:ext>
            </a:extLst>
          </p:cNvPr>
          <p:cNvSpPr>
            <a:spLocks noGrp="1"/>
          </p:cNvSpPr>
          <p:nvPr/>
        </p:nvSpPr>
        <p:spPr>
          <a:xfrm>
            <a:off x="2438778" y="4801507"/>
            <a:ext cx="76200" cy="76200"/>
          </a:xfrm>
          <a:prstGeom prst="ellipse">
            <a:avLst/>
          </a:prstGeom>
          <a:solidFill>
            <a:srgbClr val="B17409"/>
          </a:solidFill>
          <a:ln w="19050">
            <a:solidFill>
              <a:srgbClr val="F8FAFC"/>
            </a:solidFill>
          </a:ln>
        </p:spPr>
        <p:txBody>
          <a:bodyPr/>
          <a:lstStyle/>
          <a:p>
            <a:endParaRPr lang="en-US"/>
          </a:p>
        </p:txBody>
      </p:sp>
      <p:sp>
        <p:nvSpPr>
          <p:cNvPr id="225" name="point">
            <a:extLst>
              <a:ext uri="{FF2B5EF4-FFF2-40B4-BE49-F238E27FC236}">
                <a16:creationId xmlns:a16="http://schemas.microsoft.com/office/drawing/2014/main" id="{ED273534-E952-423C-AE23-9FEB7CF7A3B0}"/>
              </a:ext>
            </a:extLst>
          </p:cNvPr>
          <p:cNvSpPr>
            <a:spLocks noGrp="1"/>
          </p:cNvSpPr>
          <p:nvPr/>
        </p:nvSpPr>
        <p:spPr>
          <a:xfrm>
            <a:off x="3110064" y="4549775"/>
            <a:ext cx="76200" cy="76200"/>
          </a:xfrm>
          <a:prstGeom prst="ellipse">
            <a:avLst/>
          </a:prstGeom>
          <a:solidFill>
            <a:srgbClr val="B17409"/>
          </a:solidFill>
          <a:ln w="19050">
            <a:solidFill>
              <a:srgbClr val="F8FAFC"/>
            </a:solidFill>
          </a:ln>
        </p:spPr>
        <p:txBody>
          <a:bodyPr/>
          <a:lstStyle/>
          <a:p>
            <a:endParaRPr lang="en-US"/>
          </a:p>
        </p:txBody>
      </p:sp>
      <p:sp>
        <p:nvSpPr>
          <p:cNvPr id="226" name="point">
            <a:extLst>
              <a:ext uri="{FF2B5EF4-FFF2-40B4-BE49-F238E27FC236}">
                <a16:creationId xmlns:a16="http://schemas.microsoft.com/office/drawing/2014/main" id="{87E5ED58-5DD3-4930-9873-6DC81881B362}"/>
              </a:ext>
            </a:extLst>
          </p:cNvPr>
          <p:cNvSpPr>
            <a:spLocks noGrp="1"/>
          </p:cNvSpPr>
          <p:nvPr/>
        </p:nvSpPr>
        <p:spPr>
          <a:xfrm>
            <a:off x="2326897" y="4298043"/>
            <a:ext cx="76200" cy="76200"/>
          </a:xfrm>
          <a:prstGeom prst="ellipse">
            <a:avLst/>
          </a:prstGeom>
          <a:solidFill>
            <a:srgbClr val="B17409"/>
          </a:solidFill>
          <a:ln w="19050">
            <a:solidFill>
              <a:srgbClr val="F8FAFC"/>
            </a:solidFill>
          </a:ln>
        </p:spPr>
        <p:txBody>
          <a:bodyPr/>
          <a:lstStyle/>
          <a:p>
            <a:endParaRPr lang="en-US"/>
          </a:p>
        </p:txBody>
      </p:sp>
      <p:sp>
        <p:nvSpPr>
          <p:cNvPr id="227" name="point">
            <a:extLst>
              <a:ext uri="{FF2B5EF4-FFF2-40B4-BE49-F238E27FC236}">
                <a16:creationId xmlns:a16="http://schemas.microsoft.com/office/drawing/2014/main" id="{58769E7D-EBE0-4BAA-9A8D-BC7AF225C739}"/>
              </a:ext>
            </a:extLst>
          </p:cNvPr>
          <p:cNvSpPr>
            <a:spLocks noGrp="1"/>
          </p:cNvSpPr>
          <p:nvPr/>
        </p:nvSpPr>
        <p:spPr>
          <a:xfrm>
            <a:off x="3781349" y="5304971"/>
            <a:ext cx="76200" cy="76200"/>
          </a:xfrm>
          <a:prstGeom prst="ellipse">
            <a:avLst/>
          </a:prstGeom>
          <a:solidFill>
            <a:srgbClr val="B17409"/>
          </a:solidFill>
          <a:ln w="19050">
            <a:solidFill>
              <a:srgbClr val="F8FAFC"/>
            </a:solidFill>
          </a:ln>
        </p:spPr>
        <p:txBody>
          <a:bodyPr/>
          <a:lstStyle/>
          <a:p>
            <a:endParaRPr lang="en-US"/>
          </a:p>
        </p:txBody>
      </p:sp>
      <p:sp>
        <p:nvSpPr>
          <p:cNvPr id="228" name="point">
            <a:extLst>
              <a:ext uri="{FF2B5EF4-FFF2-40B4-BE49-F238E27FC236}">
                <a16:creationId xmlns:a16="http://schemas.microsoft.com/office/drawing/2014/main" id="{0D194A76-DB76-44EA-8E00-3D64E5D1AAA2}"/>
              </a:ext>
            </a:extLst>
          </p:cNvPr>
          <p:cNvSpPr>
            <a:spLocks noGrp="1"/>
          </p:cNvSpPr>
          <p:nvPr/>
        </p:nvSpPr>
        <p:spPr>
          <a:xfrm>
            <a:off x="2774421" y="4381954"/>
            <a:ext cx="76200" cy="76200"/>
          </a:xfrm>
          <a:prstGeom prst="ellipse">
            <a:avLst/>
          </a:prstGeom>
          <a:solidFill>
            <a:srgbClr val="B17409"/>
          </a:solidFill>
          <a:ln w="19050">
            <a:solidFill>
              <a:srgbClr val="F8FAFC"/>
            </a:solidFill>
          </a:ln>
        </p:spPr>
        <p:txBody>
          <a:bodyPr/>
          <a:lstStyle/>
          <a:p>
            <a:endParaRPr lang="en-US"/>
          </a:p>
        </p:txBody>
      </p:sp>
      <p:sp>
        <p:nvSpPr>
          <p:cNvPr id="229" name="point">
            <a:extLst>
              <a:ext uri="{FF2B5EF4-FFF2-40B4-BE49-F238E27FC236}">
                <a16:creationId xmlns:a16="http://schemas.microsoft.com/office/drawing/2014/main" id="{D8A94CB6-F105-4CDC-8263-B3EA372BDA2A}"/>
              </a:ext>
            </a:extLst>
          </p:cNvPr>
          <p:cNvSpPr>
            <a:spLocks noGrp="1"/>
          </p:cNvSpPr>
          <p:nvPr/>
        </p:nvSpPr>
        <p:spPr>
          <a:xfrm>
            <a:off x="2326897" y="5137150"/>
            <a:ext cx="76200" cy="76200"/>
          </a:xfrm>
          <a:prstGeom prst="ellipse">
            <a:avLst/>
          </a:prstGeom>
          <a:solidFill>
            <a:srgbClr val="B17409"/>
          </a:solidFill>
          <a:ln w="19050">
            <a:solidFill>
              <a:srgbClr val="F8FAFC"/>
            </a:solidFill>
          </a:ln>
        </p:spPr>
        <p:txBody>
          <a:bodyPr/>
          <a:lstStyle/>
          <a:p>
            <a:endParaRPr lang="en-US"/>
          </a:p>
        </p:txBody>
      </p:sp>
      <p:sp>
        <p:nvSpPr>
          <p:cNvPr id="230" name="point">
            <a:extLst>
              <a:ext uri="{FF2B5EF4-FFF2-40B4-BE49-F238E27FC236}">
                <a16:creationId xmlns:a16="http://schemas.microsoft.com/office/drawing/2014/main" id="{EE83A5BF-12F7-4F45-941D-5E3C3417B4E8}"/>
              </a:ext>
            </a:extLst>
          </p:cNvPr>
          <p:cNvSpPr>
            <a:spLocks noGrp="1"/>
          </p:cNvSpPr>
          <p:nvPr/>
        </p:nvSpPr>
        <p:spPr>
          <a:xfrm>
            <a:off x="2998183" y="4046311"/>
            <a:ext cx="76200" cy="76200"/>
          </a:xfrm>
          <a:prstGeom prst="ellipse">
            <a:avLst/>
          </a:prstGeom>
          <a:solidFill>
            <a:srgbClr val="B17409"/>
          </a:solidFill>
          <a:ln w="19050">
            <a:solidFill>
              <a:srgbClr val="F8FAFC"/>
            </a:solidFill>
          </a:ln>
        </p:spPr>
        <p:txBody>
          <a:bodyPr/>
          <a:lstStyle/>
          <a:p>
            <a:endParaRPr lang="en-US"/>
          </a:p>
        </p:txBody>
      </p:sp>
      <p:sp>
        <p:nvSpPr>
          <p:cNvPr id="231" name="point">
            <a:extLst>
              <a:ext uri="{FF2B5EF4-FFF2-40B4-BE49-F238E27FC236}">
                <a16:creationId xmlns:a16="http://schemas.microsoft.com/office/drawing/2014/main" id="{E95F2CE0-1ABE-43CF-85B9-47BE5E3538E0}"/>
              </a:ext>
            </a:extLst>
          </p:cNvPr>
          <p:cNvSpPr>
            <a:spLocks noGrp="1"/>
          </p:cNvSpPr>
          <p:nvPr/>
        </p:nvSpPr>
        <p:spPr>
          <a:xfrm>
            <a:off x="2438778" y="3878489"/>
            <a:ext cx="76200" cy="76200"/>
          </a:xfrm>
          <a:prstGeom prst="ellipse">
            <a:avLst/>
          </a:prstGeom>
          <a:solidFill>
            <a:srgbClr val="B17409"/>
          </a:solidFill>
          <a:ln w="19050">
            <a:solidFill>
              <a:srgbClr val="F8FAFC"/>
            </a:solidFill>
          </a:ln>
        </p:spPr>
        <p:txBody>
          <a:bodyPr/>
          <a:lstStyle/>
          <a:p>
            <a:endParaRPr lang="en-US"/>
          </a:p>
        </p:txBody>
      </p:sp>
      <p:sp>
        <p:nvSpPr>
          <p:cNvPr id="232" name="point">
            <a:extLst>
              <a:ext uri="{FF2B5EF4-FFF2-40B4-BE49-F238E27FC236}">
                <a16:creationId xmlns:a16="http://schemas.microsoft.com/office/drawing/2014/main" id="{E89C227B-E9E9-4B0B-935C-76B5F9DDDEA3}"/>
              </a:ext>
            </a:extLst>
          </p:cNvPr>
          <p:cNvSpPr>
            <a:spLocks noGrp="1"/>
          </p:cNvSpPr>
          <p:nvPr/>
        </p:nvSpPr>
        <p:spPr>
          <a:xfrm>
            <a:off x="1991254" y="5137150"/>
            <a:ext cx="76200" cy="76200"/>
          </a:xfrm>
          <a:prstGeom prst="ellipse">
            <a:avLst/>
          </a:prstGeom>
          <a:solidFill>
            <a:srgbClr val="B17409"/>
          </a:solidFill>
          <a:ln w="19050">
            <a:solidFill>
              <a:srgbClr val="F8FAFC"/>
            </a:solidFill>
          </a:ln>
        </p:spPr>
        <p:txBody>
          <a:bodyPr/>
          <a:lstStyle/>
          <a:p>
            <a:endParaRPr lang="en-US"/>
          </a:p>
        </p:txBody>
      </p:sp>
      <p:sp>
        <p:nvSpPr>
          <p:cNvPr id="233" name="point">
            <a:extLst>
              <a:ext uri="{FF2B5EF4-FFF2-40B4-BE49-F238E27FC236}">
                <a16:creationId xmlns:a16="http://schemas.microsoft.com/office/drawing/2014/main" id="{92078256-8A80-44F1-A549-FB5D0DDABA0E}"/>
              </a:ext>
            </a:extLst>
          </p:cNvPr>
          <p:cNvSpPr>
            <a:spLocks noGrp="1"/>
          </p:cNvSpPr>
          <p:nvPr/>
        </p:nvSpPr>
        <p:spPr>
          <a:xfrm>
            <a:off x="2774421" y="5137150"/>
            <a:ext cx="76200" cy="76200"/>
          </a:xfrm>
          <a:prstGeom prst="ellipse">
            <a:avLst/>
          </a:prstGeom>
          <a:solidFill>
            <a:srgbClr val="B17409"/>
          </a:solidFill>
          <a:ln w="19050">
            <a:solidFill>
              <a:srgbClr val="F8FAFC"/>
            </a:solidFill>
          </a:ln>
        </p:spPr>
        <p:txBody>
          <a:bodyPr/>
          <a:lstStyle/>
          <a:p>
            <a:endParaRPr lang="en-US"/>
          </a:p>
        </p:txBody>
      </p:sp>
      <p:sp>
        <p:nvSpPr>
          <p:cNvPr id="234" name="point">
            <a:extLst>
              <a:ext uri="{FF2B5EF4-FFF2-40B4-BE49-F238E27FC236}">
                <a16:creationId xmlns:a16="http://schemas.microsoft.com/office/drawing/2014/main" id="{4236D25A-B80E-443D-90BD-82FFDFE28F00}"/>
              </a:ext>
            </a:extLst>
          </p:cNvPr>
          <p:cNvSpPr>
            <a:spLocks noGrp="1"/>
          </p:cNvSpPr>
          <p:nvPr/>
        </p:nvSpPr>
        <p:spPr>
          <a:xfrm>
            <a:off x="2662540" y="4885418"/>
            <a:ext cx="76200" cy="76200"/>
          </a:xfrm>
          <a:prstGeom prst="ellipse">
            <a:avLst/>
          </a:prstGeom>
          <a:solidFill>
            <a:srgbClr val="B17409"/>
          </a:solidFill>
          <a:ln w="19050">
            <a:solidFill>
              <a:srgbClr val="F8FAFC"/>
            </a:solidFill>
          </a:ln>
        </p:spPr>
        <p:txBody>
          <a:bodyPr/>
          <a:lstStyle/>
          <a:p>
            <a:endParaRPr lang="en-US"/>
          </a:p>
        </p:txBody>
      </p:sp>
      <p:sp>
        <p:nvSpPr>
          <p:cNvPr id="235" name="point">
            <a:extLst>
              <a:ext uri="{FF2B5EF4-FFF2-40B4-BE49-F238E27FC236}">
                <a16:creationId xmlns:a16="http://schemas.microsoft.com/office/drawing/2014/main" id="{4AE6F73D-373B-4951-9875-51B526B8F3BD}"/>
              </a:ext>
            </a:extLst>
          </p:cNvPr>
          <p:cNvSpPr>
            <a:spLocks noGrp="1"/>
          </p:cNvSpPr>
          <p:nvPr/>
        </p:nvSpPr>
        <p:spPr>
          <a:xfrm>
            <a:off x="2662540" y="4298043"/>
            <a:ext cx="76200" cy="76200"/>
          </a:xfrm>
          <a:prstGeom prst="ellipse">
            <a:avLst/>
          </a:prstGeom>
          <a:solidFill>
            <a:srgbClr val="B17409"/>
          </a:solidFill>
          <a:ln w="19050">
            <a:solidFill>
              <a:srgbClr val="F8FAFC"/>
            </a:solidFill>
          </a:ln>
        </p:spPr>
        <p:txBody>
          <a:bodyPr/>
          <a:lstStyle/>
          <a:p>
            <a:endParaRPr lang="en-US"/>
          </a:p>
        </p:txBody>
      </p:sp>
      <p:sp>
        <p:nvSpPr>
          <p:cNvPr id="236" name="point">
            <a:extLst>
              <a:ext uri="{FF2B5EF4-FFF2-40B4-BE49-F238E27FC236}">
                <a16:creationId xmlns:a16="http://schemas.microsoft.com/office/drawing/2014/main" id="{47A4F94C-13CB-4B14-B72E-1F6335CF4274}"/>
              </a:ext>
            </a:extLst>
          </p:cNvPr>
          <p:cNvSpPr>
            <a:spLocks noGrp="1"/>
          </p:cNvSpPr>
          <p:nvPr/>
        </p:nvSpPr>
        <p:spPr>
          <a:xfrm>
            <a:off x="2438778" y="3878489"/>
            <a:ext cx="76200" cy="76200"/>
          </a:xfrm>
          <a:prstGeom prst="ellipse">
            <a:avLst/>
          </a:prstGeom>
          <a:solidFill>
            <a:srgbClr val="B17409"/>
          </a:solidFill>
          <a:ln w="19050">
            <a:solidFill>
              <a:srgbClr val="F8FAFC"/>
            </a:solidFill>
          </a:ln>
        </p:spPr>
        <p:txBody>
          <a:bodyPr/>
          <a:lstStyle/>
          <a:p>
            <a:endParaRPr lang="en-US"/>
          </a:p>
        </p:txBody>
      </p:sp>
      <p:sp>
        <p:nvSpPr>
          <p:cNvPr id="237" name="point">
            <a:extLst>
              <a:ext uri="{FF2B5EF4-FFF2-40B4-BE49-F238E27FC236}">
                <a16:creationId xmlns:a16="http://schemas.microsoft.com/office/drawing/2014/main" id="{74979388-1337-4F59-98B5-5099F2A072EE}"/>
              </a:ext>
            </a:extLst>
          </p:cNvPr>
          <p:cNvSpPr>
            <a:spLocks noGrp="1"/>
          </p:cNvSpPr>
          <p:nvPr/>
        </p:nvSpPr>
        <p:spPr>
          <a:xfrm>
            <a:off x="2438778" y="4130221"/>
            <a:ext cx="76200" cy="76200"/>
          </a:xfrm>
          <a:prstGeom prst="ellipse">
            <a:avLst/>
          </a:prstGeom>
          <a:solidFill>
            <a:srgbClr val="B17409"/>
          </a:solidFill>
          <a:ln w="19050">
            <a:solidFill>
              <a:srgbClr val="F8FAFC"/>
            </a:solidFill>
          </a:ln>
        </p:spPr>
        <p:txBody>
          <a:bodyPr/>
          <a:lstStyle/>
          <a:p>
            <a:endParaRPr lang="en-US"/>
          </a:p>
        </p:txBody>
      </p:sp>
      <p:sp>
        <p:nvSpPr>
          <p:cNvPr id="238" name="point">
            <a:extLst>
              <a:ext uri="{FF2B5EF4-FFF2-40B4-BE49-F238E27FC236}">
                <a16:creationId xmlns:a16="http://schemas.microsoft.com/office/drawing/2014/main" id="{277100C4-1D78-4F8A-8137-62C86522BEE4}"/>
              </a:ext>
            </a:extLst>
          </p:cNvPr>
          <p:cNvSpPr>
            <a:spLocks noGrp="1"/>
          </p:cNvSpPr>
          <p:nvPr/>
        </p:nvSpPr>
        <p:spPr>
          <a:xfrm>
            <a:off x="2326897" y="4298043"/>
            <a:ext cx="76200" cy="76200"/>
          </a:xfrm>
          <a:prstGeom prst="ellipse">
            <a:avLst/>
          </a:prstGeom>
          <a:solidFill>
            <a:srgbClr val="B17409"/>
          </a:solidFill>
          <a:ln w="19050">
            <a:solidFill>
              <a:srgbClr val="F8FAFC"/>
            </a:solidFill>
          </a:ln>
        </p:spPr>
        <p:txBody>
          <a:bodyPr/>
          <a:lstStyle/>
          <a:p>
            <a:endParaRPr lang="en-US"/>
          </a:p>
        </p:txBody>
      </p:sp>
      <p:sp>
        <p:nvSpPr>
          <p:cNvPr id="239" name="point">
            <a:extLst>
              <a:ext uri="{FF2B5EF4-FFF2-40B4-BE49-F238E27FC236}">
                <a16:creationId xmlns:a16="http://schemas.microsoft.com/office/drawing/2014/main" id="{401BAD16-8C66-4E0A-BE9E-C0029CCBB762}"/>
              </a:ext>
            </a:extLst>
          </p:cNvPr>
          <p:cNvSpPr>
            <a:spLocks noGrp="1"/>
          </p:cNvSpPr>
          <p:nvPr/>
        </p:nvSpPr>
        <p:spPr>
          <a:xfrm>
            <a:off x="2326897" y="4633686"/>
            <a:ext cx="76200" cy="76200"/>
          </a:xfrm>
          <a:prstGeom prst="ellipse">
            <a:avLst/>
          </a:prstGeom>
          <a:solidFill>
            <a:srgbClr val="B17409"/>
          </a:solidFill>
          <a:ln w="19050">
            <a:solidFill>
              <a:srgbClr val="F8FAFC"/>
            </a:solidFill>
          </a:ln>
        </p:spPr>
        <p:txBody>
          <a:bodyPr/>
          <a:lstStyle/>
          <a:p>
            <a:endParaRPr lang="en-US"/>
          </a:p>
        </p:txBody>
      </p:sp>
      <p:sp>
        <p:nvSpPr>
          <p:cNvPr id="240" name="point">
            <a:extLst>
              <a:ext uri="{FF2B5EF4-FFF2-40B4-BE49-F238E27FC236}">
                <a16:creationId xmlns:a16="http://schemas.microsoft.com/office/drawing/2014/main" id="{C92E03DB-4E2B-4A84-A30F-D0BCF50A5ACF}"/>
              </a:ext>
            </a:extLst>
          </p:cNvPr>
          <p:cNvSpPr>
            <a:spLocks noGrp="1"/>
          </p:cNvSpPr>
          <p:nvPr/>
        </p:nvSpPr>
        <p:spPr>
          <a:xfrm>
            <a:off x="2103135" y="4298043"/>
            <a:ext cx="76200" cy="76200"/>
          </a:xfrm>
          <a:prstGeom prst="ellipse">
            <a:avLst/>
          </a:prstGeom>
          <a:solidFill>
            <a:srgbClr val="B17409"/>
          </a:solidFill>
          <a:ln w="19050">
            <a:solidFill>
              <a:srgbClr val="F8FAFC"/>
            </a:solidFill>
          </a:ln>
        </p:spPr>
        <p:txBody>
          <a:bodyPr/>
          <a:lstStyle/>
          <a:p>
            <a:endParaRPr lang="en-US"/>
          </a:p>
        </p:txBody>
      </p:sp>
      <p:sp>
        <p:nvSpPr>
          <p:cNvPr id="241" name="point">
            <a:extLst>
              <a:ext uri="{FF2B5EF4-FFF2-40B4-BE49-F238E27FC236}">
                <a16:creationId xmlns:a16="http://schemas.microsoft.com/office/drawing/2014/main" id="{110C0BAB-AA92-4AE9-9DD2-B4A2497246F7}"/>
              </a:ext>
            </a:extLst>
          </p:cNvPr>
          <p:cNvSpPr>
            <a:spLocks noGrp="1"/>
          </p:cNvSpPr>
          <p:nvPr/>
        </p:nvSpPr>
        <p:spPr>
          <a:xfrm>
            <a:off x="2662540" y="3794579"/>
            <a:ext cx="76200" cy="76200"/>
          </a:xfrm>
          <a:prstGeom prst="ellipse">
            <a:avLst/>
          </a:prstGeom>
          <a:solidFill>
            <a:srgbClr val="B17409"/>
          </a:solidFill>
          <a:ln w="19050">
            <a:solidFill>
              <a:srgbClr val="F8FAFC"/>
            </a:solidFill>
          </a:ln>
        </p:spPr>
        <p:txBody>
          <a:bodyPr/>
          <a:lstStyle/>
          <a:p>
            <a:endParaRPr lang="en-US"/>
          </a:p>
        </p:txBody>
      </p:sp>
      <p:sp>
        <p:nvSpPr>
          <p:cNvPr id="242" name="point">
            <a:extLst>
              <a:ext uri="{FF2B5EF4-FFF2-40B4-BE49-F238E27FC236}">
                <a16:creationId xmlns:a16="http://schemas.microsoft.com/office/drawing/2014/main" id="{24D1A8C5-C7C5-4DE5-A890-1D52936CFE2A}"/>
              </a:ext>
            </a:extLst>
          </p:cNvPr>
          <p:cNvSpPr>
            <a:spLocks noGrp="1"/>
          </p:cNvSpPr>
          <p:nvPr/>
        </p:nvSpPr>
        <p:spPr>
          <a:xfrm>
            <a:off x="3110064" y="4298043"/>
            <a:ext cx="76200" cy="76200"/>
          </a:xfrm>
          <a:prstGeom prst="ellipse">
            <a:avLst/>
          </a:prstGeom>
          <a:solidFill>
            <a:srgbClr val="B17409"/>
          </a:solidFill>
          <a:ln w="19050">
            <a:solidFill>
              <a:srgbClr val="F8FAFC"/>
            </a:solidFill>
          </a:ln>
        </p:spPr>
        <p:txBody>
          <a:bodyPr/>
          <a:lstStyle/>
          <a:p>
            <a:endParaRPr lang="en-US"/>
          </a:p>
        </p:txBody>
      </p:sp>
      <p:sp>
        <p:nvSpPr>
          <p:cNvPr id="243" name="point">
            <a:extLst>
              <a:ext uri="{FF2B5EF4-FFF2-40B4-BE49-F238E27FC236}">
                <a16:creationId xmlns:a16="http://schemas.microsoft.com/office/drawing/2014/main" id="{A39E1455-DAE5-4C54-A8F9-FE29C3E7E7B9}"/>
              </a:ext>
            </a:extLst>
          </p:cNvPr>
          <p:cNvSpPr>
            <a:spLocks noGrp="1"/>
          </p:cNvSpPr>
          <p:nvPr/>
        </p:nvSpPr>
        <p:spPr>
          <a:xfrm>
            <a:off x="2438778" y="5388882"/>
            <a:ext cx="76200" cy="76200"/>
          </a:xfrm>
          <a:prstGeom prst="ellipse">
            <a:avLst/>
          </a:prstGeom>
          <a:solidFill>
            <a:srgbClr val="B17409"/>
          </a:solidFill>
          <a:ln w="19050">
            <a:solidFill>
              <a:srgbClr val="F8FAFC"/>
            </a:solidFill>
          </a:ln>
        </p:spPr>
        <p:txBody>
          <a:bodyPr/>
          <a:lstStyle/>
          <a:p>
            <a:endParaRPr lang="en-US"/>
          </a:p>
        </p:txBody>
      </p:sp>
      <p:sp>
        <p:nvSpPr>
          <p:cNvPr id="244" name="point">
            <a:extLst>
              <a:ext uri="{FF2B5EF4-FFF2-40B4-BE49-F238E27FC236}">
                <a16:creationId xmlns:a16="http://schemas.microsoft.com/office/drawing/2014/main" id="{051A1E1F-0A9D-49F4-8F38-14B1BB712100}"/>
              </a:ext>
            </a:extLst>
          </p:cNvPr>
          <p:cNvSpPr>
            <a:spLocks noGrp="1"/>
          </p:cNvSpPr>
          <p:nvPr/>
        </p:nvSpPr>
        <p:spPr>
          <a:xfrm>
            <a:off x="1767492" y="4046311"/>
            <a:ext cx="76200" cy="76200"/>
          </a:xfrm>
          <a:prstGeom prst="ellipse">
            <a:avLst/>
          </a:prstGeom>
          <a:solidFill>
            <a:srgbClr val="B17409"/>
          </a:solidFill>
          <a:ln w="19050">
            <a:solidFill>
              <a:srgbClr val="F8FAFC"/>
            </a:solidFill>
          </a:ln>
        </p:spPr>
        <p:txBody>
          <a:bodyPr/>
          <a:lstStyle/>
          <a:p>
            <a:endParaRPr lang="en-US"/>
          </a:p>
        </p:txBody>
      </p:sp>
      <p:sp>
        <p:nvSpPr>
          <p:cNvPr id="245" name="point">
            <a:extLst>
              <a:ext uri="{FF2B5EF4-FFF2-40B4-BE49-F238E27FC236}">
                <a16:creationId xmlns:a16="http://schemas.microsoft.com/office/drawing/2014/main" id="{39977C4A-B63E-4953-83AC-6B50756EE3D3}"/>
              </a:ext>
            </a:extLst>
          </p:cNvPr>
          <p:cNvSpPr>
            <a:spLocks noGrp="1"/>
          </p:cNvSpPr>
          <p:nvPr/>
        </p:nvSpPr>
        <p:spPr>
          <a:xfrm>
            <a:off x="3333826" y="5304971"/>
            <a:ext cx="76200" cy="76200"/>
          </a:xfrm>
          <a:prstGeom prst="ellipse">
            <a:avLst/>
          </a:prstGeom>
          <a:solidFill>
            <a:srgbClr val="B17409"/>
          </a:solidFill>
          <a:ln w="19050">
            <a:solidFill>
              <a:srgbClr val="F8FAFC"/>
            </a:solidFill>
          </a:ln>
        </p:spPr>
        <p:txBody>
          <a:bodyPr/>
          <a:lstStyle/>
          <a:p>
            <a:endParaRPr lang="en-US"/>
          </a:p>
        </p:txBody>
      </p:sp>
      <p:sp>
        <p:nvSpPr>
          <p:cNvPr id="246" name="point">
            <a:extLst>
              <a:ext uri="{FF2B5EF4-FFF2-40B4-BE49-F238E27FC236}">
                <a16:creationId xmlns:a16="http://schemas.microsoft.com/office/drawing/2014/main" id="{9E6C1017-ACB6-4CDB-B3F8-7EFCFB27E4D4}"/>
              </a:ext>
            </a:extLst>
          </p:cNvPr>
          <p:cNvSpPr>
            <a:spLocks noGrp="1"/>
          </p:cNvSpPr>
          <p:nvPr/>
        </p:nvSpPr>
        <p:spPr>
          <a:xfrm>
            <a:off x="3110064" y="5053239"/>
            <a:ext cx="76200" cy="76200"/>
          </a:xfrm>
          <a:prstGeom prst="ellipse">
            <a:avLst/>
          </a:prstGeom>
          <a:solidFill>
            <a:srgbClr val="B17409"/>
          </a:solidFill>
          <a:ln w="19050">
            <a:solidFill>
              <a:srgbClr val="F8FAFC"/>
            </a:solidFill>
          </a:ln>
        </p:spPr>
        <p:txBody>
          <a:bodyPr/>
          <a:lstStyle/>
          <a:p>
            <a:endParaRPr lang="en-US"/>
          </a:p>
        </p:txBody>
      </p:sp>
      <p:sp>
        <p:nvSpPr>
          <p:cNvPr id="247" name="point">
            <a:extLst>
              <a:ext uri="{FF2B5EF4-FFF2-40B4-BE49-F238E27FC236}">
                <a16:creationId xmlns:a16="http://schemas.microsoft.com/office/drawing/2014/main" id="{FA508662-68EC-4BF3-B455-AFCEC02C7C51}"/>
              </a:ext>
            </a:extLst>
          </p:cNvPr>
          <p:cNvSpPr>
            <a:spLocks noGrp="1"/>
          </p:cNvSpPr>
          <p:nvPr/>
        </p:nvSpPr>
        <p:spPr>
          <a:xfrm>
            <a:off x="3445707" y="5053239"/>
            <a:ext cx="76200" cy="76200"/>
          </a:xfrm>
          <a:prstGeom prst="ellipse">
            <a:avLst/>
          </a:prstGeom>
          <a:solidFill>
            <a:srgbClr val="B17409"/>
          </a:solidFill>
          <a:ln w="19050">
            <a:solidFill>
              <a:srgbClr val="F8FAFC"/>
            </a:solidFill>
          </a:ln>
        </p:spPr>
        <p:txBody>
          <a:bodyPr/>
          <a:lstStyle/>
          <a:p>
            <a:endParaRPr lang="en-US"/>
          </a:p>
        </p:txBody>
      </p:sp>
      <p:sp>
        <p:nvSpPr>
          <p:cNvPr id="248" name="point">
            <a:extLst>
              <a:ext uri="{FF2B5EF4-FFF2-40B4-BE49-F238E27FC236}">
                <a16:creationId xmlns:a16="http://schemas.microsoft.com/office/drawing/2014/main" id="{F4D7463C-D774-4AD6-93B3-73B4C0DCE55C}"/>
              </a:ext>
            </a:extLst>
          </p:cNvPr>
          <p:cNvSpPr>
            <a:spLocks noGrp="1"/>
          </p:cNvSpPr>
          <p:nvPr/>
        </p:nvSpPr>
        <p:spPr>
          <a:xfrm>
            <a:off x="3110064" y="4885418"/>
            <a:ext cx="76200" cy="76200"/>
          </a:xfrm>
          <a:prstGeom prst="ellipse">
            <a:avLst/>
          </a:prstGeom>
          <a:solidFill>
            <a:srgbClr val="B17409"/>
          </a:solidFill>
          <a:ln w="19050">
            <a:solidFill>
              <a:srgbClr val="F8FAFC"/>
            </a:solidFill>
          </a:ln>
        </p:spPr>
        <p:txBody>
          <a:bodyPr/>
          <a:lstStyle/>
          <a:p>
            <a:endParaRPr lang="en-US"/>
          </a:p>
        </p:txBody>
      </p:sp>
      <p:sp>
        <p:nvSpPr>
          <p:cNvPr id="249" name="point">
            <a:extLst>
              <a:ext uri="{FF2B5EF4-FFF2-40B4-BE49-F238E27FC236}">
                <a16:creationId xmlns:a16="http://schemas.microsoft.com/office/drawing/2014/main" id="{C49F5F37-89B7-4A95-9816-66B9C4C0A2DD}"/>
              </a:ext>
            </a:extLst>
          </p:cNvPr>
          <p:cNvSpPr>
            <a:spLocks noGrp="1"/>
          </p:cNvSpPr>
          <p:nvPr/>
        </p:nvSpPr>
        <p:spPr>
          <a:xfrm>
            <a:off x="2998183" y="4633686"/>
            <a:ext cx="76200" cy="76200"/>
          </a:xfrm>
          <a:prstGeom prst="ellipse">
            <a:avLst/>
          </a:prstGeom>
          <a:solidFill>
            <a:srgbClr val="B17409"/>
          </a:solidFill>
          <a:ln w="19050">
            <a:solidFill>
              <a:srgbClr val="F8FAFC"/>
            </a:solidFill>
          </a:ln>
        </p:spPr>
        <p:txBody>
          <a:bodyPr/>
          <a:lstStyle/>
          <a:p>
            <a:endParaRPr lang="en-US"/>
          </a:p>
        </p:txBody>
      </p:sp>
      <p:sp>
        <p:nvSpPr>
          <p:cNvPr id="250" name="point">
            <a:extLst>
              <a:ext uri="{FF2B5EF4-FFF2-40B4-BE49-F238E27FC236}">
                <a16:creationId xmlns:a16="http://schemas.microsoft.com/office/drawing/2014/main" id="{AA9B5D90-0FFD-4724-86B3-661540B170C1}"/>
              </a:ext>
            </a:extLst>
          </p:cNvPr>
          <p:cNvSpPr>
            <a:spLocks noGrp="1"/>
          </p:cNvSpPr>
          <p:nvPr/>
        </p:nvSpPr>
        <p:spPr>
          <a:xfrm>
            <a:off x="2998183" y="3878489"/>
            <a:ext cx="76200" cy="76200"/>
          </a:xfrm>
          <a:prstGeom prst="ellipse">
            <a:avLst/>
          </a:prstGeom>
          <a:solidFill>
            <a:srgbClr val="B17409"/>
          </a:solidFill>
          <a:ln w="19050">
            <a:solidFill>
              <a:srgbClr val="F8FAFC"/>
            </a:solidFill>
          </a:ln>
        </p:spPr>
        <p:txBody>
          <a:bodyPr/>
          <a:lstStyle/>
          <a:p>
            <a:endParaRPr lang="en-US"/>
          </a:p>
        </p:txBody>
      </p:sp>
      <p:sp>
        <p:nvSpPr>
          <p:cNvPr id="251" name="point">
            <a:extLst>
              <a:ext uri="{FF2B5EF4-FFF2-40B4-BE49-F238E27FC236}">
                <a16:creationId xmlns:a16="http://schemas.microsoft.com/office/drawing/2014/main" id="{AF76D090-89C9-429F-869A-817427575E06}"/>
              </a:ext>
            </a:extLst>
          </p:cNvPr>
          <p:cNvSpPr>
            <a:spLocks noGrp="1"/>
          </p:cNvSpPr>
          <p:nvPr/>
        </p:nvSpPr>
        <p:spPr>
          <a:xfrm>
            <a:off x="2662540" y="5053239"/>
            <a:ext cx="76200" cy="76200"/>
          </a:xfrm>
          <a:prstGeom prst="ellipse">
            <a:avLst/>
          </a:prstGeom>
          <a:solidFill>
            <a:srgbClr val="B17409"/>
          </a:solidFill>
          <a:ln w="19050">
            <a:solidFill>
              <a:srgbClr val="F8FAFC"/>
            </a:solidFill>
          </a:ln>
        </p:spPr>
        <p:txBody>
          <a:bodyPr/>
          <a:lstStyle/>
          <a:p>
            <a:endParaRPr lang="en-US"/>
          </a:p>
        </p:txBody>
      </p:sp>
      <p:sp>
        <p:nvSpPr>
          <p:cNvPr id="252" name="point">
            <a:extLst>
              <a:ext uri="{FF2B5EF4-FFF2-40B4-BE49-F238E27FC236}">
                <a16:creationId xmlns:a16="http://schemas.microsoft.com/office/drawing/2014/main" id="{339ADFB8-DBBC-4EEF-A661-D5ED6B269997}"/>
              </a:ext>
            </a:extLst>
          </p:cNvPr>
          <p:cNvSpPr>
            <a:spLocks noGrp="1"/>
          </p:cNvSpPr>
          <p:nvPr/>
        </p:nvSpPr>
        <p:spPr>
          <a:xfrm>
            <a:off x="1991254" y="4801507"/>
            <a:ext cx="76200" cy="76200"/>
          </a:xfrm>
          <a:prstGeom prst="ellipse">
            <a:avLst/>
          </a:prstGeom>
          <a:solidFill>
            <a:srgbClr val="B17409"/>
          </a:solidFill>
          <a:ln w="19050">
            <a:solidFill>
              <a:srgbClr val="F8FAFC"/>
            </a:solidFill>
          </a:ln>
        </p:spPr>
        <p:txBody>
          <a:bodyPr/>
          <a:lstStyle/>
          <a:p>
            <a:endParaRPr lang="en-US"/>
          </a:p>
        </p:txBody>
      </p:sp>
      <p:sp>
        <p:nvSpPr>
          <p:cNvPr id="253" name="point">
            <a:extLst>
              <a:ext uri="{FF2B5EF4-FFF2-40B4-BE49-F238E27FC236}">
                <a16:creationId xmlns:a16="http://schemas.microsoft.com/office/drawing/2014/main" id="{591D8AFA-E8DB-4F4F-95AB-99165B6A54D9}"/>
              </a:ext>
            </a:extLst>
          </p:cNvPr>
          <p:cNvSpPr>
            <a:spLocks noGrp="1"/>
          </p:cNvSpPr>
          <p:nvPr/>
        </p:nvSpPr>
        <p:spPr>
          <a:xfrm>
            <a:off x="2326897" y="5137150"/>
            <a:ext cx="76200" cy="76200"/>
          </a:xfrm>
          <a:prstGeom prst="ellipse">
            <a:avLst/>
          </a:prstGeom>
          <a:solidFill>
            <a:srgbClr val="B17409"/>
          </a:solidFill>
          <a:ln w="19050">
            <a:solidFill>
              <a:srgbClr val="F8FAFC"/>
            </a:solidFill>
          </a:ln>
        </p:spPr>
        <p:txBody>
          <a:bodyPr/>
          <a:lstStyle/>
          <a:p>
            <a:endParaRPr lang="en-US"/>
          </a:p>
        </p:txBody>
      </p:sp>
      <p:sp>
        <p:nvSpPr>
          <p:cNvPr id="254" name="point">
            <a:extLst>
              <a:ext uri="{FF2B5EF4-FFF2-40B4-BE49-F238E27FC236}">
                <a16:creationId xmlns:a16="http://schemas.microsoft.com/office/drawing/2014/main" id="{B79151EC-AE7A-4B16-ABBE-1A9B7F4CDFB2}"/>
              </a:ext>
            </a:extLst>
          </p:cNvPr>
          <p:cNvSpPr>
            <a:spLocks noGrp="1"/>
          </p:cNvSpPr>
          <p:nvPr/>
        </p:nvSpPr>
        <p:spPr>
          <a:xfrm>
            <a:off x="3110064" y="4298043"/>
            <a:ext cx="76200" cy="76200"/>
          </a:xfrm>
          <a:prstGeom prst="ellipse">
            <a:avLst/>
          </a:prstGeom>
          <a:solidFill>
            <a:srgbClr val="B17409"/>
          </a:solidFill>
          <a:ln w="19050">
            <a:solidFill>
              <a:srgbClr val="F8FAFC"/>
            </a:solidFill>
          </a:ln>
        </p:spPr>
        <p:txBody>
          <a:bodyPr/>
          <a:lstStyle/>
          <a:p>
            <a:endParaRPr lang="en-US"/>
          </a:p>
        </p:txBody>
      </p:sp>
      <p:sp>
        <p:nvSpPr>
          <p:cNvPr id="255" name="point">
            <a:extLst>
              <a:ext uri="{FF2B5EF4-FFF2-40B4-BE49-F238E27FC236}">
                <a16:creationId xmlns:a16="http://schemas.microsoft.com/office/drawing/2014/main" id="{71667AA8-FD2B-43A6-A8D0-8B287725AF82}"/>
              </a:ext>
            </a:extLst>
          </p:cNvPr>
          <p:cNvSpPr>
            <a:spLocks noGrp="1"/>
          </p:cNvSpPr>
          <p:nvPr/>
        </p:nvSpPr>
        <p:spPr>
          <a:xfrm>
            <a:off x="2438778" y="4381954"/>
            <a:ext cx="76200" cy="76200"/>
          </a:xfrm>
          <a:prstGeom prst="ellipse">
            <a:avLst/>
          </a:prstGeom>
          <a:solidFill>
            <a:srgbClr val="B17409"/>
          </a:solidFill>
          <a:ln w="19050">
            <a:solidFill>
              <a:srgbClr val="F8FAFC"/>
            </a:solidFill>
          </a:ln>
        </p:spPr>
        <p:txBody>
          <a:bodyPr/>
          <a:lstStyle/>
          <a:p>
            <a:endParaRPr lang="en-US"/>
          </a:p>
        </p:txBody>
      </p:sp>
      <p:sp>
        <p:nvSpPr>
          <p:cNvPr id="256" name="visible explanation">
            <a:extLst>
              <a:ext uri="{FF2B5EF4-FFF2-40B4-BE49-F238E27FC236}">
                <a16:creationId xmlns:a16="http://schemas.microsoft.com/office/drawing/2014/main" id="{1FD3C540-9294-41D3-82F8-DEBCA25201EE}"/>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Samples fluctuate.</a:t>
            </a:r>
          </a:p>
          <a:p>
            <a:pPr>
              <a:defRPr sz="2100" b="0">
                <a:solidFill>
                  <a:srgbClr val="13283C"/>
                </a:solidFill>
                <a:latin typeface="Arial"/>
                <a:ea typeface="Arial"/>
                <a:cs typeface="Arial"/>
              </a:defRPr>
            </a:pPr>
            <a:r>
              <a:rPr sz="2100" b="0">
                <a:solidFill>
                  <a:srgbClr val="13283C"/>
                </a:solidFill>
                <a:latin typeface="Arial"/>
                <a:ea typeface="Arial"/>
                <a:cs typeface="Arial"/>
              </a:rPr>
              <a:t>Their mean approaches the state expectation.</a:t>
            </a:r>
          </a:p>
        </p:txBody>
      </p:sp>
      <p:sp>
        <p:nvSpPr>
          <p:cNvPr id="257" name="student question">
            <a:extLst>
              <a:ext uri="{FF2B5EF4-FFF2-40B4-BE49-F238E27FC236}">
                <a16:creationId xmlns:a16="http://schemas.microsoft.com/office/drawing/2014/main" id="{B03B906B-F0FB-47D5-B79D-8B7EC503973B}"/>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is a quantum expectation not a prediction of every measured position?</a:t>
            </a:r>
          </a:p>
        </p:txBody>
      </p:sp>
      <p:sp>
        <p:nvSpPr>
          <p:cNvPr id="258" name="text">
            <a:extLst>
              <a:ext uri="{FF2B5EF4-FFF2-40B4-BE49-F238E27FC236}">
                <a16:creationId xmlns:a16="http://schemas.microsoft.com/office/drawing/2014/main" id="{DA6554CC-C109-4C8E-A9FA-01B5BA4B6A4D}"/>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59" name="text">
            <a:extLst>
              <a:ext uri="{FF2B5EF4-FFF2-40B4-BE49-F238E27FC236}">
                <a16:creationId xmlns:a16="http://schemas.microsoft.com/office/drawing/2014/main" id="{3FF2DFF7-C2AB-49C5-B021-FE85E70E263F}"/>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52</a:t>
            </a:r>
          </a:p>
        </p:txBody>
      </p:sp>
    </p:spTree>
    <p:extLst>
      <p:ext uri="{BB962C8B-B14F-4D97-AF65-F5344CB8AC3E}">
        <p14:creationId xmlns:p14="http://schemas.microsoft.com/office/powerpoint/2010/main" val="5295851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1"/>
                                        </p:tgtEl>
                                        <p:attrNameLst>
                                          <p:attrName>style.visibility</p:attrName>
                                        </p:attrNameLst>
                                      </p:cBhvr>
                                      <p:to>
                                        <p:strVal val="visible"/>
                                      </p:to>
                                    </p:set>
                                    <p:animEffect transition="in" filter="fade">
                                      <p:cBhvr additive="base">
                                        <p:cTn id="7" dur="600" fill="hold"/>
                                        <p:tgtEl>
                                          <p:spTgt spid="211"/>
                                        </p:tgtEl>
                                      </p:cBhvr>
                                    </p:animEffect>
                                  </p:childTnLst>
                                </p:cTn>
                              </p:par>
                              <p:par>
                                <p:cTn id="8" presetID="10" presetClass="entr" presetSubtype="0" fill="hold" nodeType="withEffect">
                                  <p:stCondLst>
                                    <p:cond delay="90"/>
                                  </p:stCondLst>
                                  <p:childTnLst>
                                    <p:set>
                                      <p:cBhvr>
                                        <p:cTn id="9" dur="1" fill="hold">
                                          <p:stCondLst>
                                            <p:cond delay="0"/>
                                          </p:stCondLst>
                                        </p:cTn>
                                        <p:tgtEl>
                                          <p:spTgt spid="212"/>
                                        </p:tgtEl>
                                        <p:attrNameLst>
                                          <p:attrName>style.visibility</p:attrName>
                                        </p:attrNameLst>
                                      </p:cBhvr>
                                      <p:to>
                                        <p:strVal val="visible"/>
                                      </p:to>
                                    </p:set>
                                    <p:animEffect transition="in" filter="fade">
                                      <p:cBhvr additive="base">
                                        <p:cTn id="10" dur="600" fill="hold"/>
                                        <p:tgtEl>
                                          <p:spTgt spid="212"/>
                                        </p:tgtEl>
                                      </p:cBhvr>
                                    </p:animEffect>
                                  </p:childTnLst>
                                </p:cTn>
                              </p:par>
                              <p:par>
                                <p:cTn id="11" presetID="10" presetClass="entr" presetSubtype="0" fill="hold" nodeType="withEffect">
                                  <p:stCondLst>
                                    <p:cond delay="180"/>
                                  </p:stCondLst>
                                  <p:childTnLst>
                                    <p:set>
                                      <p:cBhvr>
                                        <p:cTn id="12" dur="1" fill="hold">
                                          <p:stCondLst>
                                            <p:cond delay="0"/>
                                          </p:stCondLst>
                                        </p:cTn>
                                        <p:tgtEl>
                                          <p:spTgt spid="213"/>
                                        </p:tgtEl>
                                        <p:attrNameLst>
                                          <p:attrName>style.visibility</p:attrName>
                                        </p:attrNameLst>
                                      </p:cBhvr>
                                      <p:to>
                                        <p:strVal val="visible"/>
                                      </p:to>
                                    </p:set>
                                    <p:animEffect transition="in" filter="fade">
                                      <p:cBhvr additive="base">
                                        <p:cTn id="13" dur="600" fill="hold"/>
                                        <p:tgtEl>
                                          <p:spTgt spid="213"/>
                                        </p:tgtEl>
                                      </p:cBhvr>
                                    </p:animEffect>
                                  </p:childTnLst>
                                </p:cTn>
                              </p:par>
                              <p:par>
                                <p:cTn id="14" presetID="10" presetClass="entr" presetSubtype="0" fill="hold" nodeType="withEffect">
                                  <p:stCondLst>
                                    <p:cond delay="270"/>
                                  </p:stCondLst>
                                  <p:childTnLst>
                                    <p:set>
                                      <p:cBhvr>
                                        <p:cTn id="15" dur="1" fill="hold">
                                          <p:stCondLst>
                                            <p:cond delay="0"/>
                                          </p:stCondLst>
                                        </p:cTn>
                                        <p:tgtEl>
                                          <p:spTgt spid="214"/>
                                        </p:tgtEl>
                                        <p:attrNameLst>
                                          <p:attrName>style.visibility</p:attrName>
                                        </p:attrNameLst>
                                      </p:cBhvr>
                                      <p:to>
                                        <p:strVal val="visible"/>
                                      </p:to>
                                    </p:set>
                                    <p:animEffect transition="in" filter="fade">
                                      <p:cBhvr additive="base">
                                        <p:cTn id="16" dur="600" fill="hold"/>
                                        <p:tgtEl>
                                          <p:spTgt spid="214"/>
                                        </p:tgtEl>
                                      </p:cBhvr>
                                    </p:animEffect>
                                  </p:childTnLst>
                                </p:cTn>
                              </p:par>
                              <p:par>
                                <p:cTn id="17" presetID="10" presetClass="entr" presetSubtype="0" fill="hold" nodeType="withEffect">
                                  <p:stCondLst>
                                    <p:cond delay="360"/>
                                  </p:stCondLst>
                                  <p:childTnLst>
                                    <p:set>
                                      <p:cBhvr>
                                        <p:cTn id="18" dur="1" fill="hold">
                                          <p:stCondLst>
                                            <p:cond delay="0"/>
                                          </p:stCondLst>
                                        </p:cTn>
                                        <p:tgtEl>
                                          <p:spTgt spid="215"/>
                                        </p:tgtEl>
                                        <p:attrNameLst>
                                          <p:attrName>style.visibility</p:attrName>
                                        </p:attrNameLst>
                                      </p:cBhvr>
                                      <p:to>
                                        <p:strVal val="visible"/>
                                      </p:to>
                                    </p:set>
                                    <p:animEffect transition="in" filter="fade">
                                      <p:cBhvr additive="base">
                                        <p:cTn id="19" dur="600" fill="hold"/>
                                        <p:tgtEl>
                                          <p:spTgt spid="215"/>
                                        </p:tgtEl>
                                      </p:cBhvr>
                                    </p:animEffect>
                                  </p:childTnLst>
                                </p:cTn>
                              </p:par>
                              <p:par>
                                <p:cTn id="20" presetID="10" presetClass="entr" presetSubtype="0" fill="hold" nodeType="withEffect">
                                  <p:stCondLst>
                                    <p:cond delay="450"/>
                                  </p:stCondLst>
                                  <p:childTnLst>
                                    <p:set>
                                      <p:cBhvr>
                                        <p:cTn id="21" dur="1" fill="hold">
                                          <p:stCondLst>
                                            <p:cond delay="0"/>
                                          </p:stCondLst>
                                        </p:cTn>
                                        <p:tgtEl>
                                          <p:spTgt spid="216"/>
                                        </p:tgtEl>
                                        <p:attrNameLst>
                                          <p:attrName>style.visibility</p:attrName>
                                        </p:attrNameLst>
                                      </p:cBhvr>
                                      <p:to>
                                        <p:strVal val="visible"/>
                                      </p:to>
                                    </p:set>
                                    <p:animEffect transition="in" filter="fade">
                                      <p:cBhvr additive="base">
                                        <p:cTn id="22" dur="600" fill="hold"/>
                                        <p:tgtEl>
                                          <p:spTgt spid="216"/>
                                        </p:tgtEl>
                                      </p:cBhvr>
                                    </p:animEffect>
                                  </p:childTnLst>
                                </p:cTn>
                              </p:par>
                              <p:par>
                                <p:cTn id="23" presetID="10" presetClass="entr" presetSubtype="0" fill="hold" nodeType="withEffect">
                                  <p:stCondLst>
                                    <p:cond delay="540"/>
                                  </p:stCondLst>
                                  <p:childTnLst>
                                    <p:set>
                                      <p:cBhvr>
                                        <p:cTn id="24" dur="1" fill="hold">
                                          <p:stCondLst>
                                            <p:cond delay="0"/>
                                          </p:stCondLst>
                                        </p:cTn>
                                        <p:tgtEl>
                                          <p:spTgt spid="217"/>
                                        </p:tgtEl>
                                        <p:attrNameLst>
                                          <p:attrName>style.visibility</p:attrName>
                                        </p:attrNameLst>
                                      </p:cBhvr>
                                      <p:to>
                                        <p:strVal val="visible"/>
                                      </p:to>
                                    </p:set>
                                    <p:animEffect transition="in" filter="fade">
                                      <p:cBhvr additive="base">
                                        <p:cTn id="25" dur="600" fill="hold"/>
                                        <p:tgtEl>
                                          <p:spTgt spid="217"/>
                                        </p:tgtEl>
                                      </p:cBhvr>
                                    </p:animEffect>
                                  </p:childTnLst>
                                </p:cTn>
                              </p:par>
                              <p:par>
                                <p:cTn id="26" presetID="10" presetClass="entr" presetSubtype="0" fill="hold" nodeType="withEffect">
                                  <p:stCondLst>
                                    <p:cond delay="630"/>
                                  </p:stCondLst>
                                  <p:childTnLst>
                                    <p:set>
                                      <p:cBhvr>
                                        <p:cTn id="27" dur="1" fill="hold">
                                          <p:stCondLst>
                                            <p:cond delay="0"/>
                                          </p:stCondLst>
                                        </p:cTn>
                                        <p:tgtEl>
                                          <p:spTgt spid="218"/>
                                        </p:tgtEl>
                                        <p:attrNameLst>
                                          <p:attrName>style.visibility</p:attrName>
                                        </p:attrNameLst>
                                      </p:cBhvr>
                                      <p:to>
                                        <p:strVal val="visible"/>
                                      </p:to>
                                    </p:set>
                                    <p:animEffect transition="in" filter="fade">
                                      <p:cBhvr additive="base">
                                        <p:cTn id="28" dur="600" fill="hold"/>
                                        <p:tgtEl>
                                          <p:spTgt spid="218"/>
                                        </p:tgtEl>
                                      </p:cBhvr>
                                    </p:animEffect>
                                  </p:childTnLst>
                                </p:cTn>
                              </p:par>
                              <p:par>
                                <p:cTn id="29" presetID="10" presetClass="entr" presetSubtype="0" fill="hold" nodeType="withEffect">
                                  <p:stCondLst>
                                    <p:cond delay="720"/>
                                  </p:stCondLst>
                                  <p:childTnLst>
                                    <p:set>
                                      <p:cBhvr>
                                        <p:cTn id="30" dur="1" fill="hold">
                                          <p:stCondLst>
                                            <p:cond delay="0"/>
                                          </p:stCondLst>
                                        </p:cTn>
                                        <p:tgtEl>
                                          <p:spTgt spid="219"/>
                                        </p:tgtEl>
                                        <p:attrNameLst>
                                          <p:attrName>style.visibility</p:attrName>
                                        </p:attrNameLst>
                                      </p:cBhvr>
                                      <p:to>
                                        <p:strVal val="visible"/>
                                      </p:to>
                                    </p:set>
                                    <p:animEffect transition="in" filter="fade">
                                      <p:cBhvr additive="base">
                                        <p:cTn id="31" dur="600" fill="hold"/>
                                        <p:tgtEl>
                                          <p:spTgt spid="219"/>
                                        </p:tgtEl>
                                      </p:cBhvr>
                                    </p:animEffect>
                                  </p:childTnLst>
                                </p:cTn>
                              </p:par>
                              <p:par>
                                <p:cTn id="32" presetID="10" presetClass="entr" presetSubtype="0" fill="hold" nodeType="withEffect">
                                  <p:stCondLst>
                                    <p:cond delay="810"/>
                                  </p:stCondLst>
                                  <p:childTnLst>
                                    <p:set>
                                      <p:cBhvr>
                                        <p:cTn id="33" dur="1" fill="hold">
                                          <p:stCondLst>
                                            <p:cond delay="0"/>
                                          </p:stCondLst>
                                        </p:cTn>
                                        <p:tgtEl>
                                          <p:spTgt spid="220"/>
                                        </p:tgtEl>
                                        <p:attrNameLst>
                                          <p:attrName>style.visibility</p:attrName>
                                        </p:attrNameLst>
                                      </p:cBhvr>
                                      <p:to>
                                        <p:strVal val="visible"/>
                                      </p:to>
                                    </p:set>
                                    <p:animEffect transition="in" filter="fade">
                                      <p:cBhvr additive="base">
                                        <p:cTn id="34" dur="600" fill="hold"/>
                                        <p:tgtEl>
                                          <p:spTgt spid="220"/>
                                        </p:tgtEl>
                                      </p:cBhvr>
                                    </p:animEffect>
                                  </p:childTnLst>
                                </p:cTn>
                              </p:par>
                              <p:par>
                                <p:cTn id="35" presetID="10" presetClass="entr" presetSubtype="0" fill="hold" nodeType="withEffect">
                                  <p:stCondLst>
                                    <p:cond delay="900"/>
                                  </p:stCondLst>
                                  <p:childTnLst>
                                    <p:set>
                                      <p:cBhvr>
                                        <p:cTn id="36" dur="1" fill="hold">
                                          <p:stCondLst>
                                            <p:cond delay="0"/>
                                          </p:stCondLst>
                                        </p:cTn>
                                        <p:tgtEl>
                                          <p:spTgt spid="221"/>
                                        </p:tgtEl>
                                        <p:attrNameLst>
                                          <p:attrName>style.visibility</p:attrName>
                                        </p:attrNameLst>
                                      </p:cBhvr>
                                      <p:to>
                                        <p:strVal val="visible"/>
                                      </p:to>
                                    </p:set>
                                    <p:animEffect transition="in" filter="fade">
                                      <p:cBhvr additive="base">
                                        <p:cTn id="37" dur="600" fill="hold"/>
                                        <p:tgtEl>
                                          <p:spTgt spid="221"/>
                                        </p:tgtEl>
                                      </p:cBhvr>
                                    </p:animEffect>
                                  </p:childTnLst>
                                </p:cTn>
                              </p:par>
                              <p:par>
                                <p:cTn id="38" presetID="10" presetClass="entr" presetSubtype="0" fill="hold" nodeType="withEffect">
                                  <p:stCondLst>
                                    <p:cond delay="990"/>
                                  </p:stCondLst>
                                  <p:childTnLst>
                                    <p:set>
                                      <p:cBhvr>
                                        <p:cTn id="39" dur="1" fill="hold">
                                          <p:stCondLst>
                                            <p:cond delay="0"/>
                                          </p:stCondLst>
                                        </p:cTn>
                                        <p:tgtEl>
                                          <p:spTgt spid="222"/>
                                        </p:tgtEl>
                                        <p:attrNameLst>
                                          <p:attrName>style.visibility</p:attrName>
                                        </p:attrNameLst>
                                      </p:cBhvr>
                                      <p:to>
                                        <p:strVal val="visible"/>
                                      </p:to>
                                    </p:set>
                                    <p:animEffect transition="in" filter="fade">
                                      <p:cBhvr additive="base">
                                        <p:cTn id="40" dur="600" fill="hold"/>
                                        <p:tgtEl>
                                          <p:spTgt spid="222"/>
                                        </p:tgtEl>
                                      </p:cBhvr>
                                    </p:animEffect>
                                  </p:childTnLst>
                                </p:cTn>
                              </p:par>
                              <p:par>
                                <p:cTn id="41" presetID="10" presetClass="entr" presetSubtype="0" fill="hold" nodeType="withEffect">
                                  <p:stCondLst>
                                    <p:cond delay="1080"/>
                                  </p:stCondLst>
                                  <p:childTnLst>
                                    <p:set>
                                      <p:cBhvr>
                                        <p:cTn id="42" dur="1" fill="hold">
                                          <p:stCondLst>
                                            <p:cond delay="0"/>
                                          </p:stCondLst>
                                        </p:cTn>
                                        <p:tgtEl>
                                          <p:spTgt spid="223"/>
                                        </p:tgtEl>
                                        <p:attrNameLst>
                                          <p:attrName>style.visibility</p:attrName>
                                        </p:attrNameLst>
                                      </p:cBhvr>
                                      <p:to>
                                        <p:strVal val="visible"/>
                                      </p:to>
                                    </p:set>
                                    <p:animEffect transition="in" filter="fade">
                                      <p:cBhvr additive="base">
                                        <p:cTn id="43" dur="600" fill="hold"/>
                                        <p:tgtEl>
                                          <p:spTgt spid="223"/>
                                        </p:tgtEl>
                                      </p:cBhvr>
                                    </p:animEffect>
                                  </p:childTnLst>
                                </p:cTn>
                              </p:par>
                              <p:par>
                                <p:cTn id="44" presetID="10" presetClass="entr" presetSubtype="0" fill="hold" nodeType="withEffect">
                                  <p:stCondLst>
                                    <p:cond delay="1170"/>
                                  </p:stCondLst>
                                  <p:childTnLst>
                                    <p:set>
                                      <p:cBhvr>
                                        <p:cTn id="45" dur="1" fill="hold">
                                          <p:stCondLst>
                                            <p:cond delay="0"/>
                                          </p:stCondLst>
                                        </p:cTn>
                                        <p:tgtEl>
                                          <p:spTgt spid="224"/>
                                        </p:tgtEl>
                                        <p:attrNameLst>
                                          <p:attrName>style.visibility</p:attrName>
                                        </p:attrNameLst>
                                      </p:cBhvr>
                                      <p:to>
                                        <p:strVal val="visible"/>
                                      </p:to>
                                    </p:set>
                                    <p:animEffect transition="in" filter="fade">
                                      <p:cBhvr additive="base">
                                        <p:cTn id="46" dur="600" fill="hold"/>
                                        <p:tgtEl>
                                          <p:spTgt spid="224"/>
                                        </p:tgtEl>
                                      </p:cBhvr>
                                    </p:animEffect>
                                  </p:childTnLst>
                                </p:cTn>
                              </p:par>
                              <p:par>
                                <p:cTn id="47" presetID="10" presetClass="entr" presetSubtype="0" fill="hold" nodeType="withEffect">
                                  <p:stCondLst>
                                    <p:cond delay="1260"/>
                                  </p:stCondLst>
                                  <p:childTnLst>
                                    <p:set>
                                      <p:cBhvr>
                                        <p:cTn id="48" dur="1" fill="hold">
                                          <p:stCondLst>
                                            <p:cond delay="0"/>
                                          </p:stCondLst>
                                        </p:cTn>
                                        <p:tgtEl>
                                          <p:spTgt spid="225"/>
                                        </p:tgtEl>
                                        <p:attrNameLst>
                                          <p:attrName>style.visibility</p:attrName>
                                        </p:attrNameLst>
                                      </p:cBhvr>
                                      <p:to>
                                        <p:strVal val="visible"/>
                                      </p:to>
                                    </p:set>
                                    <p:animEffect transition="in" filter="fade">
                                      <p:cBhvr additive="base">
                                        <p:cTn id="49" dur="600" fill="hold"/>
                                        <p:tgtEl>
                                          <p:spTgt spid="225"/>
                                        </p:tgtEl>
                                      </p:cBhvr>
                                    </p:animEffect>
                                  </p:childTnLst>
                                </p:cTn>
                              </p:par>
                              <p:par>
                                <p:cTn id="50" presetID="10" presetClass="entr" presetSubtype="0" fill="hold" nodeType="withEffect">
                                  <p:stCondLst>
                                    <p:cond delay="1350"/>
                                  </p:stCondLst>
                                  <p:childTnLst>
                                    <p:set>
                                      <p:cBhvr>
                                        <p:cTn id="51" dur="1" fill="hold">
                                          <p:stCondLst>
                                            <p:cond delay="0"/>
                                          </p:stCondLst>
                                        </p:cTn>
                                        <p:tgtEl>
                                          <p:spTgt spid="226"/>
                                        </p:tgtEl>
                                        <p:attrNameLst>
                                          <p:attrName>style.visibility</p:attrName>
                                        </p:attrNameLst>
                                      </p:cBhvr>
                                      <p:to>
                                        <p:strVal val="visible"/>
                                      </p:to>
                                    </p:set>
                                    <p:animEffect transition="in" filter="fade">
                                      <p:cBhvr additive="base">
                                        <p:cTn id="52" dur="600" fill="hold"/>
                                        <p:tgtEl>
                                          <p:spTgt spid="226"/>
                                        </p:tgtEl>
                                      </p:cBhvr>
                                    </p:animEffect>
                                  </p:childTnLst>
                                </p:cTn>
                              </p:par>
                              <p:par>
                                <p:cTn id="53" presetID="10" presetClass="entr" presetSubtype="0" fill="hold" nodeType="withEffect">
                                  <p:stCondLst>
                                    <p:cond delay="1440"/>
                                  </p:stCondLst>
                                  <p:childTnLst>
                                    <p:set>
                                      <p:cBhvr>
                                        <p:cTn id="54" dur="1" fill="hold">
                                          <p:stCondLst>
                                            <p:cond delay="0"/>
                                          </p:stCondLst>
                                        </p:cTn>
                                        <p:tgtEl>
                                          <p:spTgt spid="227"/>
                                        </p:tgtEl>
                                        <p:attrNameLst>
                                          <p:attrName>style.visibility</p:attrName>
                                        </p:attrNameLst>
                                      </p:cBhvr>
                                      <p:to>
                                        <p:strVal val="visible"/>
                                      </p:to>
                                    </p:set>
                                    <p:animEffect transition="in" filter="fade">
                                      <p:cBhvr additive="base">
                                        <p:cTn id="55" dur="600" fill="hold"/>
                                        <p:tgtEl>
                                          <p:spTgt spid="227"/>
                                        </p:tgtEl>
                                      </p:cBhvr>
                                    </p:animEffect>
                                  </p:childTnLst>
                                </p:cTn>
                              </p:par>
                              <p:par>
                                <p:cTn id="56" presetID="10" presetClass="entr" presetSubtype="0" fill="hold" nodeType="withEffect">
                                  <p:stCondLst>
                                    <p:cond delay="1530"/>
                                  </p:stCondLst>
                                  <p:childTnLst>
                                    <p:set>
                                      <p:cBhvr>
                                        <p:cTn id="57" dur="1" fill="hold">
                                          <p:stCondLst>
                                            <p:cond delay="0"/>
                                          </p:stCondLst>
                                        </p:cTn>
                                        <p:tgtEl>
                                          <p:spTgt spid="228"/>
                                        </p:tgtEl>
                                        <p:attrNameLst>
                                          <p:attrName>style.visibility</p:attrName>
                                        </p:attrNameLst>
                                      </p:cBhvr>
                                      <p:to>
                                        <p:strVal val="visible"/>
                                      </p:to>
                                    </p:set>
                                    <p:animEffect transition="in" filter="fade">
                                      <p:cBhvr additive="base">
                                        <p:cTn id="58" dur="600" fill="hold"/>
                                        <p:tgtEl>
                                          <p:spTgt spid="228"/>
                                        </p:tgtEl>
                                      </p:cBhvr>
                                    </p:animEffect>
                                  </p:childTnLst>
                                </p:cTn>
                              </p:par>
                              <p:par>
                                <p:cTn id="59" presetID="10" presetClass="entr" presetSubtype="0" fill="hold" nodeType="withEffect">
                                  <p:stCondLst>
                                    <p:cond delay="1620"/>
                                  </p:stCondLst>
                                  <p:childTnLst>
                                    <p:set>
                                      <p:cBhvr>
                                        <p:cTn id="60" dur="1" fill="hold">
                                          <p:stCondLst>
                                            <p:cond delay="0"/>
                                          </p:stCondLst>
                                        </p:cTn>
                                        <p:tgtEl>
                                          <p:spTgt spid="229"/>
                                        </p:tgtEl>
                                        <p:attrNameLst>
                                          <p:attrName>style.visibility</p:attrName>
                                        </p:attrNameLst>
                                      </p:cBhvr>
                                      <p:to>
                                        <p:strVal val="visible"/>
                                      </p:to>
                                    </p:set>
                                    <p:animEffect transition="in" filter="fade">
                                      <p:cBhvr additive="base">
                                        <p:cTn id="61" dur="600" fill="hold"/>
                                        <p:tgtEl>
                                          <p:spTgt spid="229"/>
                                        </p:tgtEl>
                                      </p:cBhvr>
                                    </p:animEffect>
                                  </p:childTnLst>
                                </p:cTn>
                              </p:par>
                              <p:par>
                                <p:cTn id="62" presetID="10" presetClass="entr" presetSubtype="0" fill="hold" nodeType="withEffect">
                                  <p:stCondLst>
                                    <p:cond delay="1710"/>
                                  </p:stCondLst>
                                  <p:childTnLst>
                                    <p:set>
                                      <p:cBhvr>
                                        <p:cTn id="63" dur="1" fill="hold">
                                          <p:stCondLst>
                                            <p:cond delay="0"/>
                                          </p:stCondLst>
                                        </p:cTn>
                                        <p:tgtEl>
                                          <p:spTgt spid="230"/>
                                        </p:tgtEl>
                                        <p:attrNameLst>
                                          <p:attrName>style.visibility</p:attrName>
                                        </p:attrNameLst>
                                      </p:cBhvr>
                                      <p:to>
                                        <p:strVal val="visible"/>
                                      </p:to>
                                    </p:set>
                                    <p:animEffect transition="in" filter="fade">
                                      <p:cBhvr additive="base">
                                        <p:cTn id="64" dur="600" fill="hold"/>
                                        <p:tgtEl>
                                          <p:spTgt spid="230"/>
                                        </p:tgtEl>
                                      </p:cBhvr>
                                    </p:animEffect>
                                  </p:childTnLst>
                                </p:cTn>
                              </p:par>
                              <p:par>
                                <p:cTn id="65" presetID="10" presetClass="entr" presetSubtype="0" fill="hold" nodeType="withEffect">
                                  <p:stCondLst>
                                    <p:cond delay="1800"/>
                                  </p:stCondLst>
                                  <p:childTnLst>
                                    <p:set>
                                      <p:cBhvr>
                                        <p:cTn id="66" dur="1" fill="hold">
                                          <p:stCondLst>
                                            <p:cond delay="0"/>
                                          </p:stCondLst>
                                        </p:cTn>
                                        <p:tgtEl>
                                          <p:spTgt spid="231"/>
                                        </p:tgtEl>
                                        <p:attrNameLst>
                                          <p:attrName>style.visibility</p:attrName>
                                        </p:attrNameLst>
                                      </p:cBhvr>
                                      <p:to>
                                        <p:strVal val="visible"/>
                                      </p:to>
                                    </p:set>
                                    <p:animEffect transition="in" filter="fade">
                                      <p:cBhvr additive="base">
                                        <p:cTn id="67" dur="600" fill="hold"/>
                                        <p:tgtEl>
                                          <p:spTgt spid="231"/>
                                        </p:tgtEl>
                                      </p:cBhvr>
                                    </p:animEffect>
                                  </p:childTnLst>
                                </p:cTn>
                              </p:par>
                              <p:par>
                                <p:cTn id="68" presetID="10" presetClass="entr" presetSubtype="0" fill="hold" nodeType="withEffect">
                                  <p:stCondLst>
                                    <p:cond delay="1890"/>
                                  </p:stCondLst>
                                  <p:childTnLst>
                                    <p:set>
                                      <p:cBhvr>
                                        <p:cTn id="69" dur="1" fill="hold">
                                          <p:stCondLst>
                                            <p:cond delay="0"/>
                                          </p:stCondLst>
                                        </p:cTn>
                                        <p:tgtEl>
                                          <p:spTgt spid="232"/>
                                        </p:tgtEl>
                                        <p:attrNameLst>
                                          <p:attrName>style.visibility</p:attrName>
                                        </p:attrNameLst>
                                      </p:cBhvr>
                                      <p:to>
                                        <p:strVal val="visible"/>
                                      </p:to>
                                    </p:set>
                                    <p:animEffect transition="in" filter="fade">
                                      <p:cBhvr additive="base">
                                        <p:cTn id="70" dur="600" fill="hold"/>
                                        <p:tgtEl>
                                          <p:spTgt spid="232"/>
                                        </p:tgtEl>
                                      </p:cBhvr>
                                    </p:animEffect>
                                  </p:childTnLst>
                                </p:cTn>
                              </p:par>
                              <p:par>
                                <p:cTn id="71" presetID="10" presetClass="entr" presetSubtype="0" fill="hold" nodeType="withEffect">
                                  <p:stCondLst>
                                    <p:cond delay="1980"/>
                                  </p:stCondLst>
                                  <p:childTnLst>
                                    <p:set>
                                      <p:cBhvr>
                                        <p:cTn id="72" dur="1" fill="hold">
                                          <p:stCondLst>
                                            <p:cond delay="0"/>
                                          </p:stCondLst>
                                        </p:cTn>
                                        <p:tgtEl>
                                          <p:spTgt spid="233"/>
                                        </p:tgtEl>
                                        <p:attrNameLst>
                                          <p:attrName>style.visibility</p:attrName>
                                        </p:attrNameLst>
                                      </p:cBhvr>
                                      <p:to>
                                        <p:strVal val="visible"/>
                                      </p:to>
                                    </p:set>
                                    <p:animEffect transition="in" filter="fade">
                                      <p:cBhvr additive="base">
                                        <p:cTn id="73" dur="600" fill="hold"/>
                                        <p:tgtEl>
                                          <p:spTgt spid="233"/>
                                        </p:tgtEl>
                                      </p:cBhvr>
                                    </p:animEffect>
                                  </p:childTnLst>
                                </p:cTn>
                              </p:par>
                              <p:par>
                                <p:cTn id="74" presetID="10" presetClass="entr" presetSubtype="0" fill="hold" nodeType="withEffect">
                                  <p:stCondLst>
                                    <p:cond delay="2070"/>
                                  </p:stCondLst>
                                  <p:childTnLst>
                                    <p:set>
                                      <p:cBhvr>
                                        <p:cTn id="75" dur="1" fill="hold">
                                          <p:stCondLst>
                                            <p:cond delay="0"/>
                                          </p:stCondLst>
                                        </p:cTn>
                                        <p:tgtEl>
                                          <p:spTgt spid="234"/>
                                        </p:tgtEl>
                                        <p:attrNameLst>
                                          <p:attrName>style.visibility</p:attrName>
                                        </p:attrNameLst>
                                      </p:cBhvr>
                                      <p:to>
                                        <p:strVal val="visible"/>
                                      </p:to>
                                    </p:set>
                                    <p:animEffect transition="in" filter="fade">
                                      <p:cBhvr additive="base">
                                        <p:cTn id="76" dur="600" fill="hold"/>
                                        <p:tgtEl>
                                          <p:spTgt spid="234"/>
                                        </p:tgtEl>
                                      </p:cBhvr>
                                    </p:animEffect>
                                  </p:childTnLst>
                                </p:cTn>
                              </p:par>
                              <p:par>
                                <p:cTn id="77" presetID="10" presetClass="entr" presetSubtype="0" fill="hold" nodeType="withEffect">
                                  <p:stCondLst>
                                    <p:cond delay="2160"/>
                                  </p:stCondLst>
                                  <p:childTnLst>
                                    <p:set>
                                      <p:cBhvr>
                                        <p:cTn id="78" dur="1" fill="hold">
                                          <p:stCondLst>
                                            <p:cond delay="0"/>
                                          </p:stCondLst>
                                        </p:cTn>
                                        <p:tgtEl>
                                          <p:spTgt spid="235"/>
                                        </p:tgtEl>
                                        <p:attrNameLst>
                                          <p:attrName>style.visibility</p:attrName>
                                        </p:attrNameLst>
                                      </p:cBhvr>
                                      <p:to>
                                        <p:strVal val="visible"/>
                                      </p:to>
                                    </p:set>
                                    <p:animEffect transition="in" filter="fade">
                                      <p:cBhvr additive="base">
                                        <p:cTn id="79" dur="600" fill="hold"/>
                                        <p:tgtEl>
                                          <p:spTgt spid="235"/>
                                        </p:tgtEl>
                                      </p:cBhvr>
                                    </p:animEffect>
                                  </p:childTnLst>
                                </p:cTn>
                              </p:par>
                              <p:par>
                                <p:cTn id="80" presetID="10" presetClass="entr" presetSubtype="0" fill="hold" nodeType="withEffect">
                                  <p:stCondLst>
                                    <p:cond delay="2250"/>
                                  </p:stCondLst>
                                  <p:childTnLst>
                                    <p:set>
                                      <p:cBhvr>
                                        <p:cTn id="81" dur="1" fill="hold">
                                          <p:stCondLst>
                                            <p:cond delay="0"/>
                                          </p:stCondLst>
                                        </p:cTn>
                                        <p:tgtEl>
                                          <p:spTgt spid="236"/>
                                        </p:tgtEl>
                                        <p:attrNameLst>
                                          <p:attrName>style.visibility</p:attrName>
                                        </p:attrNameLst>
                                      </p:cBhvr>
                                      <p:to>
                                        <p:strVal val="visible"/>
                                      </p:to>
                                    </p:set>
                                    <p:animEffect transition="in" filter="fade">
                                      <p:cBhvr additive="base">
                                        <p:cTn id="82" dur="600" fill="hold"/>
                                        <p:tgtEl>
                                          <p:spTgt spid="236"/>
                                        </p:tgtEl>
                                      </p:cBhvr>
                                    </p:animEffect>
                                  </p:childTnLst>
                                </p:cTn>
                              </p:par>
                              <p:par>
                                <p:cTn id="83" presetID="10" presetClass="entr" presetSubtype="0" fill="hold" nodeType="withEffect">
                                  <p:stCondLst>
                                    <p:cond delay="2340"/>
                                  </p:stCondLst>
                                  <p:childTnLst>
                                    <p:set>
                                      <p:cBhvr>
                                        <p:cTn id="84" dur="1" fill="hold">
                                          <p:stCondLst>
                                            <p:cond delay="0"/>
                                          </p:stCondLst>
                                        </p:cTn>
                                        <p:tgtEl>
                                          <p:spTgt spid="237"/>
                                        </p:tgtEl>
                                        <p:attrNameLst>
                                          <p:attrName>style.visibility</p:attrName>
                                        </p:attrNameLst>
                                      </p:cBhvr>
                                      <p:to>
                                        <p:strVal val="visible"/>
                                      </p:to>
                                    </p:set>
                                    <p:animEffect transition="in" filter="fade">
                                      <p:cBhvr additive="base">
                                        <p:cTn id="85" dur="600" fill="hold"/>
                                        <p:tgtEl>
                                          <p:spTgt spid="237"/>
                                        </p:tgtEl>
                                      </p:cBhvr>
                                    </p:animEffect>
                                  </p:childTnLst>
                                </p:cTn>
                              </p:par>
                              <p:par>
                                <p:cTn id="86" presetID="10" presetClass="entr" presetSubtype="0" fill="hold" nodeType="withEffect">
                                  <p:stCondLst>
                                    <p:cond delay="2430"/>
                                  </p:stCondLst>
                                  <p:childTnLst>
                                    <p:set>
                                      <p:cBhvr>
                                        <p:cTn id="87" dur="1" fill="hold">
                                          <p:stCondLst>
                                            <p:cond delay="0"/>
                                          </p:stCondLst>
                                        </p:cTn>
                                        <p:tgtEl>
                                          <p:spTgt spid="238"/>
                                        </p:tgtEl>
                                        <p:attrNameLst>
                                          <p:attrName>style.visibility</p:attrName>
                                        </p:attrNameLst>
                                      </p:cBhvr>
                                      <p:to>
                                        <p:strVal val="visible"/>
                                      </p:to>
                                    </p:set>
                                    <p:animEffect transition="in" filter="fade">
                                      <p:cBhvr additive="base">
                                        <p:cTn id="88" dur="600" fill="hold"/>
                                        <p:tgtEl>
                                          <p:spTgt spid="238"/>
                                        </p:tgtEl>
                                      </p:cBhvr>
                                    </p:animEffect>
                                  </p:childTnLst>
                                </p:cTn>
                              </p:par>
                              <p:par>
                                <p:cTn id="89" presetID="10" presetClass="entr" presetSubtype="0" fill="hold" nodeType="withEffect">
                                  <p:stCondLst>
                                    <p:cond delay="2520"/>
                                  </p:stCondLst>
                                  <p:childTnLst>
                                    <p:set>
                                      <p:cBhvr>
                                        <p:cTn id="90" dur="1" fill="hold">
                                          <p:stCondLst>
                                            <p:cond delay="0"/>
                                          </p:stCondLst>
                                        </p:cTn>
                                        <p:tgtEl>
                                          <p:spTgt spid="239"/>
                                        </p:tgtEl>
                                        <p:attrNameLst>
                                          <p:attrName>style.visibility</p:attrName>
                                        </p:attrNameLst>
                                      </p:cBhvr>
                                      <p:to>
                                        <p:strVal val="visible"/>
                                      </p:to>
                                    </p:set>
                                    <p:animEffect transition="in" filter="fade">
                                      <p:cBhvr additive="base">
                                        <p:cTn id="91" dur="600" fill="hold"/>
                                        <p:tgtEl>
                                          <p:spTgt spid="239"/>
                                        </p:tgtEl>
                                      </p:cBhvr>
                                    </p:animEffect>
                                  </p:childTnLst>
                                </p:cTn>
                              </p:par>
                              <p:par>
                                <p:cTn id="92" presetID="10" presetClass="entr" presetSubtype="0" fill="hold" nodeType="withEffect">
                                  <p:stCondLst>
                                    <p:cond delay="2610"/>
                                  </p:stCondLst>
                                  <p:childTnLst>
                                    <p:set>
                                      <p:cBhvr>
                                        <p:cTn id="93" dur="1" fill="hold">
                                          <p:stCondLst>
                                            <p:cond delay="0"/>
                                          </p:stCondLst>
                                        </p:cTn>
                                        <p:tgtEl>
                                          <p:spTgt spid="240"/>
                                        </p:tgtEl>
                                        <p:attrNameLst>
                                          <p:attrName>style.visibility</p:attrName>
                                        </p:attrNameLst>
                                      </p:cBhvr>
                                      <p:to>
                                        <p:strVal val="visible"/>
                                      </p:to>
                                    </p:set>
                                    <p:animEffect transition="in" filter="fade">
                                      <p:cBhvr additive="base">
                                        <p:cTn id="94" dur="600" fill="hold"/>
                                        <p:tgtEl>
                                          <p:spTgt spid="240"/>
                                        </p:tgtEl>
                                      </p:cBhvr>
                                    </p:animEffect>
                                  </p:childTnLst>
                                </p:cTn>
                              </p:par>
                              <p:par>
                                <p:cTn id="95" presetID="10" presetClass="entr" presetSubtype="0" fill="hold" nodeType="withEffect">
                                  <p:stCondLst>
                                    <p:cond delay="2700"/>
                                  </p:stCondLst>
                                  <p:childTnLst>
                                    <p:set>
                                      <p:cBhvr>
                                        <p:cTn id="96" dur="1" fill="hold">
                                          <p:stCondLst>
                                            <p:cond delay="0"/>
                                          </p:stCondLst>
                                        </p:cTn>
                                        <p:tgtEl>
                                          <p:spTgt spid="241"/>
                                        </p:tgtEl>
                                        <p:attrNameLst>
                                          <p:attrName>style.visibility</p:attrName>
                                        </p:attrNameLst>
                                      </p:cBhvr>
                                      <p:to>
                                        <p:strVal val="visible"/>
                                      </p:to>
                                    </p:set>
                                    <p:animEffect transition="in" filter="fade">
                                      <p:cBhvr additive="base">
                                        <p:cTn id="97" dur="600" fill="hold"/>
                                        <p:tgtEl>
                                          <p:spTgt spid="241"/>
                                        </p:tgtEl>
                                      </p:cBhvr>
                                    </p:animEffect>
                                  </p:childTnLst>
                                </p:cTn>
                              </p:par>
                              <p:par>
                                <p:cTn id="98" presetID="10" presetClass="entr" presetSubtype="0" fill="hold" nodeType="withEffect">
                                  <p:stCondLst>
                                    <p:cond delay="2790"/>
                                  </p:stCondLst>
                                  <p:childTnLst>
                                    <p:set>
                                      <p:cBhvr>
                                        <p:cTn id="99" dur="1" fill="hold">
                                          <p:stCondLst>
                                            <p:cond delay="0"/>
                                          </p:stCondLst>
                                        </p:cTn>
                                        <p:tgtEl>
                                          <p:spTgt spid="242"/>
                                        </p:tgtEl>
                                        <p:attrNameLst>
                                          <p:attrName>style.visibility</p:attrName>
                                        </p:attrNameLst>
                                      </p:cBhvr>
                                      <p:to>
                                        <p:strVal val="visible"/>
                                      </p:to>
                                    </p:set>
                                    <p:animEffect transition="in" filter="fade">
                                      <p:cBhvr additive="base">
                                        <p:cTn id="100" dur="600" fill="hold"/>
                                        <p:tgtEl>
                                          <p:spTgt spid="242"/>
                                        </p:tgtEl>
                                      </p:cBhvr>
                                    </p:animEffect>
                                  </p:childTnLst>
                                </p:cTn>
                              </p:par>
                              <p:par>
                                <p:cTn id="101" presetID="10" presetClass="entr" presetSubtype="0" fill="hold" nodeType="withEffect">
                                  <p:stCondLst>
                                    <p:cond delay="2880"/>
                                  </p:stCondLst>
                                  <p:childTnLst>
                                    <p:set>
                                      <p:cBhvr>
                                        <p:cTn id="102" dur="1" fill="hold">
                                          <p:stCondLst>
                                            <p:cond delay="0"/>
                                          </p:stCondLst>
                                        </p:cTn>
                                        <p:tgtEl>
                                          <p:spTgt spid="243"/>
                                        </p:tgtEl>
                                        <p:attrNameLst>
                                          <p:attrName>style.visibility</p:attrName>
                                        </p:attrNameLst>
                                      </p:cBhvr>
                                      <p:to>
                                        <p:strVal val="visible"/>
                                      </p:to>
                                    </p:set>
                                    <p:animEffect transition="in" filter="fade">
                                      <p:cBhvr additive="base">
                                        <p:cTn id="103" dur="600" fill="hold"/>
                                        <p:tgtEl>
                                          <p:spTgt spid="243"/>
                                        </p:tgtEl>
                                      </p:cBhvr>
                                    </p:animEffect>
                                  </p:childTnLst>
                                </p:cTn>
                              </p:par>
                              <p:par>
                                <p:cTn id="104" presetID="10" presetClass="entr" presetSubtype="0" fill="hold" nodeType="withEffect">
                                  <p:stCondLst>
                                    <p:cond delay="2970"/>
                                  </p:stCondLst>
                                  <p:childTnLst>
                                    <p:set>
                                      <p:cBhvr>
                                        <p:cTn id="105" dur="1" fill="hold">
                                          <p:stCondLst>
                                            <p:cond delay="0"/>
                                          </p:stCondLst>
                                        </p:cTn>
                                        <p:tgtEl>
                                          <p:spTgt spid="244"/>
                                        </p:tgtEl>
                                        <p:attrNameLst>
                                          <p:attrName>style.visibility</p:attrName>
                                        </p:attrNameLst>
                                      </p:cBhvr>
                                      <p:to>
                                        <p:strVal val="visible"/>
                                      </p:to>
                                    </p:set>
                                    <p:animEffect transition="in" filter="fade">
                                      <p:cBhvr additive="base">
                                        <p:cTn id="106" dur="600" fill="hold"/>
                                        <p:tgtEl>
                                          <p:spTgt spid="244"/>
                                        </p:tgtEl>
                                      </p:cBhvr>
                                    </p:animEffect>
                                  </p:childTnLst>
                                </p:cTn>
                              </p:par>
                              <p:par>
                                <p:cTn id="107" presetID="10" presetClass="entr" presetSubtype="0" fill="hold" nodeType="withEffect">
                                  <p:stCondLst>
                                    <p:cond delay="3060"/>
                                  </p:stCondLst>
                                  <p:childTnLst>
                                    <p:set>
                                      <p:cBhvr>
                                        <p:cTn id="108" dur="1" fill="hold">
                                          <p:stCondLst>
                                            <p:cond delay="0"/>
                                          </p:stCondLst>
                                        </p:cTn>
                                        <p:tgtEl>
                                          <p:spTgt spid="245"/>
                                        </p:tgtEl>
                                        <p:attrNameLst>
                                          <p:attrName>style.visibility</p:attrName>
                                        </p:attrNameLst>
                                      </p:cBhvr>
                                      <p:to>
                                        <p:strVal val="visible"/>
                                      </p:to>
                                    </p:set>
                                    <p:animEffect transition="in" filter="fade">
                                      <p:cBhvr additive="base">
                                        <p:cTn id="109" dur="600" fill="hold"/>
                                        <p:tgtEl>
                                          <p:spTgt spid="245"/>
                                        </p:tgtEl>
                                      </p:cBhvr>
                                    </p:animEffect>
                                  </p:childTnLst>
                                </p:cTn>
                              </p:par>
                              <p:par>
                                <p:cTn id="110" presetID="10" presetClass="entr" presetSubtype="0" fill="hold" nodeType="withEffect">
                                  <p:stCondLst>
                                    <p:cond delay="3150"/>
                                  </p:stCondLst>
                                  <p:childTnLst>
                                    <p:set>
                                      <p:cBhvr>
                                        <p:cTn id="111" dur="1" fill="hold">
                                          <p:stCondLst>
                                            <p:cond delay="0"/>
                                          </p:stCondLst>
                                        </p:cTn>
                                        <p:tgtEl>
                                          <p:spTgt spid="246"/>
                                        </p:tgtEl>
                                        <p:attrNameLst>
                                          <p:attrName>style.visibility</p:attrName>
                                        </p:attrNameLst>
                                      </p:cBhvr>
                                      <p:to>
                                        <p:strVal val="visible"/>
                                      </p:to>
                                    </p:set>
                                    <p:animEffect transition="in" filter="fade">
                                      <p:cBhvr additive="base">
                                        <p:cTn id="112" dur="600" fill="hold"/>
                                        <p:tgtEl>
                                          <p:spTgt spid="246"/>
                                        </p:tgtEl>
                                      </p:cBhvr>
                                    </p:animEffect>
                                  </p:childTnLst>
                                </p:cTn>
                              </p:par>
                              <p:par>
                                <p:cTn id="113" presetID="10" presetClass="entr" presetSubtype="0" fill="hold" nodeType="withEffect">
                                  <p:stCondLst>
                                    <p:cond delay="3240"/>
                                  </p:stCondLst>
                                  <p:childTnLst>
                                    <p:set>
                                      <p:cBhvr>
                                        <p:cTn id="114" dur="1" fill="hold">
                                          <p:stCondLst>
                                            <p:cond delay="0"/>
                                          </p:stCondLst>
                                        </p:cTn>
                                        <p:tgtEl>
                                          <p:spTgt spid="247"/>
                                        </p:tgtEl>
                                        <p:attrNameLst>
                                          <p:attrName>style.visibility</p:attrName>
                                        </p:attrNameLst>
                                      </p:cBhvr>
                                      <p:to>
                                        <p:strVal val="visible"/>
                                      </p:to>
                                    </p:set>
                                    <p:animEffect transition="in" filter="fade">
                                      <p:cBhvr additive="base">
                                        <p:cTn id="115" dur="600" fill="hold"/>
                                        <p:tgtEl>
                                          <p:spTgt spid="247"/>
                                        </p:tgtEl>
                                      </p:cBhvr>
                                    </p:animEffect>
                                  </p:childTnLst>
                                </p:cTn>
                              </p:par>
                              <p:par>
                                <p:cTn id="116" presetID="10" presetClass="entr" presetSubtype="0" fill="hold" nodeType="withEffect">
                                  <p:stCondLst>
                                    <p:cond delay="3330"/>
                                  </p:stCondLst>
                                  <p:childTnLst>
                                    <p:set>
                                      <p:cBhvr>
                                        <p:cTn id="117" dur="1" fill="hold">
                                          <p:stCondLst>
                                            <p:cond delay="0"/>
                                          </p:stCondLst>
                                        </p:cTn>
                                        <p:tgtEl>
                                          <p:spTgt spid="248"/>
                                        </p:tgtEl>
                                        <p:attrNameLst>
                                          <p:attrName>style.visibility</p:attrName>
                                        </p:attrNameLst>
                                      </p:cBhvr>
                                      <p:to>
                                        <p:strVal val="visible"/>
                                      </p:to>
                                    </p:set>
                                    <p:animEffect transition="in" filter="fade">
                                      <p:cBhvr additive="base">
                                        <p:cTn id="118" dur="600" fill="hold"/>
                                        <p:tgtEl>
                                          <p:spTgt spid="248"/>
                                        </p:tgtEl>
                                      </p:cBhvr>
                                    </p:animEffect>
                                  </p:childTnLst>
                                </p:cTn>
                              </p:par>
                              <p:par>
                                <p:cTn id="119" presetID="10" presetClass="entr" presetSubtype="0" fill="hold" nodeType="withEffect">
                                  <p:stCondLst>
                                    <p:cond delay="3420"/>
                                  </p:stCondLst>
                                  <p:childTnLst>
                                    <p:set>
                                      <p:cBhvr>
                                        <p:cTn id="120" dur="1" fill="hold">
                                          <p:stCondLst>
                                            <p:cond delay="0"/>
                                          </p:stCondLst>
                                        </p:cTn>
                                        <p:tgtEl>
                                          <p:spTgt spid="249"/>
                                        </p:tgtEl>
                                        <p:attrNameLst>
                                          <p:attrName>style.visibility</p:attrName>
                                        </p:attrNameLst>
                                      </p:cBhvr>
                                      <p:to>
                                        <p:strVal val="visible"/>
                                      </p:to>
                                    </p:set>
                                    <p:animEffect transition="in" filter="fade">
                                      <p:cBhvr additive="base">
                                        <p:cTn id="121" dur="600" fill="hold"/>
                                        <p:tgtEl>
                                          <p:spTgt spid="249"/>
                                        </p:tgtEl>
                                      </p:cBhvr>
                                    </p:animEffect>
                                  </p:childTnLst>
                                </p:cTn>
                              </p:par>
                              <p:par>
                                <p:cTn id="122" presetID="10" presetClass="entr" presetSubtype="0" fill="hold" nodeType="withEffect">
                                  <p:stCondLst>
                                    <p:cond delay="3510"/>
                                  </p:stCondLst>
                                  <p:childTnLst>
                                    <p:set>
                                      <p:cBhvr>
                                        <p:cTn id="123" dur="1" fill="hold">
                                          <p:stCondLst>
                                            <p:cond delay="0"/>
                                          </p:stCondLst>
                                        </p:cTn>
                                        <p:tgtEl>
                                          <p:spTgt spid="250"/>
                                        </p:tgtEl>
                                        <p:attrNameLst>
                                          <p:attrName>style.visibility</p:attrName>
                                        </p:attrNameLst>
                                      </p:cBhvr>
                                      <p:to>
                                        <p:strVal val="visible"/>
                                      </p:to>
                                    </p:set>
                                    <p:animEffect transition="in" filter="fade">
                                      <p:cBhvr additive="base">
                                        <p:cTn id="124" dur="600" fill="hold"/>
                                        <p:tgtEl>
                                          <p:spTgt spid="250"/>
                                        </p:tgtEl>
                                      </p:cBhvr>
                                    </p:animEffect>
                                  </p:childTnLst>
                                </p:cTn>
                              </p:par>
                              <p:par>
                                <p:cTn id="125" presetID="10" presetClass="entr" presetSubtype="0" fill="hold" nodeType="withEffect">
                                  <p:stCondLst>
                                    <p:cond delay="3600"/>
                                  </p:stCondLst>
                                  <p:childTnLst>
                                    <p:set>
                                      <p:cBhvr>
                                        <p:cTn id="126" dur="1" fill="hold">
                                          <p:stCondLst>
                                            <p:cond delay="0"/>
                                          </p:stCondLst>
                                        </p:cTn>
                                        <p:tgtEl>
                                          <p:spTgt spid="251"/>
                                        </p:tgtEl>
                                        <p:attrNameLst>
                                          <p:attrName>style.visibility</p:attrName>
                                        </p:attrNameLst>
                                      </p:cBhvr>
                                      <p:to>
                                        <p:strVal val="visible"/>
                                      </p:to>
                                    </p:set>
                                    <p:animEffect transition="in" filter="fade">
                                      <p:cBhvr additive="base">
                                        <p:cTn id="127" dur="600" fill="hold"/>
                                        <p:tgtEl>
                                          <p:spTgt spid="251"/>
                                        </p:tgtEl>
                                      </p:cBhvr>
                                    </p:animEffect>
                                  </p:childTnLst>
                                </p:cTn>
                              </p:par>
                              <p:par>
                                <p:cTn id="128" presetID="10" presetClass="entr" presetSubtype="0" fill="hold" nodeType="withEffect">
                                  <p:stCondLst>
                                    <p:cond delay="3690"/>
                                  </p:stCondLst>
                                  <p:childTnLst>
                                    <p:set>
                                      <p:cBhvr>
                                        <p:cTn id="129" dur="1" fill="hold">
                                          <p:stCondLst>
                                            <p:cond delay="0"/>
                                          </p:stCondLst>
                                        </p:cTn>
                                        <p:tgtEl>
                                          <p:spTgt spid="252"/>
                                        </p:tgtEl>
                                        <p:attrNameLst>
                                          <p:attrName>style.visibility</p:attrName>
                                        </p:attrNameLst>
                                      </p:cBhvr>
                                      <p:to>
                                        <p:strVal val="visible"/>
                                      </p:to>
                                    </p:set>
                                    <p:animEffect transition="in" filter="fade">
                                      <p:cBhvr additive="base">
                                        <p:cTn id="130" dur="600" fill="hold"/>
                                        <p:tgtEl>
                                          <p:spTgt spid="252"/>
                                        </p:tgtEl>
                                      </p:cBhvr>
                                    </p:animEffect>
                                  </p:childTnLst>
                                </p:cTn>
                              </p:par>
                              <p:par>
                                <p:cTn id="131" presetID="10" presetClass="entr" presetSubtype="0" fill="hold" nodeType="withEffect">
                                  <p:stCondLst>
                                    <p:cond delay="3780"/>
                                  </p:stCondLst>
                                  <p:childTnLst>
                                    <p:set>
                                      <p:cBhvr>
                                        <p:cTn id="132" dur="1" fill="hold">
                                          <p:stCondLst>
                                            <p:cond delay="0"/>
                                          </p:stCondLst>
                                        </p:cTn>
                                        <p:tgtEl>
                                          <p:spTgt spid="253"/>
                                        </p:tgtEl>
                                        <p:attrNameLst>
                                          <p:attrName>style.visibility</p:attrName>
                                        </p:attrNameLst>
                                      </p:cBhvr>
                                      <p:to>
                                        <p:strVal val="visible"/>
                                      </p:to>
                                    </p:set>
                                    <p:animEffect transition="in" filter="fade">
                                      <p:cBhvr additive="base">
                                        <p:cTn id="133" dur="600" fill="hold"/>
                                        <p:tgtEl>
                                          <p:spTgt spid="253"/>
                                        </p:tgtEl>
                                      </p:cBhvr>
                                    </p:animEffect>
                                  </p:childTnLst>
                                </p:cTn>
                              </p:par>
                              <p:par>
                                <p:cTn id="134" presetID="10" presetClass="entr" presetSubtype="0" fill="hold" nodeType="withEffect">
                                  <p:stCondLst>
                                    <p:cond delay="3870"/>
                                  </p:stCondLst>
                                  <p:childTnLst>
                                    <p:set>
                                      <p:cBhvr>
                                        <p:cTn id="135" dur="1" fill="hold">
                                          <p:stCondLst>
                                            <p:cond delay="0"/>
                                          </p:stCondLst>
                                        </p:cTn>
                                        <p:tgtEl>
                                          <p:spTgt spid="254"/>
                                        </p:tgtEl>
                                        <p:attrNameLst>
                                          <p:attrName>style.visibility</p:attrName>
                                        </p:attrNameLst>
                                      </p:cBhvr>
                                      <p:to>
                                        <p:strVal val="visible"/>
                                      </p:to>
                                    </p:set>
                                    <p:animEffect transition="in" filter="fade">
                                      <p:cBhvr additive="base">
                                        <p:cTn id="136" dur="600" fill="hold"/>
                                        <p:tgtEl>
                                          <p:spTgt spid="254"/>
                                        </p:tgtEl>
                                      </p:cBhvr>
                                    </p:animEffect>
                                  </p:childTnLst>
                                </p:cTn>
                              </p:par>
                              <p:par>
                                <p:cTn id="137" presetID="10" presetClass="entr" presetSubtype="0" fill="hold" nodeType="withEffect">
                                  <p:stCondLst>
                                    <p:cond delay="3960"/>
                                  </p:stCondLst>
                                  <p:childTnLst>
                                    <p:set>
                                      <p:cBhvr>
                                        <p:cTn id="138" dur="1" fill="hold">
                                          <p:stCondLst>
                                            <p:cond delay="0"/>
                                          </p:stCondLst>
                                        </p:cTn>
                                        <p:tgtEl>
                                          <p:spTgt spid="255"/>
                                        </p:tgtEl>
                                        <p:attrNameLst>
                                          <p:attrName>style.visibility</p:attrName>
                                        </p:attrNameLst>
                                      </p:cBhvr>
                                      <p:to>
                                        <p:strVal val="visible"/>
                                      </p:to>
                                    </p:set>
                                    <p:animEffect transition="in" filter="fade">
                                      <p:cBhvr additive="base">
                                        <p:cTn id="139" dur="600" fill="hold"/>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0" name="text">
            <a:extLst>
              <a:ext uri="{FF2B5EF4-FFF2-40B4-BE49-F238E27FC236}">
                <a16:creationId xmlns:a16="http://schemas.microsoft.com/office/drawing/2014/main" id="{0260D701-2FB7-458C-88B1-3E5E815C8709}"/>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51EBFCF6-E084-4C88-9E93-583692435EF3}"/>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Numerical eigenstates</a:t>
            </a:r>
          </a:p>
        </p:txBody>
      </p:sp>
      <p:sp>
        <p:nvSpPr>
          <p:cNvPr id="3" name="line">
            <a:extLst>
              <a:ext uri="{FF2B5EF4-FFF2-40B4-BE49-F238E27FC236}">
                <a16:creationId xmlns:a16="http://schemas.microsoft.com/office/drawing/2014/main" id="{2EC9C82B-CE2E-40F9-B730-CBB1FBD318D1}"/>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4A9D5088-ACE2-4359-91D2-49DFEBA851BA}"/>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FB4C5400-FA71-4AB2-A2AD-C30F569AD8B8}"/>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14319DFF-BD7E-4344-9768-E8D9BC1CF77D}"/>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ECD56973-160A-4EF6-B103-CAF853BEB075}"/>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finite element">
            <a:extLst>
              <a:ext uri="{FF2B5EF4-FFF2-40B4-BE49-F238E27FC236}">
                <a16:creationId xmlns:a16="http://schemas.microsoft.com/office/drawing/2014/main" id="{3B984CBE-3AAB-4EE8-AF2E-445FC3A36F71}"/>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9" name="finite element">
            <a:extLst>
              <a:ext uri="{FF2B5EF4-FFF2-40B4-BE49-F238E27FC236}">
                <a16:creationId xmlns:a16="http://schemas.microsoft.com/office/drawing/2014/main" id="{78341D0E-1D6F-49DD-9530-FC4B4838F397}"/>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0" name="finite element">
            <a:extLst>
              <a:ext uri="{FF2B5EF4-FFF2-40B4-BE49-F238E27FC236}">
                <a16:creationId xmlns:a16="http://schemas.microsoft.com/office/drawing/2014/main" id="{5B56214E-7E4E-4AD2-8FD8-FE6A9E0AF0F0}"/>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1" name="finite element">
            <a:extLst>
              <a:ext uri="{FF2B5EF4-FFF2-40B4-BE49-F238E27FC236}">
                <a16:creationId xmlns:a16="http://schemas.microsoft.com/office/drawing/2014/main" id="{57D43E33-10B4-4241-9A2C-21C42CC1931D}"/>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2" name="finite element">
            <a:extLst>
              <a:ext uri="{FF2B5EF4-FFF2-40B4-BE49-F238E27FC236}">
                <a16:creationId xmlns:a16="http://schemas.microsoft.com/office/drawing/2014/main" id="{956E6818-529E-4F0C-910A-A9CDD3E80DF1}"/>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3" name="finite element">
            <a:extLst>
              <a:ext uri="{FF2B5EF4-FFF2-40B4-BE49-F238E27FC236}">
                <a16:creationId xmlns:a16="http://schemas.microsoft.com/office/drawing/2014/main" id="{68BB2492-5404-4FB5-949A-3D3DD5F4E90F}"/>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4" name="finite element">
            <a:extLst>
              <a:ext uri="{FF2B5EF4-FFF2-40B4-BE49-F238E27FC236}">
                <a16:creationId xmlns:a16="http://schemas.microsoft.com/office/drawing/2014/main" id="{9112AF7F-BA39-4A2D-8352-C273E8241378}"/>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5" name="finite element">
            <a:extLst>
              <a:ext uri="{FF2B5EF4-FFF2-40B4-BE49-F238E27FC236}">
                <a16:creationId xmlns:a16="http://schemas.microsoft.com/office/drawing/2014/main" id="{CDFAA4CA-CD81-4F18-B09D-9FA0EC5CCA0A}"/>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6" name="finite element">
            <a:extLst>
              <a:ext uri="{FF2B5EF4-FFF2-40B4-BE49-F238E27FC236}">
                <a16:creationId xmlns:a16="http://schemas.microsoft.com/office/drawing/2014/main" id="{203A4A32-5500-4373-BAA9-AA0D05699175}"/>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7" name="finite element">
            <a:extLst>
              <a:ext uri="{FF2B5EF4-FFF2-40B4-BE49-F238E27FC236}">
                <a16:creationId xmlns:a16="http://schemas.microsoft.com/office/drawing/2014/main" id="{51AE9AD3-D82F-4734-98A7-711DACB3871B}"/>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8" name="finite element">
            <a:extLst>
              <a:ext uri="{FF2B5EF4-FFF2-40B4-BE49-F238E27FC236}">
                <a16:creationId xmlns:a16="http://schemas.microsoft.com/office/drawing/2014/main" id="{657DB4FF-2C7D-4BBC-B668-C57D9492BACB}"/>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9" name="finite element">
            <a:extLst>
              <a:ext uri="{FF2B5EF4-FFF2-40B4-BE49-F238E27FC236}">
                <a16:creationId xmlns:a16="http://schemas.microsoft.com/office/drawing/2014/main" id="{E056C141-93E8-4885-A785-094EB05F0066}"/>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0" name="finite element">
            <a:extLst>
              <a:ext uri="{FF2B5EF4-FFF2-40B4-BE49-F238E27FC236}">
                <a16:creationId xmlns:a16="http://schemas.microsoft.com/office/drawing/2014/main" id="{F4128A31-C74A-4F47-B907-4E844C68C57C}"/>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21" name="finite element">
            <a:extLst>
              <a:ext uri="{FF2B5EF4-FFF2-40B4-BE49-F238E27FC236}">
                <a16:creationId xmlns:a16="http://schemas.microsoft.com/office/drawing/2014/main" id="{6A03ADD3-E990-4537-A2EC-043962EB3DBE}"/>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2" name="finite element">
            <a:extLst>
              <a:ext uri="{FF2B5EF4-FFF2-40B4-BE49-F238E27FC236}">
                <a16:creationId xmlns:a16="http://schemas.microsoft.com/office/drawing/2014/main" id="{76C084B7-F51D-4CA4-A92B-7CD8603787FC}"/>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23" name="finite element">
            <a:extLst>
              <a:ext uri="{FF2B5EF4-FFF2-40B4-BE49-F238E27FC236}">
                <a16:creationId xmlns:a16="http://schemas.microsoft.com/office/drawing/2014/main" id="{E8383164-6E5B-4794-8C1F-3EEB4E70D700}"/>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24" name="finite element">
            <a:extLst>
              <a:ext uri="{FF2B5EF4-FFF2-40B4-BE49-F238E27FC236}">
                <a16:creationId xmlns:a16="http://schemas.microsoft.com/office/drawing/2014/main" id="{59BBD585-FEC5-4199-84D5-749F4D3916E4}"/>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25" name="finite element">
            <a:extLst>
              <a:ext uri="{FF2B5EF4-FFF2-40B4-BE49-F238E27FC236}">
                <a16:creationId xmlns:a16="http://schemas.microsoft.com/office/drawing/2014/main" id="{BD454039-1361-4334-8104-B42B97293049}"/>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26" name="finite element">
            <a:extLst>
              <a:ext uri="{FF2B5EF4-FFF2-40B4-BE49-F238E27FC236}">
                <a16:creationId xmlns:a16="http://schemas.microsoft.com/office/drawing/2014/main" id="{6C5769BE-0E70-4AD8-96A8-A68B1FD86590}"/>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27" name="finite element">
            <a:extLst>
              <a:ext uri="{FF2B5EF4-FFF2-40B4-BE49-F238E27FC236}">
                <a16:creationId xmlns:a16="http://schemas.microsoft.com/office/drawing/2014/main" id="{68418926-BE8C-41B7-945D-ACB732489A52}"/>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8" name="finite element">
            <a:extLst>
              <a:ext uri="{FF2B5EF4-FFF2-40B4-BE49-F238E27FC236}">
                <a16:creationId xmlns:a16="http://schemas.microsoft.com/office/drawing/2014/main" id="{C3B81E95-6901-4EA4-836D-B4200943C40D}"/>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29" name="finite element">
            <a:extLst>
              <a:ext uri="{FF2B5EF4-FFF2-40B4-BE49-F238E27FC236}">
                <a16:creationId xmlns:a16="http://schemas.microsoft.com/office/drawing/2014/main" id="{CA7564DA-EEA8-4EC5-9E7F-28EA944A3FF8}"/>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30" name="finite element">
            <a:extLst>
              <a:ext uri="{FF2B5EF4-FFF2-40B4-BE49-F238E27FC236}">
                <a16:creationId xmlns:a16="http://schemas.microsoft.com/office/drawing/2014/main" id="{D0AB90F7-2162-45E2-870A-6933BD6C09A9}"/>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31" name="finite element">
            <a:extLst>
              <a:ext uri="{FF2B5EF4-FFF2-40B4-BE49-F238E27FC236}">
                <a16:creationId xmlns:a16="http://schemas.microsoft.com/office/drawing/2014/main" id="{C608D29E-7044-42AC-AB58-3E7DDDC10674}"/>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32" name="finite element">
            <a:extLst>
              <a:ext uri="{FF2B5EF4-FFF2-40B4-BE49-F238E27FC236}">
                <a16:creationId xmlns:a16="http://schemas.microsoft.com/office/drawing/2014/main" id="{17DB24B3-A083-41EB-B5F6-D69C62395AE7}"/>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33" name="finite element">
            <a:extLst>
              <a:ext uri="{FF2B5EF4-FFF2-40B4-BE49-F238E27FC236}">
                <a16:creationId xmlns:a16="http://schemas.microsoft.com/office/drawing/2014/main" id="{2C5981B5-9AFF-4B00-B772-90DCC891441D}"/>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34" name="finite element">
            <a:extLst>
              <a:ext uri="{FF2B5EF4-FFF2-40B4-BE49-F238E27FC236}">
                <a16:creationId xmlns:a16="http://schemas.microsoft.com/office/drawing/2014/main" id="{C25F9BBC-7218-40E7-A1CC-392A8DADE00C}"/>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35" name="finite element">
            <a:extLst>
              <a:ext uri="{FF2B5EF4-FFF2-40B4-BE49-F238E27FC236}">
                <a16:creationId xmlns:a16="http://schemas.microsoft.com/office/drawing/2014/main" id="{21006708-D18E-4AF7-A06E-301A69D946F1}"/>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36" name="finite element">
            <a:extLst>
              <a:ext uri="{FF2B5EF4-FFF2-40B4-BE49-F238E27FC236}">
                <a16:creationId xmlns:a16="http://schemas.microsoft.com/office/drawing/2014/main" id="{4A331B9C-AFE5-4FAF-845D-E023C7E9B69D}"/>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37" name="finite element">
            <a:extLst>
              <a:ext uri="{FF2B5EF4-FFF2-40B4-BE49-F238E27FC236}">
                <a16:creationId xmlns:a16="http://schemas.microsoft.com/office/drawing/2014/main" id="{7A0B2FED-4404-47F1-B54C-E4BEEEDA9920}"/>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38" name="finite element">
            <a:extLst>
              <a:ext uri="{FF2B5EF4-FFF2-40B4-BE49-F238E27FC236}">
                <a16:creationId xmlns:a16="http://schemas.microsoft.com/office/drawing/2014/main" id="{68009B34-E87F-40A0-A7D1-6220823DA596}"/>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39" name="finite element">
            <a:extLst>
              <a:ext uri="{FF2B5EF4-FFF2-40B4-BE49-F238E27FC236}">
                <a16:creationId xmlns:a16="http://schemas.microsoft.com/office/drawing/2014/main" id="{4786FEA0-7074-4D28-B3A9-D6CAB25BD1BF}"/>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40" name="finite element">
            <a:extLst>
              <a:ext uri="{FF2B5EF4-FFF2-40B4-BE49-F238E27FC236}">
                <a16:creationId xmlns:a16="http://schemas.microsoft.com/office/drawing/2014/main" id="{AF450E32-3C5F-4F52-AD10-22EDED9E50EA}"/>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41" name="finite element">
            <a:extLst>
              <a:ext uri="{FF2B5EF4-FFF2-40B4-BE49-F238E27FC236}">
                <a16:creationId xmlns:a16="http://schemas.microsoft.com/office/drawing/2014/main" id="{2345008B-DB9B-418D-8F5F-E2EF3AE0294C}"/>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42" name="finite element">
            <a:extLst>
              <a:ext uri="{FF2B5EF4-FFF2-40B4-BE49-F238E27FC236}">
                <a16:creationId xmlns:a16="http://schemas.microsoft.com/office/drawing/2014/main" id="{17D85127-942C-454F-9B50-1C4E4CA92C1C}"/>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43" name="finite element">
            <a:extLst>
              <a:ext uri="{FF2B5EF4-FFF2-40B4-BE49-F238E27FC236}">
                <a16:creationId xmlns:a16="http://schemas.microsoft.com/office/drawing/2014/main" id="{AF6583CF-B3B6-4E39-B598-1AD6925DCBB9}"/>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44" name="finite element">
            <a:extLst>
              <a:ext uri="{FF2B5EF4-FFF2-40B4-BE49-F238E27FC236}">
                <a16:creationId xmlns:a16="http://schemas.microsoft.com/office/drawing/2014/main" id="{A127F382-7AF9-4B27-9C8C-56CE5B6E9A11}"/>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45" name="finite element">
            <a:extLst>
              <a:ext uri="{FF2B5EF4-FFF2-40B4-BE49-F238E27FC236}">
                <a16:creationId xmlns:a16="http://schemas.microsoft.com/office/drawing/2014/main" id="{489F77A3-8EE8-45DD-BF75-682BEF1FB229}"/>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46" name="finite element">
            <a:extLst>
              <a:ext uri="{FF2B5EF4-FFF2-40B4-BE49-F238E27FC236}">
                <a16:creationId xmlns:a16="http://schemas.microsoft.com/office/drawing/2014/main" id="{6DD888C7-0C6A-411C-8AA2-5AC352E33F53}"/>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47" name="finite element">
            <a:extLst>
              <a:ext uri="{FF2B5EF4-FFF2-40B4-BE49-F238E27FC236}">
                <a16:creationId xmlns:a16="http://schemas.microsoft.com/office/drawing/2014/main" id="{ECA08902-CFC5-4329-8F4B-05A635361909}"/>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48" name="finite element">
            <a:extLst>
              <a:ext uri="{FF2B5EF4-FFF2-40B4-BE49-F238E27FC236}">
                <a16:creationId xmlns:a16="http://schemas.microsoft.com/office/drawing/2014/main" id="{36010A3B-1844-4460-8BF8-254F0C289926}"/>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49" name="finite element">
            <a:extLst>
              <a:ext uri="{FF2B5EF4-FFF2-40B4-BE49-F238E27FC236}">
                <a16:creationId xmlns:a16="http://schemas.microsoft.com/office/drawing/2014/main" id="{10F53F51-D08E-4A02-8747-6ADF76F407F9}"/>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50" name="finite element">
            <a:extLst>
              <a:ext uri="{FF2B5EF4-FFF2-40B4-BE49-F238E27FC236}">
                <a16:creationId xmlns:a16="http://schemas.microsoft.com/office/drawing/2014/main" id="{202FF89C-8D10-4F11-8FA7-E467844195D7}"/>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51" name="finite element">
            <a:extLst>
              <a:ext uri="{FF2B5EF4-FFF2-40B4-BE49-F238E27FC236}">
                <a16:creationId xmlns:a16="http://schemas.microsoft.com/office/drawing/2014/main" id="{F9CBA940-C852-49FF-89BA-E282B407D1C4}"/>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52" name="finite element">
            <a:extLst>
              <a:ext uri="{FF2B5EF4-FFF2-40B4-BE49-F238E27FC236}">
                <a16:creationId xmlns:a16="http://schemas.microsoft.com/office/drawing/2014/main" id="{C52CCA4C-1DDD-49BB-857C-78E3BF887B57}"/>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53" name="finite element">
            <a:extLst>
              <a:ext uri="{FF2B5EF4-FFF2-40B4-BE49-F238E27FC236}">
                <a16:creationId xmlns:a16="http://schemas.microsoft.com/office/drawing/2014/main" id="{6F75D9BC-46BC-4292-88FD-F005B57F3445}"/>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54" name="finite element">
            <a:extLst>
              <a:ext uri="{FF2B5EF4-FFF2-40B4-BE49-F238E27FC236}">
                <a16:creationId xmlns:a16="http://schemas.microsoft.com/office/drawing/2014/main" id="{3B06CA3B-1704-48D5-938A-4FF3F38C9986}"/>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55" name="finite element">
            <a:extLst>
              <a:ext uri="{FF2B5EF4-FFF2-40B4-BE49-F238E27FC236}">
                <a16:creationId xmlns:a16="http://schemas.microsoft.com/office/drawing/2014/main" id="{B5E48A4F-55DD-4E44-B311-A29B522C4C2A}"/>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56" name="finite element">
            <a:extLst>
              <a:ext uri="{FF2B5EF4-FFF2-40B4-BE49-F238E27FC236}">
                <a16:creationId xmlns:a16="http://schemas.microsoft.com/office/drawing/2014/main" id="{E0B34919-8B7B-4C29-824B-400E7B468076}"/>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57" name="finite element">
            <a:extLst>
              <a:ext uri="{FF2B5EF4-FFF2-40B4-BE49-F238E27FC236}">
                <a16:creationId xmlns:a16="http://schemas.microsoft.com/office/drawing/2014/main" id="{303412BB-AA6F-4AF4-B9F3-72189D075CD5}"/>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58" name="finite element">
            <a:extLst>
              <a:ext uri="{FF2B5EF4-FFF2-40B4-BE49-F238E27FC236}">
                <a16:creationId xmlns:a16="http://schemas.microsoft.com/office/drawing/2014/main" id="{25D5D472-D6DF-4F5C-91F2-AE004315C1D5}"/>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59" name="finite element">
            <a:extLst>
              <a:ext uri="{FF2B5EF4-FFF2-40B4-BE49-F238E27FC236}">
                <a16:creationId xmlns:a16="http://schemas.microsoft.com/office/drawing/2014/main" id="{A0A38815-3483-4093-8EF7-0C62E5775CFF}"/>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60" name="finite element">
            <a:extLst>
              <a:ext uri="{FF2B5EF4-FFF2-40B4-BE49-F238E27FC236}">
                <a16:creationId xmlns:a16="http://schemas.microsoft.com/office/drawing/2014/main" id="{5EDB2599-9BCD-4DD7-ABBB-AACC882883F4}"/>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61" name="finite element">
            <a:extLst>
              <a:ext uri="{FF2B5EF4-FFF2-40B4-BE49-F238E27FC236}">
                <a16:creationId xmlns:a16="http://schemas.microsoft.com/office/drawing/2014/main" id="{16230FBD-49FE-43D1-94F6-A39F2FBE85C7}"/>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62" name="finite element">
            <a:extLst>
              <a:ext uri="{FF2B5EF4-FFF2-40B4-BE49-F238E27FC236}">
                <a16:creationId xmlns:a16="http://schemas.microsoft.com/office/drawing/2014/main" id="{3818245A-CEE0-4102-9AC1-28906D59BBD0}"/>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63" name="finite element">
            <a:extLst>
              <a:ext uri="{FF2B5EF4-FFF2-40B4-BE49-F238E27FC236}">
                <a16:creationId xmlns:a16="http://schemas.microsoft.com/office/drawing/2014/main" id="{935FBFAC-8398-4AC9-B78A-8F345F3D2595}"/>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64" name="finite element">
            <a:extLst>
              <a:ext uri="{FF2B5EF4-FFF2-40B4-BE49-F238E27FC236}">
                <a16:creationId xmlns:a16="http://schemas.microsoft.com/office/drawing/2014/main" id="{2ACBECB3-EBA2-4276-95DE-2D36875C6647}"/>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65" name="finite element">
            <a:extLst>
              <a:ext uri="{FF2B5EF4-FFF2-40B4-BE49-F238E27FC236}">
                <a16:creationId xmlns:a16="http://schemas.microsoft.com/office/drawing/2014/main" id="{D44AA7F2-4E15-4B0B-BAA3-EDFE0BB80A88}"/>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66" name="finite element">
            <a:extLst>
              <a:ext uri="{FF2B5EF4-FFF2-40B4-BE49-F238E27FC236}">
                <a16:creationId xmlns:a16="http://schemas.microsoft.com/office/drawing/2014/main" id="{9B16E6D8-C7FD-4D21-BD0C-1A6EBEDCD91E}"/>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67" name="finite element">
            <a:extLst>
              <a:ext uri="{FF2B5EF4-FFF2-40B4-BE49-F238E27FC236}">
                <a16:creationId xmlns:a16="http://schemas.microsoft.com/office/drawing/2014/main" id="{A80E88ED-7C24-418D-8545-18E8606E4B6F}"/>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68" name="finite element">
            <a:extLst>
              <a:ext uri="{FF2B5EF4-FFF2-40B4-BE49-F238E27FC236}">
                <a16:creationId xmlns:a16="http://schemas.microsoft.com/office/drawing/2014/main" id="{068C0AEB-B121-4B81-A05D-7F1D0DE29646}"/>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69" name="finite element">
            <a:extLst>
              <a:ext uri="{FF2B5EF4-FFF2-40B4-BE49-F238E27FC236}">
                <a16:creationId xmlns:a16="http://schemas.microsoft.com/office/drawing/2014/main" id="{B609B398-4E7F-4A48-8151-6F2C421F4E3F}"/>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70" name="finite element">
            <a:extLst>
              <a:ext uri="{FF2B5EF4-FFF2-40B4-BE49-F238E27FC236}">
                <a16:creationId xmlns:a16="http://schemas.microsoft.com/office/drawing/2014/main" id="{053DCFA0-DAB7-408E-AC82-9B66BAEC09A6}"/>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71" name="finite element">
            <a:extLst>
              <a:ext uri="{FF2B5EF4-FFF2-40B4-BE49-F238E27FC236}">
                <a16:creationId xmlns:a16="http://schemas.microsoft.com/office/drawing/2014/main" id="{95065D0B-A7F2-415D-AF5E-54768AB3F191}"/>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72" name="finite element">
            <a:extLst>
              <a:ext uri="{FF2B5EF4-FFF2-40B4-BE49-F238E27FC236}">
                <a16:creationId xmlns:a16="http://schemas.microsoft.com/office/drawing/2014/main" id="{24C08234-15FD-40AD-A721-E1F1876EF781}"/>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73" name="finite element">
            <a:extLst>
              <a:ext uri="{FF2B5EF4-FFF2-40B4-BE49-F238E27FC236}">
                <a16:creationId xmlns:a16="http://schemas.microsoft.com/office/drawing/2014/main" id="{077F75DF-2E13-4950-AEF0-6A86C6599001}"/>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74" name="finite element">
            <a:extLst>
              <a:ext uri="{FF2B5EF4-FFF2-40B4-BE49-F238E27FC236}">
                <a16:creationId xmlns:a16="http://schemas.microsoft.com/office/drawing/2014/main" id="{90809411-BBA0-4907-8E44-A925C896AD6E}"/>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75" name="finite element">
            <a:extLst>
              <a:ext uri="{FF2B5EF4-FFF2-40B4-BE49-F238E27FC236}">
                <a16:creationId xmlns:a16="http://schemas.microsoft.com/office/drawing/2014/main" id="{EA9C2FDA-02F1-44C1-8C98-40DFB73B5990}"/>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76" name="finite element">
            <a:extLst>
              <a:ext uri="{FF2B5EF4-FFF2-40B4-BE49-F238E27FC236}">
                <a16:creationId xmlns:a16="http://schemas.microsoft.com/office/drawing/2014/main" id="{8B6D4F0C-D549-4421-B634-DA18AAE8DFB3}"/>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77" name="finite element">
            <a:extLst>
              <a:ext uri="{FF2B5EF4-FFF2-40B4-BE49-F238E27FC236}">
                <a16:creationId xmlns:a16="http://schemas.microsoft.com/office/drawing/2014/main" id="{0D130876-D21D-4C93-97AE-3DC59A158F1A}"/>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78" name="finite element">
            <a:extLst>
              <a:ext uri="{FF2B5EF4-FFF2-40B4-BE49-F238E27FC236}">
                <a16:creationId xmlns:a16="http://schemas.microsoft.com/office/drawing/2014/main" id="{AE6F1225-8887-4E21-97D6-B1904AE263F9}"/>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79" name="finite element">
            <a:extLst>
              <a:ext uri="{FF2B5EF4-FFF2-40B4-BE49-F238E27FC236}">
                <a16:creationId xmlns:a16="http://schemas.microsoft.com/office/drawing/2014/main" id="{BF336986-3F34-49E5-BF69-F553DC041F60}"/>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80" name="finite element">
            <a:extLst>
              <a:ext uri="{FF2B5EF4-FFF2-40B4-BE49-F238E27FC236}">
                <a16:creationId xmlns:a16="http://schemas.microsoft.com/office/drawing/2014/main" id="{E8868CB2-DEC5-4679-8B42-A85B39026F5F}"/>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81" name="finite element">
            <a:extLst>
              <a:ext uri="{FF2B5EF4-FFF2-40B4-BE49-F238E27FC236}">
                <a16:creationId xmlns:a16="http://schemas.microsoft.com/office/drawing/2014/main" id="{A6C48F7C-FCFB-4AAD-894D-C980F35D5174}"/>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82" name="finite element">
            <a:extLst>
              <a:ext uri="{FF2B5EF4-FFF2-40B4-BE49-F238E27FC236}">
                <a16:creationId xmlns:a16="http://schemas.microsoft.com/office/drawing/2014/main" id="{F196E3E3-7C38-4B8F-AF1B-E95F20E9B59E}"/>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83" name="finite element">
            <a:extLst>
              <a:ext uri="{FF2B5EF4-FFF2-40B4-BE49-F238E27FC236}">
                <a16:creationId xmlns:a16="http://schemas.microsoft.com/office/drawing/2014/main" id="{F7DC7C4E-1222-40DE-8254-64573AE3D558}"/>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84" name="finite element">
            <a:extLst>
              <a:ext uri="{FF2B5EF4-FFF2-40B4-BE49-F238E27FC236}">
                <a16:creationId xmlns:a16="http://schemas.microsoft.com/office/drawing/2014/main" id="{A3C830B1-4EA9-4570-B7E1-84DE0CFFF72E}"/>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85" name="finite element">
            <a:extLst>
              <a:ext uri="{FF2B5EF4-FFF2-40B4-BE49-F238E27FC236}">
                <a16:creationId xmlns:a16="http://schemas.microsoft.com/office/drawing/2014/main" id="{8668FCEE-7CB3-413D-8383-B865522A9B58}"/>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86" name="finite element">
            <a:extLst>
              <a:ext uri="{FF2B5EF4-FFF2-40B4-BE49-F238E27FC236}">
                <a16:creationId xmlns:a16="http://schemas.microsoft.com/office/drawing/2014/main" id="{A270D074-433B-4B44-81BC-310D05E623B4}"/>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87" name="finite element">
            <a:extLst>
              <a:ext uri="{FF2B5EF4-FFF2-40B4-BE49-F238E27FC236}">
                <a16:creationId xmlns:a16="http://schemas.microsoft.com/office/drawing/2014/main" id="{E4F8086D-A443-4C4E-9571-7DA3CCF6D8FE}"/>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88" name="finite element">
            <a:extLst>
              <a:ext uri="{FF2B5EF4-FFF2-40B4-BE49-F238E27FC236}">
                <a16:creationId xmlns:a16="http://schemas.microsoft.com/office/drawing/2014/main" id="{6DB548CD-4B20-42D9-9F48-69DC53425AFC}"/>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89" name="finite element">
            <a:extLst>
              <a:ext uri="{FF2B5EF4-FFF2-40B4-BE49-F238E27FC236}">
                <a16:creationId xmlns:a16="http://schemas.microsoft.com/office/drawing/2014/main" id="{55CA091B-FA3B-4936-9A1D-F8C9D5D6E8C2}"/>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90" name="finite element">
            <a:extLst>
              <a:ext uri="{FF2B5EF4-FFF2-40B4-BE49-F238E27FC236}">
                <a16:creationId xmlns:a16="http://schemas.microsoft.com/office/drawing/2014/main" id="{88CEC41C-0645-4773-A2B1-44C19AADF2A9}"/>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91" name="finite element">
            <a:extLst>
              <a:ext uri="{FF2B5EF4-FFF2-40B4-BE49-F238E27FC236}">
                <a16:creationId xmlns:a16="http://schemas.microsoft.com/office/drawing/2014/main" id="{8D5C80BD-E376-41D4-8806-3212412A480D}"/>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92" name="finite element">
            <a:extLst>
              <a:ext uri="{FF2B5EF4-FFF2-40B4-BE49-F238E27FC236}">
                <a16:creationId xmlns:a16="http://schemas.microsoft.com/office/drawing/2014/main" id="{DCAF7E1A-415F-4348-BB3D-DB91D436B080}"/>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93" name="finite element">
            <a:extLst>
              <a:ext uri="{FF2B5EF4-FFF2-40B4-BE49-F238E27FC236}">
                <a16:creationId xmlns:a16="http://schemas.microsoft.com/office/drawing/2014/main" id="{AE94176F-18E1-4F43-A030-B5349268929E}"/>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94" name="finite element">
            <a:extLst>
              <a:ext uri="{FF2B5EF4-FFF2-40B4-BE49-F238E27FC236}">
                <a16:creationId xmlns:a16="http://schemas.microsoft.com/office/drawing/2014/main" id="{1439F619-9E76-4BEF-AEBE-91F44785E0CE}"/>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95" name="finite element">
            <a:extLst>
              <a:ext uri="{FF2B5EF4-FFF2-40B4-BE49-F238E27FC236}">
                <a16:creationId xmlns:a16="http://schemas.microsoft.com/office/drawing/2014/main" id="{6EB260FF-AA4E-4CF2-8BC3-5EB5B214595D}"/>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96" name="finite element">
            <a:extLst>
              <a:ext uri="{FF2B5EF4-FFF2-40B4-BE49-F238E27FC236}">
                <a16:creationId xmlns:a16="http://schemas.microsoft.com/office/drawing/2014/main" id="{AA6E526F-80F6-46AB-A65C-80A25F998C44}"/>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97" name="finite element">
            <a:extLst>
              <a:ext uri="{FF2B5EF4-FFF2-40B4-BE49-F238E27FC236}">
                <a16:creationId xmlns:a16="http://schemas.microsoft.com/office/drawing/2014/main" id="{A26AD7EB-9CD8-4A90-97AF-78D9CE32C086}"/>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98" name="finite element">
            <a:extLst>
              <a:ext uri="{FF2B5EF4-FFF2-40B4-BE49-F238E27FC236}">
                <a16:creationId xmlns:a16="http://schemas.microsoft.com/office/drawing/2014/main" id="{916C6645-4E0C-4AA5-BF31-C525F52A70FC}"/>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99" name="finite element">
            <a:extLst>
              <a:ext uri="{FF2B5EF4-FFF2-40B4-BE49-F238E27FC236}">
                <a16:creationId xmlns:a16="http://schemas.microsoft.com/office/drawing/2014/main" id="{F27466C0-5498-49F2-80A6-4786973E3CA7}"/>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00" name="finite element">
            <a:extLst>
              <a:ext uri="{FF2B5EF4-FFF2-40B4-BE49-F238E27FC236}">
                <a16:creationId xmlns:a16="http://schemas.microsoft.com/office/drawing/2014/main" id="{33D358C8-D732-4510-BCC6-B4AE497CD8AC}"/>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01" name="finite element">
            <a:extLst>
              <a:ext uri="{FF2B5EF4-FFF2-40B4-BE49-F238E27FC236}">
                <a16:creationId xmlns:a16="http://schemas.microsoft.com/office/drawing/2014/main" id="{23790574-79ED-4DF7-B33D-56FCDDBBD14E}"/>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02" name="finite element">
            <a:extLst>
              <a:ext uri="{FF2B5EF4-FFF2-40B4-BE49-F238E27FC236}">
                <a16:creationId xmlns:a16="http://schemas.microsoft.com/office/drawing/2014/main" id="{1A1FE12A-7E2E-44C5-8800-8B2AE845E597}"/>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03" name="finite element">
            <a:extLst>
              <a:ext uri="{FF2B5EF4-FFF2-40B4-BE49-F238E27FC236}">
                <a16:creationId xmlns:a16="http://schemas.microsoft.com/office/drawing/2014/main" id="{C525FCB4-D270-486E-A851-06D242BAFB1E}"/>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04" name="finite element">
            <a:extLst>
              <a:ext uri="{FF2B5EF4-FFF2-40B4-BE49-F238E27FC236}">
                <a16:creationId xmlns:a16="http://schemas.microsoft.com/office/drawing/2014/main" id="{218BB527-EE00-4060-83BD-1303A1E5560F}"/>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05" name="finite element">
            <a:extLst>
              <a:ext uri="{FF2B5EF4-FFF2-40B4-BE49-F238E27FC236}">
                <a16:creationId xmlns:a16="http://schemas.microsoft.com/office/drawing/2014/main" id="{3C98B143-0687-4703-AED2-04EC2E416650}"/>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06" name="finite element">
            <a:extLst>
              <a:ext uri="{FF2B5EF4-FFF2-40B4-BE49-F238E27FC236}">
                <a16:creationId xmlns:a16="http://schemas.microsoft.com/office/drawing/2014/main" id="{BB18AC87-2318-48EF-BD08-54E3228E1DE1}"/>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07" name="finite element">
            <a:extLst>
              <a:ext uri="{FF2B5EF4-FFF2-40B4-BE49-F238E27FC236}">
                <a16:creationId xmlns:a16="http://schemas.microsoft.com/office/drawing/2014/main" id="{D7B5E2A8-5478-4E06-8591-1D142FEBD5D4}"/>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08" name="finite element">
            <a:extLst>
              <a:ext uri="{FF2B5EF4-FFF2-40B4-BE49-F238E27FC236}">
                <a16:creationId xmlns:a16="http://schemas.microsoft.com/office/drawing/2014/main" id="{A4B811C2-8478-4D6A-B3D1-A8BB618CEBD5}"/>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09" name="finite element">
            <a:extLst>
              <a:ext uri="{FF2B5EF4-FFF2-40B4-BE49-F238E27FC236}">
                <a16:creationId xmlns:a16="http://schemas.microsoft.com/office/drawing/2014/main" id="{4D7D90CF-9592-4C41-9FED-C940ABD21048}"/>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10" name="finite element">
            <a:extLst>
              <a:ext uri="{FF2B5EF4-FFF2-40B4-BE49-F238E27FC236}">
                <a16:creationId xmlns:a16="http://schemas.microsoft.com/office/drawing/2014/main" id="{8609BDC0-C1E1-4C44-A403-2E6D5C0B9958}"/>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11" name="finite element">
            <a:extLst>
              <a:ext uri="{FF2B5EF4-FFF2-40B4-BE49-F238E27FC236}">
                <a16:creationId xmlns:a16="http://schemas.microsoft.com/office/drawing/2014/main" id="{F8DFC826-62E0-4725-95C4-04987733AECD}"/>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12" name="finite element">
            <a:extLst>
              <a:ext uri="{FF2B5EF4-FFF2-40B4-BE49-F238E27FC236}">
                <a16:creationId xmlns:a16="http://schemas.microsoft.com/office/drawing/2014/main" id="{425A262E-F258-426D-B3A2-2FFFB3F54F9B}"/>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13" name="finite element">
            <a:extLst>
              <a:ext uri="{FF2B5EF4-FFF2-40B4-BE49-F238E27FC236}">
                <a16:creationId xmlns:a16="http://schemas.microsoft.com/office/drawing/2014/main" id="{D1A80E9E-43D1-401C-AF5F-4AE1579133A3}"/>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14" name="finite element">
            <a:extLst>
              <a:ext uri="{FF2B5EF4-FFF2-40B4-BE49-F238E27FC236}">
                <a16:creationId xmlns:a16="http://schemas.microsoft.com/office/drawing/2014/main" id="{2411D856-9DA7-4E24-A27D-BA937629938E}"/>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15" name="finite element">
            <a:extLst>
              <a:ext uri="{FF2B5EF4-FFF2-40B4-BE49-F238E27FC236}">
                <a16:creationId xmlns:a16="http://schemas.microsoft.com/office/drawing/2014/main" id="{D69B7884-98CF-47C0-B522-D2DECEB257E4}"/>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16" name="finite element">
            <a:extLst>
              <a:ext uri="{FF2B5EF4-FFF2-40B4-BE49-F238E27FC236}">
                <a16:creationId xmlns:a16="http://schemas.microsoft.com/office/drawing/2014/main" id="{BA865322-B7B5-4328-9C61-3ABCD0A6C2C9}"/>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17" name="finite element">
            <a:extLst>
              <a:ext uri="{FF2B5EF4-FFF2-40B4-BE49-F238E27FC236}">
                <a16:creationId xmlns:a16="http://schemas.microsoft.com/office/drawing/2014/main" id="{35C9D76B-734F-4600-A722-62234BB8DA2B}"/>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18" name="finite element">
            <a:extLst>
              <a:ext uri="{FF2B5EF4-FFF2-40B4-BE49-F238E27FC236}">
                <a16:creationId xmlns:a16="http://schemas.microsoft.com/office/drawing/2014/main" id="{F38A2155-78C9-4672-A72A-0E99A4E18724}"/>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19" name="finite element">
            <a:extLst>
              <a:ext uri="{FF2B5EF4-FFF2-40B4-BE49-F238E27FC236}">
                <a16:creationId xmlns:a16="http://schemas.microsoft.com/office/drawing/2014/main" id="{BA93E4EC-6F5D-484E-B32D-B4F8CE2ACBA5}"/>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20" name="finite element">
            <a:extLst>
              <a:ext uri="{FF2B5EF4-FFF2-40B4-BE49-F238E27FC236}">
                <a16:creationId xmlns:a16="http://schemas.microsoft.com/office/drawing/2014/main" id="{EA7A7A78-AB0C-421D-996C-6E98DD702C23}"/>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21" name="finite element">
            <a:extLst>
              <a:ext uri="{FF2B5EF4-FFF2-40B4-BE49-F238E27FC236}">
                <a16:creationId xmlns:a16="http://schemas.microsoft.com/office/drawing/2014/main" id="{FF00629F-E8CA-4BCB-8BD7-71890722DCDC}"/>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22" name="finite element">
            <a:extLst>
              <a:ext uri="{FF2B5EF4-FFF2-40B4-BE49-F238E27FC236}">
                <a16:creationId xmlns:a16="http://schemas.microsoft.com/office/drawing/2014/main" id="{430B51C3-B6B0-4978-9EE3-780E517DB652}"/>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23" name="finite element">
            <a:extLst>
              <a:ext uri="{FF2B5EF4-FFF2-40B4-BE49-F238E27FC236}">
                <a16:creationId xmlns:a16="http://schemas.microsoft.com/office/drawing/2014/main" id="{D59DE77E-3D3A-437F-8202-C1E483E070B4}"/>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24" name="finite element">
            <a:extLst>
              <a:ext uri="{FF2B5EF4-FFF2-40B4-BE49-F238E27FC236}">
                <a16:creationId xmlns:a16="http://schemas.microsoft.com/office/drawing/2014/main" id="{EAD8FCAB-59F2-4C24-9C76-FA975F92F275}"/>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25" name="finite element">
            <a:extLst>
              <a:ext uri="{FF2B5EF4-FFF2-40B4-BE49-F238E27FC236}">
                <a16:creationId xmlns:a16="http://schemas.microsoft.com/office/drawing/2014/main" id="{3BCD88B6-CA0A-40C8-AC16-C15D02E778A1}"/>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26" name="finite element">
            <a:extLst>
              <a:ext uri="{FF2B5EF4-FFF2-40B4-BE49-F238E27FC236}">
                <a16:creationId xmlns:a16="http://schemas.microsoft.com/office/drawing/2014/main" id="{AC791F04-F863-4998-AFB8-76B57D21F363}"/>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27" name="finite element">
            <a:extLst>
              <a:ext uri="{FF2B5EF4-FFF2-40B4-BE49-F238E27FC236}">
                <a16:creationId xmlns:a16="http://schemas.microsoft.com/office/drawing/2014/main" id="{51D9666C-7850-409E-9CEE-6923F16C4C98}"/>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28" name="finite element">
            <a:extLst>
              <a:ext uri="{FF2B5EF4-FFF2-40B4-BE49-F238E27FC236}">
                <a16:creationId xmlns:a16="http://schemas.microsoft.com/office/drawing/2014/main" id="{DC2F8BC3-A2C0-4DEC-BB8E-0FE4627A7EB0}"/>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29" name="finite element">
            <a:extLst>
              <a:ext uri="{FF2B5EF4-FFF2-40B4-BE49-F238E27FC236}">
                <a16:creationId xmlns:a16="http://schemas.microsoft.com/office/drawing/2014/main" id="{019582DB-31BC-4937-BB23-D5467659E870}"/>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30" name="finite element">
            <a:extLst>
              <a:ext uri="{FF2B5EF4-FFF2-40B4-BE49-F238E27FC236}">
                <a16:creationId xmlns:a16="http://schemas.microsoft.com/office/drawing/2014/main" id="{B328C242-F515-4E79-9344-7352C0B882F1}"/>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31" name="finite element">
            <a:extLst>
              <a:ext uri="{FF2B5EF4-FFF2-40B4-BE49-F238E27FC236}">
                <a16:creationId xmlns:a16="http://schemas.microsoft.com/office/drawing/2014/main" id="{0577A727-76F1-49A2-A750-8C3033953CAC}"/>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32" name="finite element">
            <a:extLst>
              <a:ext uri="{FF2B5EF4-FFF2-40B4-BE49-F238E27FC236}">
                <a16:creationId xmlns:a16="http://schemas.microsoft.com/office/drawing/2014/main" id="{D7D06BA3-D25D-46B9-AFE9-8A5C0A2B46B9}"/>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33" name="finite element">
            <a:extLst>
              <a:ext uri="{FF2B5EF4-FFF2-40B4-BE49-F238E27FC236}">
                <a16:creationId xmlns:a16="http://schemas.microsoft.com/office/drawing/2014/main" id="{DAEB6456-5FC8-4E69-963E-BC0C7B8CFAB0}"/>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34" name="finite element">
            <a:extLst>
              <a:ext uri="{FF2B5EF4-FFF2-40B4-BE49-F238E27FC236}">
                <a16:creationId xmlns:a16="http://schemas.microsoft.com/office/drawing/2014/main" id="{654943D7-0212-426C-B4AE-289AC9010DDE}"/>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35" name="finite element">
            <a:extLst>
              <a:ext uri="{FF2B5EF4-FFF2-40B4-BE49-F238E27FC236}">
                <a16:creationId xmlns:a16="http://schemas.microsoft.com/office/drawing/2014/main" id="{D1D77D21-2F80-4C1E-8432-8EB0EE0FB330}"/>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36" name="finite element">
            <a:extLst>
              <a:ext uri="{FF2B5EF4-FFF2-40B4-BE49-F238E27FC236}">
                <a16:creationId xmlns:a16="http://schemas.microsoft.com/office/drawing/2014/main" id="{04E4E16F-138D-4C8B-9A2B-93B0A691D25A}"/>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37" name="finite element">
            <a:extLst>
              <a:ext uri="{FF2B5EF4-FFF2-40B4-BE49-F238E27FC236}">
                <a16:creationId xmlns:a16="http://schemas.microsoft.com/office/drawing/2014/main" id="{0936F184-6B3D-423C-AF4F-64FEFB6D9685}"/>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38" name="finite element">
            <a:extLst>
              <a:ext uri="{FF2B5EF4-FFF2-40B4-BE49-F238E27FC236}">
                <a16:creationId xmlns:a16="http://schemas.microsoft.com/office/drawing/2014/main" id="{8DEB7368-5AEB-4A44-8440-093E587DC2B0}"/>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39" name="finite element">
            <a:extLst>
              <a:ext uri="{FF2B5EF4-FFF2-40B4-BE49-F238E27FC236}">
                <a16:creationId xmlns:a16="http://schemas.microsoft.com/office/drawing/2014/main" id="{057D67B1-CB14-4A42-B6FE-89F7DA38DCCE}"/>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40" name="finite element">
            <a:extLst>
              <a:ext uri="{FF2B5EF4-FFF2-40B4-BE49-F238E27FC236}">
                <a16:creationId xmlns:a16="http://schemas.microsoft.com/office/drawing/2014/main" id="{179DD27A-B997-4CC9-B31F-AD3C89685ED8}"/>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41" name="finite element">
            <a:extLst>
              <a:ext uri="{FF2B5EF4-FFF2-40B4-BE49-F238E27FC236}">
                <a16:creationId xmlns:a16="http://schemas.microsoft.com/office/drawing/2014/main" id="{1F96B8EF-B9E8-4765-B351-598DD0EFD079}"/>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42" name="finite element">
            <a:extLst>
              <a:ext uri="{FF2B5EF4-FFF2-40B4-BE49-F238E27FC236}">
                <a16:creationId xmlns:a16="http://schemas.microsoft.com/office/drawing/2014/main" id="{389CD0AD-8C87-4872-88D8-68EA620582B7}"/>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43" name="finite element">
            <a:extLst>
              <a:ext uri="{FF2B5EF4-FFF2-40B4-BE49-F238E27FC236}">
                <a16:creationId xmlns:a16="http://schemas.microsoft.com/office/drawing/2014/main" id="{05072F71-16CB-49C5-B354-14B25C755CE1}"/>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44" name="finite element">
            <a:extLst>
              <a:ext uri="{FF2B5EF4-FFF2-40B4-BE49-F238E27FC236}">
                <a16:creationId xmlns:a16="http://schemas.microsoft.com/office/drawing/2014/main" id="{DE952AB2-524A-41FB-815F-98E4D023BF01}"/>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45" name="finite element">
            <a:extLst>
              <a:ext uri="{FF2B5EF4-FFF2-40B4-BE49-F238E27FC236}">
                <a16:creationId xmlns:a16="http://schemas.microsoft.com/office/drawing/2014/main" id="{3D92E7BE-E677-4178-ADE7-014BA2D2D805}"/>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46" name="finite element">
            <a:extLst>
              <a:ext uri="{FF2B5EF4-FFF2-40B4-BE49-F238E27FC236}">
                <a16:creationId xmlns:a16="http://schemas.microsoft.com/office/drawing/2014/main" id="{03E0227C-BB03-49ED-A26E-1943D172786F}"/>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47" name="finite element">
            <a:extLst>
              <a:ext uri="{FF2B5EF4-FFF2-40B4-BE49-F238E27FC236}">
                <a16:creationId xmlns:a16="http://schemas.microsoft.com/office/drawing/2014/main" id="{03BAD7FD-FD64-4591-9F8E-672A55021143}"/>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48" name="finite element">
            <a:extLst>
              <a:ext uri="{FF2B5EF4-FFF2-40B4-BE49-F238E27FC236}">
                <a16:creationId xmlns:a16="http://schemas.microsoft.com/office/drawing/2014/main" id="{7577139F-0E65-4D42-B166-D51254982230}"/>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49" name="finite element">
            <a:extLst>
              <a:ext uri="{FF2B5EF4-FFF2-40B4-BE49-F238E27FC236}">
                <a16:creationId xmlns:a16="http://schemas.microsoft.com/office/drawing/2014/main" id="{D754445B-97F6-443F-B4FF-B6F85E32D873}"/>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50" name="finite element">
            <a:extLst>
              <a:ext uri="{FF2B5EF4-FFF2-40B4-BE49-F238E27FC236}">
                <a16:creationId xmlns:a16="http://schemas.microsoft.com/office/drawing/2014/main" id="{1E5EACCE-199D-4BB6-A2D8-8F34E879CE14}"/>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51" name="finite element">
            <a:extLst>
              <a:ext uri="{FF2B5EF4-FFF2-40B4-BE49-F238E27FC236}">
                <a16:creationId xmlns:a16="http://schemas.microsoft.com/office/drawing/2014/main" id="{8FE23333-5EBC-4A1C-A66E-0A367ACA19E6}"/>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52" name="finite element">
            <a:extLst>
              <a:ext uri="{FF2B5EF4-FFF2-40B4-BE49-F238E27FC236}">
                <a16:creationId xmlns:a16="http://schemas.microsoft.com/office/drawing/2014/main" id="{62F47AC1-3CF6-42F4-A608-0F7F808B8BAA}"/>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53" name="finite element">
            <a:extLst>
              <a:ext uri="{FF2B5EF4-FFF2-40B4-BE49-F238E27FC236}">
                <a16:creationId xmlns:a16="http://schemas.microsoft.com/office/drawing/2014/main" id="{35105178-BC81-4D37-AB02-449AA864AC16}"/>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54" name="finite element">
            <a:extLst>
              <a:ext uri="{FF2B5EF4-FFF2-40B4-BE49-F238E27FC236}">
                <a16:creationId xmlns:a16="http://schemas.microsoft.com/office/drawing/2014/main" id="{1C89902C-1DFD-4C30-9AB4-A4F954A68005}"/>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55" name="finite element">
            <a:extLst>
              <a:ext uri="{FF2B5EF4-FFF2-40B4-BE49-F238E27FC236}">
                <a16:creationId xmlns:a16="http://schemas.microsoft.com/office/drawing/2014/main" id="{89EB5EF2-0B0F-4266-85A4-24270A9AFCC9}"/>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56" name="finite element">
            <a:extLst>
              <a:ext uri="{FF2B5EF4-FFF2-40B4-BE49-F238E27FC236}">
                <a16:creationId xmlns:a16="http://schemas.microsoft.com/office/drawing/2014/main" id="{D455E8DA-2826-413F-8D83-5A4F16AC0E37}"/>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57" name="finite element">
            <a:extLst>
              <a:ext uri="{FF2B5EF4-FFF2-40B4-BE49-F238E27FC236}">
                <a16:creationId xmlns:a16="http://schemas.microsoft.com/office/drawing/2014/main" id="{9BB839E2-C0D6-4868-ACB8-4B29F26338C9}"/>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58" name="finite element">
            <a:extLst>
              <a:ext uri="{FF2B5EF4-FFF2-40B4-BE49-F238E27FC236}">
                <a16:creationId xmlns:a16="http://schemas.microsoft.com/office/drawing/2014/main" id="{CC8B6A61-75ED-4342-9192-B463C0D4FBCC}"/>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59" name="finite element">
            <a:extLst>
              <a:ext uri="{FF2B5EF4-FFF2-40B4-BE49-F238E27FC236}">
                <a16:creationId xmlns:a16="http://schemas.microsoft.com/office/drawing/2014/main" id="{8E3A9634-05A2-4DFB-AE70-8AB28D3B8383}"/>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60" name="finite element">
            <a:extLst>
              <a:ext uri="{FF2B5EF4-FFF2-40B4-BE49-F238E27FC236}">
                <a16:creationId xmlns:a16="http://schemas.microsoft.com/office/drawing/2014/main" id="{0F41E27D-2242-4F40-B896-600042D1CAE0}"/>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61" name="finite element">
            <a:extLst>
              <a:ext uri="{FF2B5EF4-FFF2-40B4-BE49-F238E27FC236}">
                <a16:creationId xmlns:a16="http://schemas.microsoft.com/office/drawing/2014/main" id="{C98726CC-152A-47EA-8490-043A36E73999}"/>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62" name="finite element">
            <a:extLst>
              <a:ext uri="{FF2B5EF4-FFF2-40B4-BE49-F238E27FC236}">
                <a16:creationId xmlns:a16="http://schemas.microsoft.com/office/drawing/2014/main" id="{E7775C9A-6EA5-4720-B373-0B8F30BF8604}"/>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63" name="finite element">
            <a:extLst>
              <a:ext uri="{FF2B5EF4-FFF2-40B4-BE49-F238E27FC236}">
                <a16:creationId xmlns:a16="http://schemas.microsoft.com/office/drawing/2014/main" id="{F720F32D-E635-436D-8078-48BBD25DB834}"/>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64" name="finite element">
            <a:extLst>
              <a:ext uri="{FF2B5EF4-FFF2-40B4-BE49-F238E27FC236}">
                <a16:creationId xmlns:a16="http://schemas.microsoft.com/office/drawing/2014/main" id="{44C18ECB-66D9-4C63-9EE4-AE2013E6D439}"/>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65" name="finite element">
            <a:extLst>
              <a:ext uri="{FF2B5EF4-FFF2-40B4-BE49-F238E27FC236}">
                <a16:creationId xmlns:a16="http://schemas.microsoft.com/office/drawing/2014/main" id="{109F4337-21F4-4D07-AB93-3F37F71F29A9}"/>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66" name="finite element">
            <a:extLst>
              <a:ext uri="{FF2B5EF4-FFF2-40B4-BE49-F238E27FC236}">
                <a16:creationId xmlns:a16="http://schemas.microsoft.com/office/drawing/2014/main" id="{84662966-C12A-4541-9B17-874CFB52DE07}"/>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67" name="finite element">
            <a:extLst>
              <a:ext uri="{FF2B5EF4-FFF2-40B4-BE49-F238E27FC236}">
                <a16:creationId xmlns:a16="http://schemas.microsoft.com/office/drawing/2014/main" id="{17C7AA75-9B46-40F5-9BF0-677A39C64E34}"/>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68" name="finite element">
            <a:extLst>
              <a:ext uri="{FF2B5EF4-FFF2-40B4-BE49-F238E27FC236}">
                <a16:creationId xmlns:a16="http://schemas.microsoft.com/office/drawing/2014/main" id="{E406E5F5-5025-4182-88CB-F05298CECC23}"/>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69" name="finite element">
            <a:extLst>
              <a:ext uri="{FF2B5EF4-FFF2-40B4-BE49-F238E27FC236}">
                <a16:creationId xmlns:a16="http://schemas.microsoft.com/office/drawing/2014/main" id="{DC8C9791-1179-4612-A152-2EE2B7D083F3}"/>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70" name="finite element">
            <a:extLst>
              <a:ext uri="{FF2B5EF4-FFF2-40B4-BE49-F238E27FC236}">
                <a16:creationId xmlns:a16="http://schemas.microsoft.com/office/drawing/2014/main" id="{6EBE8C1D-BD81-4396-87BF-AECFFA2923CC}"/>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71" name="finite element">
            <a:extLst>
              <a:ext uri="{FF2B5EF4-FFF2-40B4-BE49-F238E27FC236}">
                <a16:creationId xmlns:a16="http://schemas.microsoft.com/office/drawing/2014/main" id="{F4CB3E69-43DD-4100-880E-F821F15BD216}"/>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72" name="finite element">
            <a:extLst>
              <a:ext uri="{FF2B5EF4-FFF2-40B4-BE49-F238E27FC236}">
                <a16:creationId xmlns:a16="http://schemas.microsoft.com/office/drawing/2014/main" id="{17BBE07C-8C65-4C9D-BDA4-740C293968F3}"/>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73" name="finite element">
            <a:extLst>
              <a:ext uri="{FF2B5EF4-FFF2-40B4-BE49-F238E27FC236}">
                <a16:creationId xmlns:a16="http://schemas.microsoft.com/office/drawing/2014/main" id="{C728CF49-F16E-4561-8C4C-AAB8F2E66D68}"/>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74" name="finite element">
            <a:extLst>
              <a:ext uri="{FF2B5EF4-FFF2-40B4-BE49-F238E27FC236}">
                <a16:creationId xmlns:a16="http://schemas.microsoft.com/office/drawing/2014/main" id="{3D5C81EE-42A1-4FBB-8A10-6A995FA1E8BD}"/>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75" name="finite element">
            <a:extLst>
              <a:ext uri="{FF2B5EF4-FFF2-40B4-BE49-F238E27FC236}">
                <a16:creationId xmlns:a16="http://schemas.microsoft.com/office/drawing/2014/main" id="{7B5858DC-64DE-406F-9453-27BC36C9B607}"/>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76" name="finite element">
            <a:extLst>
              <a:ext uri="{FF2B5EF4-FFF2-40B4-BE49-F238E27FC236}">
                <a16:creationId xmlns:a16="http://schemas.microsoft.com/office/drawing/2014/main" id="{C33CF2B5-3008-402B-81B1-649EEDF2BE29}"/>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77" name="finite element">
            <a:extLst>
              <a:ext uri="{FF2B5EF4-FFF2-40B4-BE49-F238E27FC236}">
                <a16:creationId xmlns:a16="http://schemas.microsoft.com/office/drawing/2014/main" id="{F22C5E4A-1835-4C60-A2B6-A39A93673C45}"/>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78" name="finite element">
            <a:extLst>
              <a:ext uri="{FF2B5EF4-FFF2-40B4-BE49-F238E27FC236}">
                <a16:creationId xmlns:a16="http://schemas.microsoft.com/office/drawing/2014/main" id="{13B2572B-CE53-461C-B123-2880EC5161FD}"/>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79" name="finite element">
            <a:extLst>
              <a:ext uri="{FF2B5EF4-FFF2-40B4-BE49-F238E27FC236}">
                <a16:creationId xmlns:a16="http://schemas.microsoft.com/office/drawing/2014/main" id="{EB6592AA-34C0-4301-9A26-3FCA53F63893}"/>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80" name="finite element">
            <a:extLst>
              <a:ext uri="{FF2B5EF4-FFF2-40B4-BE49-F238E27FC236}">
                <a16:creationId xmlns:a16="http://schemas.microsoft.com/office/drawing/2014/main" id="{EE970A11-AE9C-4532-B90A-479E7A1CDC5B}"/>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81" name="finite element">
            <a:extLst>
              <a:ext uri="{FF2B5EF4-FFF2-40B4-BE49-F238E27FC236}">
                <a16:creationId xmlns:a16="http://schemas.microsoft.com/office/drawing/2014/main" id="{A8731C32-3A62-4F94-98EC-92FF88F1C069}"/>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82" name="finite element">
            <a:extLst>
              <a:ext uri="{FF2B5EF4-FFF2-40B4-BE49-F238E27FC236}">
                <a16:creationId xmlns:a16="http://schemas.microsoft.com/office/drawing/2014/main" id="{A61A1131-522B-41A1-853C-E716AC548449}"/>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83" name="finite element">
            <a:extLst>
              <a:ext uri="{FF2B5EF4-FFF2-40B4-BE49-F238E27FC236}">
                <a16:creationId xmlns:a16="http://schemas.microsoft.com/office/drawing/2014/main" id="{DADDBA66-802E-4898-B6F4-3EC07A1B3772}"/>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84" name="finite element">
            <a:extLst>
              <a:ext uri="{FF2B5EF4-FFF2-40B4-BE49-F238E27FC236}">
                <a16:creationId xmlns:a16="http://schemas.microsoft.com/office/drawing/2014/main" id="{0FE1B0D0-65BF-4B49-80E4-CCF6F7C81047}"/>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85" name="finite element">
            <a:extLst>
              <a:ext uri="{FF2B5EF4-FFF2-40B4-BE49-F238E27FC236}">
                <a16:creationId xmlns:a16="http://schemas.microsoft.com/office/drawing/2014/main" id="{142E1B03-2CF1-4524-8203-FFDD710E3278}"/>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86" name="finite element">
            <a:extLst>
              <a:ext uri="{FF2B5EF4-FFF2-40B4-BE49-F238E27FC236}">
                <a16:creationId xmlns:a16="http://schemas.microsoft.com/office/drawing/2014/main" id="{12625983-81F0-4832-ABA1-46B137168881}"/>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87" name="finite element">
            <a:extLst>
              <a:ext uri="{FF2B5EF4-FFF2-40B4-BE49-F238E27FC236}">
                <a16:creationId xmlns:a16="http://schemas.microsoft.com/office/drawing/2014/main" id="{9D53345C-2C56-4362-96B0-E705A7C818DD}"/>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88" name="finite element">
            <a:extLst>
              <a:ext uri="{FF2B5EF4-FFF2-40B4-BE49-F238E27FC236}">
                <a16:creationId xmlns:a16="http://schemas.microsoft.com/office/drawing/2014/main" id="{5538BA42-524D-48E7-A8F7-BF83D88AA41E}"/>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89" name="finite element">
            <a:extLst>
              <a:ext uri="{FF2B5EF4-FFF2-40B4-BE49-F238E27FC236}">
                <a16:creationId xmlns:a16="http://schemas.microsoft.com/office/drawing/2014/main" id="{A18BD54F-70CA-41C2-A00F-E1D2AF8D4957}"/>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90" name="finite element">
            <a:extLst>
              <a:ext uri="{FF2B5EF4-FFF2-40B4-BE49-F238E27FC236}">
                <a16:creationId xmlns:a16="http://schemas.microsoft.com/office/drawing/2014/main" id="{CFB8C48B-CCEE-4302-8C0E-72CD15C21BAE}"/>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91" name="finite element">
            <a:extLst>
              <a:ext uri="{FF2B5EF4-FFF2-40B4-BE49-F238E27FC236}">
                <a16:creationId xmlns:a16="http://schemas.microsoft.com/office/drawing/2014/main" id="{7155E430-D017-4CE5-972D-7694DE18C456}"/>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92" name="finite element">
            <a:extLst>
              <a:ext uri="{FF2B5EF4-FFF2-40B4-BE49-F238E27FC236}">
                <a16:creationId xmlns:a16="http://schemas.microsoft.com/office/drawing/2014/main" id="{86D47AD0-CB20-4ADE-950A-02E433A503DC}"/>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93" name="finite element">
            <a:extLst>
              <a:ext uri="{FF2B5EF4-FFF2-40B4-BE49-F238E27FC236}">
                <a16:creationId xmlns:a16="http://schemas.microsoft.com/office/drawing/2014/main" id="{5BA9BE95-2C74-4C93-92F9-D5B60A0B347D}"/>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94" name="finite element">
            <a:extLst>
              <a:ext uri="{FF2B5EF4-FFF2-40B4-BE49-F238E27FC236}">
                <a16:creationId xmlns:a16="http://schemas.microsoft.com/office/drawing/2014/main" id="{106E4237-AE62-4D2E-9C80-68A8FFDD9853}"/>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95" name="finite element">
            <a:extLst>
              <a:ext uri="{FF2B5EF4-FFF2-40B4-BE49-F238E27FC236}">
                <a16:creationId xmlns:a16="http://schemas.microsoft.com/office/drawing/2014/main" id="{8A5FDFB3-65B1-4A4D-9A56-49BF5C300392}"/>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96" name="finite element">
            <a:extLst>
              <a:ext uri="{FF2B5EF4-FFF2-40B4-BE49-F238E27FC236}">
                <a16:creationId xmlns:a16="http://schemas.microsoft.com/office/drawing/2014/main" id="{D2DBF7DA-A705-49FD-B0FD-1B8E308CD555}"/>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97" name="finite element">
            <a:extLst>
              <a:ext uri="{FF2B5EF4-FFF2-40B4-BE49-F238E27FC236}">
                <a16:creationId xmlns:a16="http://schemas.microsoft.com/office/drawing/2014/main" id="{2B86D7FA-430D-4F5C-8443-0203D0B6E160}"/>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98" name="finite element">
            <a:extLst>
              <a:ext uri="{FF2B5EF4-FFF2-40B4-BE49-F238E27FC236}">
                <a16:creationId xmlns:a16="http://schemas.microsoft.com/office/drawing/2014/main" id="{1392A095-E2E4-4498-9032-9DF1131A59EF}"/>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99" name="finite element">
            <a:extLst>
              <a:ext uri="{FF2B5EF4-FFF2-40B4-BE49-F238E27FC236}">
                <a16:creationId xmlns:a16="http://schemas.microsoft.com/office/drawing/2014/main" id="{ABEF2B4B-1D25-40B5-BE38-B689D4777D37}"/>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200" name="finite element">
            <a:extLst>
              <a:ext uri="{FF2B5EF4-FFF2-40B4-BE49-F238E27FC236}">
                <a16:creationId xmlns:a16="http://schemas.microsoft.com/office/drawing/2014/main" id="{7FCF6EE4-0977-494D-8AFA-CF13E071FA9D}"/>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201" name="finite element">
            <a:extLst>
              <a:ext uri="{FF2B5EF4-FFF2-40B4-BE49-F238E27FC236}">
                <a16:creationId xmlns:a16="http://schemas.microsoft.com/office/drawing/2014/main" id="{67975D94-EFDA-4295-8370-CB4EEC4B83E6}"/>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202" name="finite element">
            <a:extLst>
              <a:ext uri="{FF2B5EF4-FFF2-40B4-BE49-F238E27FC236}">
                <a16:creationId xmlns:a16="http://schemas.microsoft.com/office/drawing/2014/main" id="{342769F5-3386-4165-A14F-C5E90CDA9426}"/>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03" name="finite element">
            <a:extLst>
              <a:ext uri="{FF2B5EF4-FFF2-40B4-BE49-F238E27FC236}">
                <a16:creationId xmlns:a16="http://schemas.microsoft.com/office/drawing/2014/main" id="{EBEB96DE-39C8-42C9-85CE-AC690A62225F}"/>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204" name="text">
            <a:extLst>
              <a:ext uri="{FF2B5EF4-FFF2-40B4-BE49-F238E27FC236}">
                <a16:creationId xmlns:a16="http://schemas.microsoft.com/office/drawing/2014/main" id="{4C6B17E5-85E3-4AA7-B50A-1898D20A27C6}"/>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Refine the mesh; compare the selected point</a:t>
            </a:r>
          </a:p>
        </p:txBody>
      </p:sp>
      <p:sp>
        <p:nvSpPr>
          <p:cNvPr id="205" name="visible explanation">
            <a:extLst>
              <a:ext uri="{FF2B5EF4-FFF2-40B4-BE49-F238E27FC236}">
                <a16:creationId xmlns:a16="http://schemas.microsoft.com/office/drawing/2014/main" id="{1442A978-199E-4F8A-B1B3-FC6691BE7EDE}"/>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stiffness and mass matrices form a generalized eigenproblem.</a:t>
            </a:r>
          </a:p>
        </p:txBody>
      </p:sp>
      <p:sp>
        <p:nvSpPr>
          <p:cNvPr id="206" name="governing equation">
            <a:extLst>
              <a:ext uri="{FF2B5EF4-FFF2-40B4-BE49-F238E27FC236}">
                <a16:creationId xmlns:a16="http://schemas.microsoft.com/office/drawing/2014/main" id="{08BE037F-2C1C-4DC3-A078-C1CAFDE75964}"/>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Kc=λMc,</m:t>
                  </m:r>
                  <m:r>
                    <m:rPr>
                      <m:nor/>
                    </m:rPr>
                    <a:rPr lang="en-US" sz="2200" b="0">
                      <a:solidFill>
                        <a:srgbClr val="116B70"/>
                      </a:solidFill>
                      <a:latin typeface="Cambria Math"/>
                    </a:rPr>
                    <m:t xml:space="preserve"> </m:t>
                  </m:r>
                  <m:sSup>
                    <m:e>
                      <m:r>
                        <a:rPr lang="en-US" sz="2200" b="0">
                          <a:solidFill>
                            <a:srgbClr val="116B70"/>
                          </a:solidFill>
                          <a:latin typeface="Cambria Math"/>
                        </a:rPr>
                        <m:t xml:space="preserve">c</m:t>
                      </m:r>
                    </m:e>
                    <m:sup>
                      <m:r>
                        <m:rPr>
                          <m:scr m:val="sans-serif"/>
                          <m:sty m:val="p"/>
                        </m:rPr>
                        <a:rPr lang="en-US" sz="2200" b="0">
                          <a:solidFill>
                            <a:srgbClr val="116B70"/>
                          </a:solidFill>
                          <a:latin typeface="Cambria Math"/>
                        </a:rPr>
                        <m:t xml:space="preserve">T</m:t>
                      </m:r>
                    </m:sup>
                  </m:sSup>
                  <m:r>
                    <a:rPr lang="en-US" sz="2200" b="0">
                      <a:solidFill>
                        <a:srgbClr val="116B70"/>
                      </a:solidFill>
                      <a:latin typeface="Cambria Math"/>
                    </a:rPr>
                    <m:t xml:space="preserve">Mc=1</m:t>
                  </m:r>
                </m:oMath>
              </m:oMathPara>
            </a14:m>
            <a:endParaRPr lang="en-US" sz="2200"/>
          </a:p>
        </p:txBody>
      </p:sp>
      <p:sp>
        <p:nvSpPr>
          <p:cNvPr id="207" name="student question">
            <a:extLst>
              <a:ext uri="{FF2B5EF4-FFF2-40B4-BE49-F238E27FC236}">
                <a16:creationId xmlns:a16="http://schemas.microsoft.com/office/drawing/2014/main" id="{008C8C2A-8E3B-47DC-A7A6-AB89B4E900D6}"/>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does ordinary Euclidean normalization of the coefficient vector fail?</a:t>
            </a:r>
          </a:p>
        </p:txBody>
      </p:sp>
      <p:sp>
        <p:nvSpPr>
          <p:cNvPr id="208" name="text">
            <a:extLst>
              <a:ext uri="{FF2B5EF4-FFF2-40B4-BE49-F238E27FC236}">
                <a16:creationId xmlns:a16="http://schemas.microsoft.com/office/drawing/2014/main" id="{53E00587-D2C0-42CE-8CA4-E6EC88C981D9}"/>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09" name="text">
            <a:extLst>
              <a:ext uri="{FF2B5EF4-FFF2-40B4-BE49-F238E27FC236}">
                <a16:creationId xmlns:a16="http://schemas.microsoft.com/office/drawing/2014/main" id="{48F5A8C3-585D-4A31-9B04-9C9DF6F41ABB}"/>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53</a:t>
            </a:r>
          </a:p>
        </p:txBody>
      </p:sp>
    </p:spTree>
    <p:extLst>
      <p:ext uri="{BB962C8B-B14F-4D97-AF65-F5344CB8AC3E}">
        <p14:creationId xmlns:p14="http://schemas.microsoft.com/office/powerpoint/2010/main" val="7111799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206"/>
                                        </p:tgtEl>
                                        <p:attrNameLst>
                                          <p:attrName>style.visibility</p:attrName>
                                        </p:attrNameLst>
                                      </p:cBhvr>
                                      <p:to>
                                        <p:strVal val="visible"/>
                                      </p:to>
                                    </p:set>
                                    <p:animEffect transition="in" filter="fade">
                                      <p:cBhvr additive="base">
                                        <p:cTn id="7" dur="600" fill="hold"/>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9" name="text">
            <a:extLst>
              <a:ext uri="{FF2B5EF4-FFF2-40B4-BE49-F238E27FC236}">
                <a16:creationId xmlns:a16="http://schemas.microsoft.com/office/drawing/2014/main" id="{10451737-AA52-4BB9-A7BC-6D4079A5FCE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CB3C8587-1384-45BB-BF5D-347ED1DC8A39}"/>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Quantum fingerprints and ETC neighbors</a:t>
            </a:r>
          </a:p>
        </p:txBody>
      </p:sp>
      <p:sp>
        <p:nvSpPr>
          <p:cNvPr id="3" name="line">
            <a:extLst>
              <a:ext uri="{FF2B5EF4-FFF2-40B4-BE49-F238E27FC236}">
                <a16:creationId xmlns:a16="http://schemas.microsoft.com/office/drawing/2014/main" id="{A7617084-325B-4E9D-8FB5-39A90FE9614E}"/>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2" name="Chart"/>
          <p:cNvGraphicFramePr/>
          <p:nvPr/>
        </p:nvGraphicFramePr>
        <p:xfrm>
          <a:off x="523875" y="2095500"/>
          <a:ext cx="5334000" cy="3667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p:cNvGraphicFramePr/>
          <p:nvPr/>
        </p:nvGraphicFramePr>
        <p:xfrm>
          <a:off x="6286500" y="2095500"/>
          <a:ext cx="5334000" cy="366712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a:extLst>
              <a:ext uri="{FF2B5EF4-FFF2-40B4-BE49-F238E27FC236}">
                <a16:creationId xmlns:a16="http://schemas.microsoft.com/office/drawing/2014/main" id="{B2F6DCFC-9DA4-4CED-8E62-BD3EF3E49320}"/>
              </a:ext>
            </a:extLst>
          </p:cNvPr>
          <p:cNvSpPr>
            <a:spLocks noGrp="1"/>
          </p:cNvSpPr>
          <p:nvPr/>
        </p:nvSpPr>
        <p:spPr>
          <a:xfrm>
            <a:off x="571500" y="6048375"/>
            <a:ext cx="11049000" cy="3238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Base (−1,0), (1,0); apex (0,x). Neighbor slopes use sampled differences. Similarity ≠ identity.</a:t>
            </a:r>
          </a:p>
        </p:txBody>
      </p:sp>
      <p:sp>
        <p:nvSpPr>
          <p:cNvPr id="7" name="text">
            <a:extLst>
              <a:ext uri="{FF2B5EF4-FFF2-40B4-BE49-F238E27FC236}">
                <a16:creationId xmlns:a16="http://schemas.microsoft.com/office/drawing/2014/main" id="{72E6EB4B-D79E-4A1C-BCA6-ACA44092962C}"/>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8" name="text">
            <a:extLst>
              <a:ext uri="{FF2B5EF4-FFF2-40B4-BE49-F238E27FC236}">
                <a16:creationId xmlns:a16="http://schemas.microsoft.com/office/drawing/2014/main" id="{058090A7-CFAB-42BF-923C-87E9F7EDF63F}"/>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54</a:t>
            </a:r>
          </a:p>
        </p:txBody>
      </p:sp>
      <p:sp>
        <p:nvSpPr>
          <p:cNvPr id="14" name="Shared graph legend">
            <a:extLst>
              <a:ext uri="{FF2B5EF4-FFF2-40B4-BE49-F238E27FC236}">
                <a16:creationId xmlns:a16="http://schemas.microsoft.com/office/drawing/2014/main" id="{CB3C8587-1384-45BB-BF5D-347ED1DC8A39}"/>
              </a:ext>
            </a:extLst>
          </p:cNvPr>
          <p:cNvSpPr>
            <a:spLocks noGrp="1"/>
          </p:cNvSpPr>
          <p:nvPr/>
        </p:nvSpPr>
        <p:spPr>
          <a:xfrm>
            <a:off x="876300" y="5810250"/>
            <a:ext cx="1536700" cy="304800"/>
          </a:xfrm>
          <a:prstGeom prst="rect">
            <a:avLst/>
          </a:prstGeom>
          <a:noFill/>
          <a:ln w="0">
            <a:noFill/>
          </a:ln>
        </p:spPr>
        <p:txBody>
          <a:bodyPr anchor="ctr">
            <a:noAutofit/>
          </a:bodyPr>
          <a:lstStyle/>
          <a:p>
            <a:pPr>
              <a:defRPr sz="1650" b="0">
                <a:solidFill>
                  <a:srgbClr val="D74E72"/>
                </a:solidFill>
                <a:latin typeface="Arial"/>
                <a:ea typeface="Arial"/>
                <a:cs typeface="Arial"/>
              </a:defRPr>
            </a:pPr>
            <a:r>
              <a:rPr sz="1650" b="0">
                <a:solidFill>
                  <a:srgbClr val="D74E72"/>
                </a:solidFill>
                <a:latin typeface="Arial"/>
                <a:ea typeface="Arial"/>
                <a:cs typeface="Arial"/>
              </a:rPr>
              <a:t>Q</a:t>
            </a:r>
            <a:r>
              <a:rPr sz="1221" b="0" baseline="-20000">
                <a:solidFill>
                  <a:srgbClr val="D74E72"/>
                </a:solidFill>
                <a:latin typeface="Arial"/>
                <a:ea typeface="Arial"/>
                <a:cs typeface="Arial"/>
              </a:rPr>
              <a:t>0</a:t>
            </a:r>
          </a:p>
        </p:txBody>
      </p:sp>
      <p:sp>
        <p:nvSpPr>
          <p:cNvPr id="15" name="Graph legend line">
            <a:extLst>
              <a:ext uri="{FF2B5EF4-FFF2-40B4-BE49-F238E27FC236}">
                <a16:creationId xmlns:a16="http://schemas.microsoft.com/office/drawing/2014/main" id="{A7617084-325B-4E9D-8FB5-39A90FE9614E}"/>
              </a:ext>
            </a:extLst>
          </p:cNvPr>
          <p:cNvSpPr>
            <a:spLocks noGrp="1"/>
          </p:cNvSpPr>
          <p:nvPr/>
        </p:nvSpPr>
        <p:spPr>
          <a:xfrm>
            <a:off x="609600" y="5953125"/>
            <a:ext cx="238125" cy="4762"/>
          </a:xfrm>
          <a:custGeom>
            <a:avLst/>
            <a:gdLst/>
            <a:ahLst/>
            <a:cxnLst/>
            <a:rect l="0" t="0" r="0" b="0"/>
            <a:pathLst>
              <a:path w="11049000" h="4763">
                <a:moveTo>
                  <a:pt x="0" y="0"/>
                </a:moveTo>
                <a:lnTo>
                  <a:pt x="11049000" y="0"/>
                </a:lnTo>
              </a:path>
            </a:pathLst>
          </a:custGeom>
          <a:noFill/>
          <a:ln w="28000">
            <a:solidFill>
              <a:srgbClr val="D74E72"/>
            </a:solidFill>
            <a:prstDash val="solid"/>
          </a:ln>
        </p:spPr>
        <p:txBody>
          <a:bodyPr/>
          <a:lstStyle/>
          <a:p>
            <a:endParaRPr lang="en-US"/>
          </a:p>
        </p:txBody>
      </p:sp>
      <p:sp>
        <p:nvSpPr>
          <p:cNvPr id="16" name="Shared graph legend">
            <a:extLst>
              <a:ext uri="{FF2B5EF4-FFF2-40B4-BE49-F238E27FC236}">
                <a16:creationId xmlns:a16="http://schemas.microsoft.com/office/drawing/2014/main" id="{CB3C8587-1384-45BB-BF5D-347ED1DC8A39}"/>
              </a:ext>
            </a:extLst>
          </p:cNvPr>
          <p:cNvSpPr>
            <a:spLocks noGrp="1"/>
          </p:cNvSpPr>
          <p:nvPr/>
        </p:nvSpPr>
        <p:spPr>
          <a:xfrm>
            <a:off x="2717800" y="5810250"/>
            <a:ext cx="1536700" cy="3048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X</a:t>
            </a:r>
            <a:r>
              <a:rPr sz="1221" b="0" baseline="-20000">
                <a:solidFill>
                  <a:srgbClr val="116B70"/>
                </a:solidFill>
                <a:latin typeface="Arial"/>
                <a:ea typeface="Arial"/>
                <a:cs typeface="Arial"/>
              </a:rPr>
              <a:t>1</a:t>
            </a:r>
          </a:p>
        </p:txBody>
      </p:sp>
      <p:sp>
        <p:nvSpPr>
          <p:cNvPr id="17" name="Graph legend line">
            <a:extLst>
              <a:ext uri="{FF2B5EF4-FFF2-40B4-BE49-F238E27FC236}">
                <a16:creationId xmlns:a16="http://schemas.microsoft.com/office/drawing/2014/main" id="{A7617084-325B-4E9D-8FB5-39A90FE9614E}"/>
              </a:ext>
            </a:extLst>
          </p:cNvPr>
          <p:cNvSpPr>
            <a:spLocks noGrp="1"/>
          </p:cNvSpPr>
          <p:nvPr/>
        </p:nvSpPr>
        <p:spPr>
          <a:xfrm>
            <a:off x="2451100" y="5953125"/>
            <a:ext cx="238125" cy="4762"/>
          </a:xfrm>
          <a:custGeom>
            <a:avLst/>
            <a:gdLst/>
            <a:ahLst/>
            <a:cxnLst/>
            <a:rect l="0" t="0" r="0" b="0"/>
            <a:pathLst>
              <a:path w="11049000" h="4763">
                <a:moveTo>
                  <a:pt x="0" y="0"/>
                </a:moveTo>
                <a:lnTo>
                  <a:pt x="11049000" y="0"/>
                </a:lnTo>
              </a:path>
            </a:pathLst>
          </a:custGeom>
          <a:noFill/>
          <a:ln w="28000">
            <a:solidFill>
              <a:srgbClr val="116B70"/>
            </a:solidFill>
            <a:prstDash val="dash"/>
          </a:ln>
        </p:spPr>
        <p:txBody>
          <a:bodyPr/>
          <a:lstStyle/>
          <a:p>
            <a:endParaRPr lang="en-US"/>
          </a:p>
        </p:txBody>
      </p:sp>
      <p:sp>
        <p:nvSpPr>
          <p:cNvPr id="18" name="Shared graph legend">
            <a:extLst>
              <a:ext uri="{FF2B5EF4-FFF2-40B4-BE49-F238E27FC236}">
                <a16:creationId xmlns:a16="http://schemas.microsoft.com/office/drawing/2014/main" id="{CB3C8587-1384-45BB-BF5D-347ED1DC8A39}"/>
              </a:ext>
            </a:extLst>
          </p:cNvPr>
          <p:cNvSpPr>
            <a:spLocks noGrp="1"/>
          </p:cNvSpPr>
          <p:nvPr/>
        </p:nvSpPr>
        <p:spPr>
          <a:xfrm>
            <a:off x="4559300" y="5810250"/>
            <a:ext cx="1536700" cy="304800"/>
          </a:xfrm>
          <a:prstGeom prst="rect">
            <a:avLst/>
          </a:prstGeom>
          <a:noFill/>
          <a:ln w="0">
            <a:noFill/>
          </a:ln>
        </p:spPr>
        <p:txBody>
          <a:bodyPr anchor="ctr">
            <a:noAutofit/>
          </a:bodyPr>
          <a:lstStyle/>
          <a:p>
            <a:pPr>
              <a:defRPr sz="1650" b="0">
                <a:solidFill>
                  <a:srgbClr val="13283C"/>
                </a:solidFill>
                <a:latin typeface="Arial"/>
                <a:ea typeface="Arial"/>
                <a:cs typeface="Arial"/>
              </a:defRPr>
            </a:pPr>
            <a:r>
              <a:rPr sz="1650" b="0">
                <a:solidFill>
                  <a:srgbClr val="13283C"/>
                </a:solidFill>
                <a:latin typeface="Arial"/>
                <a:ea typeface="Arial"/>
                <a:cs typeface="Arial"/>
              </a:rPr>
              <a:t>X</a:t>
            </a:r>
            <a:r>
              <a:rPr sz="1221" b="0" baseline="-20000">
                <a:solidFill>
                  <a:srgbClr val="13283C"/>
                </a:solidFill>
                <a:latin typeface="Arial"/>
                <a:ea typeface="Arial"/>
                <a:cs typeface="Arial"/>
              </a:rPr>
              <a:t>2</a:t>
            </a:r>
          </a:p>
        </p:txBody>
      </p:sp>
      <p:sp>
        <p:nvSpPr>
          <p:cNvPr id="19" name="Graph legend line">
            <a:extLst>
              <a:ext uri="{FF2B5EF4-FFF2-40B4-BE49-F238E27FC236}">
                <a16:creationId xmlns:a16="http://schemas.microsoft.com/office/drawing/2014/main" id="{A7617084-325B-4E9D-8FB5-39A90FE9614E}"/>
              </a:ext>
            </a:extLst>
          </p:cNvPr>
          <p:cNvSpPr>
            <a:spLocks noGrp="1"/>
          </p:cNvSpPr>
          <p:nvPr/>
        </p:nvSpPr>
        <p:spPr>
          <a:xfrm>
            <a:off x="4292600" y="5953125"/>
            <a:ext cx="238125" cy="4762"/>
          </a:xfrm>
          <a:custGeom>
            <a:avLst/>
            <a:gdLst/>
            <a:ahLst/>
            <a:cxnLst/>
            <a:rect l="0" t="0" r="0" b="0"/>
            <a:pathLst>
              <a:path w="11049000" h="4763">
                <a:moveTo>
                  <a:pt x="0" y="0"/>
                </a:moveTo>
                <a:lnTo>
                  <a:pt x="11049000" y="0"/>
                </a:lnTo>
              </a:path>
            </a:pathLst>
          </a:custGeom>
          <a:noFill/>
          <a:ln w="28000">
            <a:solidFill>
              <a:srgbClr val="13283C"/>
            </a:solidFill>
            <a:prstDash val="sysDot"/>
          </a:ln>
        </p:spPr>
        <p:txBody>
          <a:bodyPr/>
          <a:lstStyle/>
          <a:p>
            <a:endParaRPr lang="en-US"/>
          </a:p>
        </p:txBody>
      </p:sp>
      <p:sp>
        <p:nvSpPr>
          <p:cNvPr id="20" name="Shared graph legend">
            <a:extLst>
              <a:ext uri="{FF2B5EF4-FFF2-40B4-BE49-F238E27FC236}">
                <a16:creationId xmlns:a16="http://schemas.microsoft.com/office/drawing/2014/main" id="{CB3C8587-1384-45BB-BF5D-347ED1DC8A39}"/>
              </a:ext>
            </a:extLst>
          </p:cNvPr>
          <p:cNvSpPr>
            <a:spLocks noGrp="1"/>
          </p:cNvSpPr>
          <p:nvPr/>
        </p:nvSpPr>
        <p:spPr>
          <a:xfrm>
            <a:off x="6400800" y="5810250"/>
            <a:ext cx="1536700" cy="304800"/>
          </a:xfrm>
          <a:prstGeom prst="rect">
            <a:avLst/>
          </a:prstGeom>
          <a:noFill/>
          <a:ln w="0">
            <a:noFill/>
          </a:ln>
        </p:spPr>
        <p:txBody>
          <a:bodyPr anchor="ctr">
            <a:noAutofit/>
          </a:bodyPr>
          <a:lstStyle/>
          <a:p>
            <a:pPr>
              <a:defRPr sz="1650" b="0">
                <a:solidFill>
                  <a:srgbClr val="B17409"/>
                </a:solidFill>
                <a:latin typeface="Arial"/>
                <a:ea typeface="Arial"/>
                <a:cs typeface="Arial"/>
              </a:defRPr>
            </a:pPr>
            <a:r>
              <a:rPr sz="1650" b="0">
                <a:solidFill>
                  <a:srgbClr val="B17409"/>
                </a:solidFill>
                <a:latin typeface="Arial"/>
                <a:ea typeface="Arial"/>
                <a:cs typeface="Arial"/>
              </a:rPr>
              <a:t>X</a:t>
            </a:r>
            <a:r>
              <a:rPr sz="1221" b="0" baseline="-20000">
                <a:solidFill>
                  <a:srgbClr val="B17409"/>
                </a:solidFill>
                <a:latin typeface="Arial"/>
                <a:ea typeface="Arial"/>
                <a:cs typeface="Arial"/>
              </a:rPr>
              <a:t>10</a:t>
            </a:r>
          </a:p>
        </p:txBody>
      </p:sp>
      <p:sp>
        <p:nvSpPr>
          <p:cNvPr id="21" name="Graph legend line">
            <a:extLst>
              <a:ext uri="{FF2B5EF4-FFF2-40B4-BE49-F238E27FC236}">
                <a16:creationId xmlns:a16="http://schemas.microsoft.com/office/drawing/2014/main" id="{A7617084-325B-4E9D-8FB5-39A90FE9614E}"/>
              </a:ext>
            </a:extLst>
          </p:cNvPr>
          <p:cNvSpPr>
            <a:spLocks noGrp="1"/>
          </p:cNvSpPr>
          <p:nvPr/>
        </p:nvSpPr>
        <p:spPr>
          <a:xfrm>
            <a:off x="6134100" y="5953125"/>
            <a:ext cx="238125" cy="4762"/>
          </a:xfrm>
          <a:custGeom>
            <a:avLst/>
            <a:gdLst/>
            <a:ahLst/>
            <a:cxnLst/>
            <a:rect l="0" t="0" r="0" b="0"/>
            <a:pathLst>
              <a:path w="11049000" h="4763">
                <a:moveTo>
                  <a:pt x="0" y="0"/>
                </a:moveTo>
                <a:lnTo>
                  <a:pt x="11049000" y="0"/>
                </a:lnTo>
              </a:path>
            </a:pathLst>
          </a:custGeom>
          <a:noFill/>
          <a:ln w="28000">
            <a:solidFill>
              <a:srgbClr val="B17409"/>
            </a:solidFill>
            <a:prstDash val="lgDash"/>
          </a:ln>
        </p:spPr>
        <p:txBody>
          <a:bodyPr/>
          <a:lstStyle/>
          <a:p>
            <a:endParaRPr lang="en-US"/>
          </a:p>
        </p:txBody>
      </p:sp>
      <p:sp>
        <p:nvSpPr>
          <p:cNvPr id="22" name="Shared graph legend">
            <a:extLst>
              <a:ext uri="{FF2B5EF4-FFF2-40B4-BE49-F238E27FC236}">
                <a16:creationId xmlns:a16="http://schemas.microsoft.com/office/drawing/2014/main" id="{CB3C8587-1384-45BB-BF5D-347ED1DC8A39}"/>
              </a:ext>
            </a:extLst>
          </p:cNvPr>
          <p:cNvSpPr>
            <a:spLocks noGrp="1"/>
          </p:cNvSpPr>
          <p:nvPr/>
        </p:nvSpPr>
        <p:spPr>
          <a:xfrm>
            <a:off x="8242300" y="5810250"/>
            <a:ext cx="1536700" cy="304800"/>
          </a:xfrm>
          <a:prstGeom prst="rect">
            <a:avLst/>
          </a:prstGeom>
          <a:noFill/>
          <a:ln w="0">
            <a:noFill/>
          </a:ln>
        </p:spPr>
        <p:txBody>
          <a:bodyPr anchor="ctr">
            <a:noAutofit/>
          </a:bodyPr>
          <a:lstStyle/>
          <a:p>
            <a:pPr>
              <a:defRPr sz="1650" b="0">
                <a:solidFill>
                  <a:srgbClr val="315FC2"/>
                </a:solidFill>
                <a:latin typeface="Arial"/>
                <a:ea typeface="Arial"/>
                <a:cs typeface="Arial"/>
              </a:defRPr>
            </a:pPr>
            <a:r>
              <a:rPr sz="1650" b="0">
                <a:solidFill>
                  <a:srgbClr val="315FC2"/>
                </a:solidFill>
                <a:latin typeface="Arial"/>
                <a:ea typeface="Arial"/>
                <a:cs typeface="Arial"/>
              </a:rPr>
              <a:t>X</a:t>
            </a:r>
            <a:r>
              <a:rPr sz="1221" b="0" baseline="-20000">
                <a:solidFill>
                  <a:srgbClr val="315FC2"/>
                </a:solidFill>
                <a:latin typeface="Arial"/>
                <a:ea typeface="Arial"/>
                <a:cs typeface="Arial"/>
              </a:rPr>
              <a:t>24936</a:t>
            </a:r>
          </a:p>
        </p:txBody>
      </p:sp>
      <p:sp>
        <p:nvSpPr>
          <p:cNvPr id="23" name="Graph legend line">
            <a:extLst>
              <a:ext uri="{FF2B5EF4-FFF2-40B4-BE49-F238E27FC236}">
                <a16:creationId xmlns:a16="http://schemas.microsoft.com/office/drawing/2014/main" id="{A7617084-325B-4E9D-8FB5-39A90FE9614E}"/>
              </a:ext>
            </a:extLst>
          </p:cNvPr>
          <p:cNvSpPr>
            <a:spLocks noGrp="1"/>
          </p:cNvSpPr>
          <p:nvPr/>
        </p:nvSpPr>
        <p:spPr>
          <a:xfrm>
            <a:off x="7975600" y="5953125"/>
            <a:ext cx="238125" cy="4762"/>
          </a:xfrm>
          <a:custGeom>
            <a:avLst/>
            <a:gdLst/>
            <a:ahLst/>
            <a:cxnLst/>
            <a:rect l="0" t="0" r="0" b="0"/>
            <a:pathLst>
              <a:path w="11049000" h="4763">
                <a:moveTo>
                  <a:pt x="0" y="0"/>
                </a:moveTo>
                <a:lnTo>
                  <a:pt x="11049000" y="0"/>
                </a:lnTo>
              </a:path>
            </a:pathLst>
          </a:custGeom>
          <a:noFill/>
          <a:ln w="28000">
            <a:solidFill>
              <a:srgbClr val="315FC2"/>
            </a:solidFill>
            <a:prstDash val="dashDot"/>
          </a:ln>
        </p:spPr>
        <p:txBody>
          <a:bodyPr/>
          <a:lstStyle/>
          <a:p>
            <a:endParaRPr lang="en-US"/>
          </a:p>
        </p:txBody>
      </p:sp>
      <p:sp>
        <p:nvSpPr>
          <p:cNvPr id="24" name="Shared graph legend">
            <a:extLst>
              <a:ext uri="{FF2B5EF4-FFF2-40B4-BE49-F238E27FC236}">
                <a16:creationId xmlns:a16="http://schemas.microsoft.com/office/drawing/2014/main" id="{CB3C8587-1384-45BB-BF5D-347ED1DC8A39}"/>
              </a:ext>
            </a:extLst>
          </p:cNvPr>
          <p:cNvSpPr>
            <a:spLocks noGrp="1"/>
          </p:cNvSpPr>
          <p:nvPr/>
        </p:nvSpPr>
        <p:spPr>
          <a:xfrm>
            <a:off x="10083800" y="5810250"/>
            <a:ext cx="1536700" cy="304800"/>
          </a:xfrm>
          <a:prstGeom prst="rect">
            <a:avLst/>
          </a:prstGeom>
          <a:noFill/>
          <a:ln w="0">
            <a:noFill/>
          </a:ln>
        </p:spPr>
        <p:txBody>
          <a:bodyPr anchor="ctr">
            <a:noAutofit/>
          </a:bodyPr>
          <a:lstStyle/>
          <a:p>
            <a:pPr>
              <a:defRPr sz="1650" b="0">
                <a:solidFill>
                  <a:srgbClr val="7952A4"/>
                </a:solidFill>
                <a:latin typeface="Arial"/>
                <a:ea typeface="Arial"/>
                <a:cs typeface="Arial"/>
              </a:defRPr>
            </a:pPr>
            <a:r>
              <a:rPr sz="1650" b="0">
                <a:solidFill>
                  <a:srgbClr val="7952A4"/>
                </a:solidFill>
                <a:latin typeface="Arial"/>
                <a:ea typeface="Arial"/>
                <a:cs typeface="Arial"/>
              </a:rPr>
              <a:t>X</a:t>
            </a:r>
            <a:r>
              <a:rPr sz="1221" b="0" baseline="-20000">
                <a:solidFill>
                  <a:srgbClr val="7952A4"/>
                </a:solidFill>
                <a:latin typeface="Arial"/>
                <a:ea typeface="Arial"/>
                <a:cs typeface="Arial"/>
              </a:rPr>
              <a:t>39622</a:t>
            </a:r>
          </a:p>
        </p:txBody>
      </p:sp>
      <p:sp>
        <p:nvSpPr>
          <p:cNvPr id="25" name="Graph legend line">
            <a:extLst>
              <a:ext uri="{FF2B5EF4-FFF2-40B4-BE49-F238E27FC236}">
                <a16:creationId xmlns:a16="http://schemas.microsoft.com/office/drawing/2014/main" id="{A7617084-325B-4E9D-8FB5-39A90FE9614E}"/>
              </a:ext>
            </a:extLst>
          </p:cNvPr>
          <p:cNvSpPr>
            <a:spLocks noGrp="1"/>
          </p:cNvSpPr>
          <p:nvPr/>
        </p:nvSpPr>
        <p:spPr>
          <a:xfrm>
            <a:off x="9817100" y="5953125"/>
            <a:ext cx="238125" cy="4762"/>
          </a:xfrm>
          <a:custGeom>
            <a:avLst/>
            <a:gdLst/>
            <a:ahLst/>
            <a:cxnLst/>
            <a:rect l="0" t="0" r="0" b="0"/>
            <a:pathLst>
              <a:path w="11049000" h="4763">
                <a:moveTo>
                  <a:pt x="0" y="0"/>
                </a:moveTo>
                <a:lnTo>
                  <a:pt x="11049000" y="0"/>
                </a:lnTo>
              </a:path>
            </a:pathLst>
          </a:custGeom>
          <a:noFill/>
          <a:ln w="28000">
            <a:solidFill>
              <a:srgbClr val="7952A4"/>
            </a:solidFill>
            <a:prstDash val="lgDashDot"/>
          </a:ln>
        </p:spPr>
        <p:txBody>
          <a:bodyPr/>
          <a:lstStyle/>
          <a:p>
            <a:endParaRPr lang="en-US"/>
          </a:p>
        </p:txBody>
      </p:sp>
    </p:spTree>
    <p:extLst>
      <p:ext uri="{BB962C8B-B14F-4D97-AF65-F5344CB8AC3E}">
        <p14:creationId xmlns:p14="http://schemas.microsoft.com/office/powerpoint/2010/main" val="1558756305"/>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4" name="text">
            <a:extLst>
              <a:ext uri="{FF2B5EF4-FFF2-40B4-BE49-F238E27FC236}">
                <a16:creationId xmlns:a16="http://schemas.microsoft.com/office/drawing/2014/main" id="{EF9F805F-A92E-4862-B045-11762959DD7F}"/>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39C4599F-8465-49DD-B222-E0343C16E7DE}"/>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Four ways to probe triangle shape</a:t>
            </a:r>
          </a:p>
        </p:txBody>
      </p:sp>
      <p:sp>
        <p:nvSpPr>
          <p:cNvPr id="3" name="line">
            <a:extLst>
              <a:ext uri="{FF2B5EF4-FFF2-40B4-BE49-F238E27FC236}">
                <a16:creationId xmlns:a16="http://schemas.microsoft.com/office/drawing/2014/main" id="{7EBE1AC7-CD70-4576-83BC-E040C7784498}"/>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6E45D37F-6DC8-48BF-8889-A885EEF0A102}"/>
              </a:ext>
            </a:extLst>
          </p:cNvPr>
          <p:cNvSpPr>
            <a:spLocks noGrp="1"/>
          </p:cNvSpPr>
          <p:nvPr/>
        </p:nvSpPr>
        <p:spPr>
          <a:xfrm>
            <a:off x="714375" y="2996803"/>
            <a:ext cx="1857375" cy="1578769"/>
          </a:xfrm>
          <a:custGeom>
            <a:avLst/>
            <a:gdLst/>
            <a:ahLst/>
            <a:cxnLst/>
            <a:rect l="0" t="0" r="0" b="0"/>
            <a:pathLst>
              <a:path w="1857375" h="1578769">
                <a:moveTo>
                  <a:pt x="0" y="1578769"/>
                </a:moveTo>
                <a:lnTo>
                  <a:pt x="1857375" y="1578769"/>
                </a:lnTo>
                <a:lnTo>
                  <a:pt x="928688"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724448E1-2AED-4576-B529-CF9929BC5F8A}"/>
              </a:ext>
            </a:extLst>
          </p:cNvPr>
          <p:cNvSpPr>
            <a:spLocks noGrp="1"/>
          </p:cNvSpPr>
          <p:nvPr/>
        </p:nvSpPr>
        <p:spPr>
          <a:xfrm>
            <a:off x="809625" y="5476875"/>
            <a:ext cx="1905000" cy="333375"/>
          </a:xfrm>
          <a:prstGeom prst="rect">
            <a:avLst/>
          </a:prstGeom>
          <a:noFill/>
          <a:ln w="0">
            <a:noFill/>
          </a:ln>
        </p:spPr>
        <p:txBody>
          <a:bodyPr anchor="ctr">
            <a:noAutofit/>
          </a:bodyPr>
          <a:lstStyle/>
          <a:p>
            <a:pPr>
              <a:defRPr sz="1950" b="1">
                <a:solidFill>
                  <a:srgbClr val="116B70"/>
                </a:solidFill>
                <a:latin typeface="Arial"/>
                <a:ea typeface="Arial"/>
                <a:cs typeface="Arial"/>
              </a:defRPr>
            </a:pPr>
            <a:r>
              <a:rPr sz="1950" b="1">
                <a:solidFill>
                  <a:srgbClr val="116B70"/>
                </a:solidFill>
                <a:latin typeface="Arial"/>
                <a:ea typeface="Arial"/>
                <a:cs typeface="Arial"/>
              </a:rPr>
              <a:t>Isosceles</a:t>
            </a:r>
          </a:p>
        </p:txBody>
      </p:sp>
      <p:sp>
        <p:nvSpPr>
          <p:cNvPr id="6" name="triangle">
            <a:extLst>
              <a:ext uri="{FF2B5EF4-FFF2-40B4-BE49-F238E27FC236}">
                <a16:creationId xmlns:a16="http://schemas.microsoft.com/office/drawing/2014/main" id="{9FBC38D8-94B2-46B5-A65C-16611D2C5043}"/>
              </a:ext>
            </a:extLst>
          </p:cNvPr>
          <p:cNvSpPr>
            <a:spLocks noGrp="1"/>
          </p:cNvSpPr>
          <p:nvPr/>
        </p:nvSpPr>
        <p:spPr>
          <a:xfrm>
            <a:off x="2762250" y="2996803"/>
            <a:ext cx="1857375" cy="1578769"/>
          </a:xfrm>
          <a:custGeom>
            <a:avLst/>
            <a:gdLst/>
            <a:ahLst/>
            <a:cxnLst/>
            <a:rect l="0" t="0" r="0" b="0"/>
            <a:pathLst>
              <a:path w="1857375" h="1578769">
                <a:moveTo>
                  <a:pt x="0" y="1578769"/>
                </a:moveTo>
                <a:lnTo>
                  <a:pt x="1857375" y="1578769"/>
                </a:lnTo>
                <a:lnTo>
                  <a:pt x="0" y="0"/>
                </a:lnTo>
                <a:close/>
              </a:path>
            </a:pathLst>
          </a:custGeom>
          <a:solidFill>
            <a:srgbClr val="E8F2F1"/>
          </a:solidFill>
          <a:ln w="28575">
            <a:solidFill>
              <a:srgbClr val="116B70"/>
            </a:solidFill>
          </a:ln>
        </p:spPr>
        <p:txBody>
          <a:bodyPr/>
          <a:lstStyle/>
          <a:p>
            <a:endParaRPr lang="en-US"/>
          </a:p>
        </p:txBody>
      </p:sp>
      <p:sp>
        <p:nvSpPr>
          <p:cNvPr id="7" name="text">
            <a:extLst>
              <a:ext uri="{FF2B5EF4-FFF2-40B4-BE49-F238E27FC236}">
                <a16:creationId xmlns:a16="http://schemas.microsoft.com/office/drawing/2014/main" id="{C803B643-9361-450F-8E82-B22A91534954}"/>
              </a:ext>
            </a:extLst>
          </p:cNvPr>
          <p:cNvSpPr>
            <a:spLocks noGrp="1"/>
          </p:cNvSpPr>
          <p:nvPr/>
        </p:nvSpPr>
        <p:spPr>
          <a:xfrm>
            <a:off x="2857500" y="5476875"/>
            <a:ext cx="1905000" cy="333375"/>
          </a:xfrm>
          <a:prstGeom prst="rect">
            <a:avLst/>
          </a:prstGeom>
          <a:noFill/>
          <a:ln w="0">
            <a:noFill/>
          </a:ln>
        </p:spPr>
        <p:txBody>
          <a:bodyPr anchor="ctr">
            <a:noAutofit/>
          </a:bodyPr>
          <a:lstStyle/>
          <a:p>
            <a:pPr>
              <a:defRPr sz="1950" b="1">
                <a:solidFill>
                  <a:srgbClr val="116B70"/>
                </a:solidFill>
                <a:latin typeface="Arial"/>
                <a:ea typeface="Arial"/>
                <a:cs typeface="Arial"/>
              </a:defRPr>
            </a:pPr>
            <a:r>
              <a:rPr sz="1950" b="1">
                <a:solidFill>
                  <a:srgbClr val="116B70"/>
                </a:solidFill>
                <a:latin typeface="Arial"/>
                <a:ea typeface="Arial"/>
                <a:cs typeface="Arial"/>
              </a:rPr>
              <a:t>Right</a:t>
            </a:r>
          </a:p>
        </p:txBody>
      </p:sp>
      <p:sp>
        <p:nvSpPr>
          <p:cNvPr id="8" name="triangle">
            <a:extLst>
              <a:ext uri="{FF2B5EF4-FFF2-40B4-BE49-F238E27FC236}">
                <a16:creationId xmlns:a16="http://schemas.microsoft.com/office/drawing/2014/main" id="{0C0C4984-1AD4-4328-882A-DBAC5702E088}"/>
              </a:ext>
            </a:extLst>
          </p:cNvPr>
          <p:cNvSpPr>
            <a:spLocks noGrp="1"/>
          </p:cNvSpPr>
          <p:nvPr/>
        </p:nvSpPr>
        <p:spPr>
          <a:xfrm>
            <a:off x="4810125" y="3702606"/>
            <a:ext cx="1857375" cy="167164"/>
          </a:xfrm>
          <a:custGeom>
            <a:avLst/>
            <a:gdLst/>
            <a:ahLst/>
            <a:cxnLst/>
            <a:rect l="0" t="0" r="0" b="0"/>
            <a:pathLst>
              <a:path w="1857375" h="167164">
                <a:moveTo>
                  <a:pt x="0" y="167164"/>
                </a:moveTo>
                <a:lnTo>
                  <a:pt x="1857375" y="167164"/>
                </a:lnTo>
                <a:lnTo>
                  <a:pt x="1532334" y="0"/>
                </a:lnTo>
                <a:close/>
              </a:path>
            </a:pathLst>
          </a:custGeom>
          <a:solidFill>
            <a:srgbClr val="E8F2F1"/>
          </a:solidFill>
          <a:ln w="28575">
            <a:solidFill>
              <a:srgbClr val="116B70"/>
            </a:solidFill>
          </a:ln>
        </p:spPr>
        <p:txBody>
          <a:bodyPr/>
          <a:lstStyle/>
          <a:p>
            <a:endParaRPr lang="en-US"/>
          </a:p>
        </p:txBody>
      </p:sp>
      <p:sp>
        <p:nvSpPr>
          <p:cNvPr id="9" name="text">
            <a:extLst>
              <a:ext uri="{FF2B5EF4-FFF2-40B4-BE49-F238E27FC236}">
                <a16:creationId xmlns:a16="http://schemas.microsoft.com/office/drawing/2014/main" id="{F6CDAE8B-C6B3-434C-A8D4-C844B9A24CF5}"/>
              </a:ext>
            </a:extLst>
          </p:cNvPr>
          <p:cNvSpPr>
            <a:spLocks noGrp="1"/>
          </p:cNvSpPr>
          <p:nvPr/>
        </p:nvSpPr>
        <p:spPr>
          <a:xfrm>
            <a:off x="4905375" y="5476875"/>
            <a:ext cx="1905000" cy="333375"/>
          </a:xfrm>
          <a:prstGeom prst="rect">
            <a:avLst/>
          </a:prstGeom>
          <a:noFill/>
          <a:ln w="0">
            <a:noFill/>
          </a:ln>
        </p:spPr>
        <p:txBody>
          <a:bodyPr anchor="ctr">
            <a:noAutofit/>
          </a:bodyPr>
          <a:lstStyle/>
          <a:p>
            <a:pPr>
              <a:defRPr sz="1950" b="1">
                <a:solidFill>
                  <a:srgbClr val="116B70"/>
                </a:solidFill>
                <a:latin typeface="Arial"/>
                <a:ea typeface="Arial"/>
                <a:cs typeface="Arial"/>
              </a:defRPr>
            </a:pPr>
            <a:r>
              <a:rPr sz="1950" b="1">
                <a:solidFill>
                  <a:srgbClr val="116B70"/>
                </a:solidFill>
                <a:latin typeface="Arial"/>
                <a:ea typeface="Arial"/>
                <a:cs typeface="Arial"/>
              </a:rPr>
              <a:t>Thin</a:t>
            </a:r>
          </a:p>
        </p:txBody>
      </p:sp>
      <p:sp>
        <p:nvSpPr>
          <p:cNvPr id="10" name="visible explanation">
            <a:extLst>
              <a:ext uri="{FF2B5EF4-FFF2-40B4-BE49-F238E27FC236}">
                <a16:creationId xmlns:a16="http://schemas.microsoft.com/office/drawing/2014/main" id="{7C311223-44AD-4C43-8655-6CB76198EF30}"/>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Symmetry slices, right triangles, thin limits and equilateral perturbations.</a:t>
            </a:r>
          </a:p>
        </p:txBody>
      </p:sp>
      <p:sp>
        <p:nvSpPr>
          <p:cNvPr id="11" name="student question">
            <a:extLst>
              <a:ext uri="{FF2B5EF4-FFF2-40B4-BE49-F238E27FC236}">
                <a16:creationId xmlns:a16="http://schemas.microsoft.com/office/drawing/2014/main" id="{A71B124D-E203-45C2-A56A-6E8E168772F4}"/>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family is most likely to reveal singular numerical conditioning?</a:t>
            </a:r>
          </a:p>
        </p:txBody>
      </p:sp>
      <p:sp>
        <p:nvSpPr>
          <p:cNvPr id="12" name="text">
            <a:extLst>
              <a:ext uri="{FF2B5EF4-FFF2-40B4-BE49-F238E27FC236}">
                <a16:creationId xmlns:a16="http://schemas.microsoft.com/office/drawing/2014/main" id="{71474C04-7D86-46A5-A3CB-F904375AC900}"/>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3" name="text">
            <a:extLst>
              <a:ext uri="{FF2B5EF4-FFF2-40B4-BE49-F238E27FC236}">
                <a16:creationId xmlns:a16="http://schemas.microsoft.com/office/drawing/2014/main" id="{2F8FD1A5-1C37-4389-87B3-960D33EDBC94}"/>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55</a:t>
            </a:r>
          </a:p>
        </p:txBody>
      </p:sp>
    </p:spTree>
    <p:extLst>
      <p:ext uri="{BB962C8B-B14F-4D97-AF65-F5344CB8AC3E}">
        <p14:creationId xmlns:p14="http://schemas.microsoft.com/office/powerpoint/2010/main" val="1580331856"/>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3DBBECE5-AD8E-4B0F-B8E3-02464699392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0F9BC8DB-93AF-4F43-9D99-9F8AB9E0BCF9}"/>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Reflecting Brownian motion</a:t>
            </a:r>
          </a:p>
        </p:txBody>
      </p:sp>
      <p:sp>
        <p:nvSpPr>
          <p:cNvPr id="3" name="line">
            <a:extLst>
              <a:ext uri="{FF2B5EF4-FFF2-40B4-BE49-F238E27FC236}">
                <a16:creationId xmlns:a16="http://schemas.microsoft.com/office/drawing/2014/main" id="{C843D561-A97F-42DC-B824-84ADA8A89D4C}"/>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C235985F-987E-4420-B5C2-E729FC1488BA}"/>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E67DA4BF-40E3-485C-8D88-4E64E22C3349}"/>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471F818F-D3BE-425B-873A-9315603FBA47}"/>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55FB606F-963D-456D-A46C-1CDD39E10E30}"/>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schematic discrete path">
            <a:extLst>
              <a:ext uri="{FF2B5EF4-FFF2-40B4-BE49-F238E27FC236}">
                <a16:creationId xmlns:a16="http://schemas.microsoft.com/office/drawing/2014/main" id="{5E2C9B12-B995-47B0-8F78-759F98CFCB4E}"/>
              </a:ext>
            </a:extLst>
          </p:cNvPr>
          <p:cNvSpPr>
            <a:spLocks noGrp="1"/>
          </p:cNvSpPr>
          <p:nvPr/>
        </p:nvSpPr>
        <p:spPr>
          <a:xfrm>
            <a:off x="1292525" y="4159802"/>
            <a:ext cx="927494" cy="1116411"/>
          </a:xfrm>
          <a:custGeom>
            <a:avLst/>
            <a:gdLst/>
            <a:ahLst/>
            <a:cxnLst/>
            <a:rect l="0" t="0" r="0" b="0"/>
            <a:pathLst>
              <a:path w="927494" h="1116411">
                <a:moveTo>
                  <a:pt x="893463" y="663023"/>
                </a:moveTo>
                <a:lnTo>
                  <a:pt x="772901" y="897062"/>
                </a:lnTo>
                <a:lnTo>
                  <a:pt x="927494" y="957596"/>
                </a:lnTo>
                <a:lnTo>
                  <a:pt x="714599" y="803321"/>
                </a:lnTo>
                <a:lnTo>
                  <a:pt x="730308" y="1016213"/>
                </a:lnTo>
                <a:lnTo>
                  <a:pt x="576822" y="934770"/>
                </a:lnTo>
                <a:lnTo>
                  <a:pt x="538062" y="817767"/>
                </a:lnTo>
                <a:lnTo>
                  <a:pt x="384965" y="597078"/>
                </a:lnTo>
                <a:lnTo>
                  <a:pt x="312110" y="657902"/>
                </a:lnTo>
                <a:lnTo>
                  <a:pt x="367399" y="610686"/>
                </a:lnTo>
                <a:lnTo>
                  <a:pt x="159289" y="613734"/>
                </a:lnTo>
                <a:lnTo>
                  <a:pt x="232362" y="738045"/>
                </a:lnTo>
                <a:lnTo>
                  <a:pt x="60724" y="686520"/>
                </a:lnTo>
                <a:lnTo>
                  <a:pt x="0" y="833756"/>
                </a:lnTo>
                <a:lnTo>
                  <a:pt x="159908" y="663406"/>
                </a:lnTo>
                <a:lnTo>
                  <a:pt x="163465" y="442799"/>
                </a:lnTo>
                <a:lnTo>
                  <a:pt x="245121" y="255635"/>
                </a:lnTo>
                <a:lnTo>
                  <a:pt x="264536" y="416562"/>
                </a:lnTo>
                <a:lnTo>
                  <a:pt x="445191" y="280119"/>
                </a:lnTo>
                <a:lnTo>
                  <a:pt x="232369" y="351206"/>
                </a:lnTo>
                <a:lnTo>
                  <a:pt x="64499" y="121753"/>
                </a:lnTo>
                <a:lnTo>
                  <a:pt x="91256" y="287392"/>
                </a:lnTo>
                <a:lnTo>
                  <a:pt x="156107" y="273793"/>
                </a:lnTo>
                <a:lnTo>
                  <a:pt x="369306" y="393428"/>
                </a:lnTo>
                <a:lnTo>
                  <a:pt x="506707" y="395280"/>
                </a:lnTo>
                <a:lnTo>
                  <a:pt x="675390" y="489113"/>
                </a:lnTo>
                <a:lnTo>
                  <a:pt x="487850" y="523641"/>
                </a:lnTo>
                <a:lnTo>
                  <a:pt x="608587" y="660671"/>
                </a:lnTo>
                <a:lnTo>
                  <a:pt x="770536" y="546084"/>
                </a:lnTo>
                <a:lnTo>
                  <a:pt x="749698" y="562828"/>
                </a:lnTo>
                <a:lnTo>
                  <a:pt x="580266" y="606471"/>
                </a:lnTo>
                <a:lnTo>
                  <a:pt x="644699" y="474052"/>
                </a:lnTo>
                <a:lnTo>
                  <a:pt x="452841" y="634509"/>
                </a:lnTo>
                <a:lnTo>
                  <a:pt x="650242" y="456778"/>
                </a:lnTo>
                <a:lnTo>
                  <a:pt x="697318" y="380351"/>
                </a:lnTo>
                <a:lnTo>
                  <a:pt x="468809" y="173087"/>
                </a:lnTo>
                <a:lnTo>
                  <a:pt x="471645" y="89512"/>
                </a:lnTo>
                <a:lnTo>
                  <a:pt x="607944" y="70799"/>
                </a:lnTo>
                <a:lnTo>
                  <a:pt x="394077" y="0"/>
                </a:lnTo>
                <a:lnTo>
                  <a:pt x="325393" y="234915"/>
                </a:lnTo>
                <a:lnTo>
                  <a:pt x="468034" y="294372"/>
                </a:lnTo>
                <a:lnTo>
                  <a:pt x="438495" y="291921"/>
                </a:lnTo>
                <a:lnTo>
                  <a:pt x="501986" y="246615"/>
                </a:lnTo>
                <a:lnTo>
                  <a:pt x="594874" y="274261"/>
                </a:lnTo>
                <a:lnTo>
                  <a:pt x="470198" y="164285"/>
                </a:lnTo>
                <a:lnTo>
                  <a:pt x="586894" y="46819"/>
                </a:lnTo>
                <a:lnTo>
                  <a:pt x="506888" y="254889"/>
                </a:lnTo>
                <a:lnTo>
                  <a:pt x="740138" y="345192"/>
                </a:lnTo>
                <a:lnTo>
                  <a:pt x="828385" y="574966"/>
                </a:lnTo>
                <a:lnTo>
                  <a:pt x="884902" y="531258"/>
                </a:lnTo>
                <a:lnTo>
                  <a:pt x="835323" y="508051"/>
                </a:lnTo>
                <a:lnTo>
                  <a:pt x="723684" y="667956"/>
                </a:lnTo>
                <a:lnTo>
                  <a:pt x="538238" y="608382"/>
                </a:lnTo>
                <a:lnTo>
                  <a:pt x="428168" y="522452"/>
                </a:lnTo>
                <a:lnTo>
                  <a:pt x="298637" y="645649"/>
                </a:lnTo>
                <a:lnTo>
                  <a:pt x="313908" y="603262"/>
                </a:lnTo>
                <a:lnTo>
                  <a:pt x="178709" y="534940"/>
                </a:lnTo>
                <a:lnTo>
                  <a:pt x="100228" y="513060"/>
                </a:lnTo>
                <a:lnTo>
                  <a:pt x="90003" y="424801"/>
                </a:lnTo>
                <a:lnTo>
                  <a:pt x="157172" y="515701"/>
                </a:lnTo>
                <a:lnTo>
                  <a:pt x="184003" y="606960"/>
                </a:lnTo>
                <a:lnTo>
                  <a:pt x="342424" y="512542"/>
                </a:lnTo>
                <a:lnTo>
                  <a:pt x="354814" y="428146"/>
                </a:lnTo>
                <a:lnTo>
                  <a:pt x="504055" y="300147"/>
                </a:lnTo>
                <a:lnTo>
                  <a:pt x="675739" y="244956"/>
                </a:lnTo>
                <a:lnTo>
                  <a:pt x="865843" y="326512"/>
                </a:lnTo>
                <a:lnTo>
                  <a:pt x="729536" y="521410"/>
                </a:lnTo>
                <a:lnTo>
                  <a:pt x="526638" y="562359"/>
                </a:lnTo>
                <a:lnTo>
                  <a:pt x="623307" y="788546"/>
                </a:lnTo>
                <a:lnTo>
                  <a:pt x="543132" y="786891"/>
                </a:lnTo>
                <a:lnTo>
                  <a:pt x="737377" y="642114"/>
                </a:lnTo>
                <a:lnTo>
                  <a:pt x="693822" y="697504"/>
                </a:lnTo>
                <a:lnTo>
                  <a:pt x="678978" y="886817"/>
                </a:lnTo>
                <a:lnTo>
                  <a:pt x="886971" y="1116411"/>
                </a:lnTo>
              </a:path>
            </a:pathLst>
          </a:custGeom>
          <a:noFill/>
          <a:ln w="19050">
            <a:solidFill>
              <a:srgbClr val="315FC2"/>
            </a:solidFill>
          </a:ln>
        </p:spPr>
        <p:txBody>
          <a:bodyPr/>
          <a:lstStyle/>
          <a:p>
            <a:endParaRPr lang="en-US"/>
          </a:p>
        </p:txBody>
      </p:sp>
      <p:sp>
        <p:nvSpPr>
          <p:cNvPr id="9" name="point">
            <a:extLst>
              <a:ext uri="{FF2B5EF4-FFF2-40B4-BE49-F238E27FC236}">
                <a16:creationId xmlns:a16="http://schemas.microsoft.com/office/drawing/2014/main" id="{B0A37E8E-34C0-48F9-9AB5-D34B1E7E66BC}"/>
              </a:ext>
            </a:extLst>
          </p:cNvPr>
          <p:cNvSpPr>
            <a:spLocks noGrp="1"/>
          </p:cNvSpPr>
          <p:nvPr/>
        </p:nvSpPr>
        <p:spPr>
          <a:xfrm>
            <a:off x="2109788" y="4746625"/>
            <a:ext cx="152400" cy="1524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500DE94A-4D04-48A7-B875-39246DAEEFEE}"/>
              </a:ext>
            </a:extLst>
          </p:cNvPr>
          <p:cNvSpPr>
            <a:spLocks noGrp="1"/>
          </p:cNvSpPr>
          <p:nvPr/>
        </p:nvSpPr>
        <p:spPr>
          <a:xfrm>
            <a:off x="904875" y="6096000"/>
            <a:ext cx="59055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Schematic path; the equation defines the law</a:t>
            </a:r>
          </a:p>
        </p:txBody>
      </p:sp>
      <p:sp>
        <p:nvSpPr>
          <p:cNvPr id="11" name="visible explanation">
            <a:extLst>
              <a:ext uri="{FF2B5EF4-FFF2-40B4-BE49-F238E27FC236}">
                <a16:creationId xmlns:a16="http://schemas.microsoft.com/office/drawing/2014/main" id="{CBD3B2D0-4237-4F7A-B503-A0C2ED541003}"/>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Reflection conserves particles.</a:t>
            </a:r>
          </a:p>
          <a:p>
            <a:pPr>
              <a:defRPr sz="2100" b="0">
                <a:solidFill>
                  <a:srgbClr val="13283C"/>
                </a:solidFill>
                <a:latin typeface="Arial"/>
                <a:ea typeface="Arial"/>
                <a:cs typeface="Arial"/>
              </a:defRPr>
            </a:pPr>
            <a:r>
              <a:rPr sz="2100" b="0">
                <a:solidFill>
                  <a:srgbClr val="13283C"/>
                </a:solidFill>
                <a:latin typeface="Arial"/>
                <a:ea typeface="Arial"/>
                <a:cs typeface="Arial"/>
              </a:rPr>
              <a:t>The stationary position density is uniform.</a:t>
            </a:r>
          </a:p>
        </p:txBody>
      </p:sp>
      <p:sp>
        <p:nvSpPr>
          <p:cNvPr id="12" name="governing equation">
            <a:extLst>
              <a:ext uri="{FF2B5EF4-FFF2-40B4-BE49-F238E27FC236}">
                <a16:creationId xmlns:a16="http://schemas.microsoft.com/office/drawing/2014/main" id="{2D36D968-F565-4245-8F2C-819AC77EEF38}"/>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m:rPr>
                          <m:sty m:val="p"/>
                        </m:rPr>
                        <a:rPr lang="en-US" sz="2200" b="0">
                          <a:solidFill>
                            <a:srgbClr val="116B70"/>
                          </a:solidFill>
                          <a:latin typeface="Cambria Math"/>
                        </a:rPr>
                        <m:t xml:space="preserve">∂</m:t>
                      </m:r>
                    </m:e>
                    <m:sub>
                      <m:r>
                        <a:rPr lang="en-US" sz="2200" b="0">
                          <a:solidFill>
                            <a:srgbClr val="116B70"/>
                          </a:solidFill>
                          <a:latin typeface="Cambria Math"/>
                        </a:rPr>
                        <m:t xml:space="preserve">t</m:t>
                      </m:r>
                    </m:sub>
                  </m:sSub>
                  <m:r>
                    <a:rPr lang="en-US" sz="2200" b="0">
                      <a:solidFill>
                        <a:srgbClr val="116B70"/>
                      </a:solidFill>
                      <a:latin typeface="Cambria Math"/>
                    </a:rPr>
                    <m:t xml:space="preserve">ρ=D</m:t>
                  </m:r>
                  <m:r>
                    <m:rPr>
                      <m:sty m:val="p"/>
                    </m:rPr>
                    <a:rPr lang="en-US" sz="2200" b="0">
                      <a:solidFill>
                        <a:srgbClr val="116B70"/>
                      </a:solidFill>
                      <a:latin typeface="Cambria Math"/>
                    </a:rPr>
                    <m:t xml:space="preserve">Δ</m:t>
                  </m:r>
                  <m:r>
                    <a:rPr lang="en-US" sz="2200" b="0">
                      <a:solidFill>
                        <a:srgbClr val="116B70"/>
                      </a:solidFill>
                      <a:latin typeface="Cambria Math"/>
                    </a:rPr>
                    <m:t xml:space="preserve">ρ</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m:rPr>
                          <m:sty m:val="p"/>
                        </m:rPr>
                        <a:rPr lang="en-US" sz="2200" b="0">
                          <a:solidFill>
                            <a:srgbClr val="116B70"/>
                          </a:solidFill>
                          <a:latin typeface="Cambria Math"/>
                        </a:rPr>
                        <m:t xml:space="preserve">∂</m:t>
                      </m:r>
                    </m:e>
                    <m:sub>
                      <m:r>
                        <a:rPr lang="en-US" sz="2200" b="0">
                          <a:solidFill>
                            <a:srgbClr val="116B70"/>
                          </a:solidFill>
                          <a:latin typeface="Cambria Math"/>
                        </a:rPr>
                        <m:t xml:space="preserve">n</m:t>
                      </m:r>
                    </m:sub>
                  </m:sSub>
                  <m:r>
                    <a:rPr lang="en-US" sz="2200" b="0">
                      <a:solidFill>
                        <a:srgbClr val="116B70"/>
                      </a:solidFill>
                      <a:latin typeface="Cambria Math"/>
                    </a:rPr>
                    <m:t xml:space="preserve">ρ=0</m:t>
                  </m:r>
                  <m:r>
                    <m:rPr>
                      <m:nor/>
                    </m:rPr>
                    <a:rPr lang="en-US" sz="2200" b="0">
                      <a:solidFill>
                        <a:srgbClr val="116B70"/>
                      </a:solidFill>
                      <a:latin typeface="Cambria Math"/>
                    </a:rPr>
                    <m:t xml:space="preserve"> on </m:t>
                  </m:r>
                  <m:r>
                    <m:rPr>
                      <m:sty m:val="p"/>
                    </m:rPr>
                    <a:rPr lang="en-US" sz="2200" b="0">
                      <a:solidFill>
                        <a:srgbClr val="116B70"/>
                      </a:solidFill>
                      <a:latin typeface="Cambria Math"/>
                    </a:rPr>
                    <m:t xml:space="preserve">∂</m:t>
                  </m:r>
                  <m:r>
                    <a:rPr lang="en-US" sz="2200" b="0">
                      <a:solidFill>
                        <a:srgbClr val="116B70"/>
                      </a:solidFill>
                      <a:latin typeface="Cambria Math"/>
                    </a:rPr>
                    <m:t xml:space="preserve">T</m:t>
                  </m:r>
                </m:oMath>
              </m:oMathPara>
            </a14:m>
            <a:endParaRPr lang="en-US" sz="2200"/>
          </a:p>
        </p:txBody>
      </p:sp>
      <p:sp>
        <p:nvSpPr>
          <p:cNvPr id="13" name="student question">
            <a:extLst>
              <a:ext uri="{FF2B5EF4-FFF2-40B4-BE49-F238E27FC236}">
                <a16:creationId xmlns:a16="http://schemas.microsoft.com/office/drawing/2014/main" id="{5934FC8A-ABC6-4AEB-B725-E6FB2FB436F6}"/>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changes if the walls absorb particles?</a:t>
            </a:r>
          </a:p>
        </p:txBody>
      </p:sp>
      <p:sp>
        <p:nvSpPr>
          <p:cNvPr id="14" name="text">
            <a:extLst>
              <a:ext uri="{FF2B5EF4-FFF2-40B4-BE49-F238E27FC236}">
                <a16:creationId xmlns:a16="http://schemas.microsoft.com/office/drawing/2014/main" id="{FF73AFA5-D330-4F33-8046-E6C15EC7FCF9}"/>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5" name="text">
            <a:extLst>
              <a:ext uri="{FF2B5EF4-FFF2-40B4-BE49-F238E27FC236}">
                <a16:creationId xmlns:a16="http://schemas.microsoft.com/office/drawing/2014/main" id="{A748238C-1C20-4D15-83B4-3E124C4625F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56</a:t>
            </a:r>
          </a:p>
        </p:txBody>
      </p:sp>
    </p:spTree>
    <p:extLst>
      <p:ext uri="{BB962C8B-B14F-4D97-AF65-F5344CB8AC3E}">
        <p14:creationId xmlns:p14="http://schemas.microsoft.com/office/powerpoint/2010/main" val="7036557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00988858 0.03412644 L 0.00279128 0.04295314 L -0.01467055 0.02045756 L -0.01338212 0.05150043 L -0.02597115 0.03962487 L -0.02915035 0.02256398 L -0.04170751 -0.00961580 L -0.04768316 -0.00074677 L -0.04314824 -0.00763158 L -0.06021762 -0.00718705 L -0.05422410 0.01093930 L -0.06830208 0.00342623 L -0.07328270 0.02489544 L -0.06016687 0.00005581 L -0.05987516 -0.03211197 L -0.05317760 -0.05940328 L -0.05158519 -0.03593775 L -0.03676765 -0.05583311 L -0.05422359 -0.04546762 L -0.06799240 -0.07892533 L -0.06579778 -0.05477263 L -0.06047867 -0.05675555 L -0.04299182 -0.03931095 L -0.03172211 -0.03904092 L -0.01788655 -0.02535876 L -0.03326872 -0.02032399 L -0.02336579 -0.00034290 L -0.01008258 -0.01705144 L -0.01179171 -0.01460994 L -0.02568867 -0.00824611 L -0.02040385 -0.02755484 L -0.03614021 -0.00415772 L -0.01994919 -0.03007367 L -0.01608800 -0.04121784 L -0.03483052 -0.07144000 L -0.03459791 -0.08362656 L -0.02341852 -0.08635513 L -0.04096010 -0.09667876 L -0.04659367 -0.06242463 L -0.03489409 -0.05375494 L -0.03731692 -0.05411220 L -0.03210935 -0.06071857 L -0.02449051 -0.05668731 L -0.03471656 -0.07272358 L -0.02514503 -0.08985186 L -0.03170722 -0.05951206 L -0.01257584 -0.04634460 L -0.00533775 -0.01284002 L -0.00070215 -0.01921339 L -0.00476864 -0.02259721 L -0.01392541 0.00071926 L -0.02913589 -0.00796748 L -0.03816390 -0.02049741 L -0.04878817 -0.00253343 L -0.04753569 -0.00871410 L -0.05862480 -0.01867648 L -0.06506190 -0.02186692 L -0.06590059 -0.03473639 L -0.06039129 -0.02148178 L -0.05819061 -0.00817482 L -0.04519672 -0.02194232 L -0.04418048 -0.03424859 L -0.03193962 -0.05291273 L -0.01785788 -0.06096042 L -0.00226536 -0.04906836 L -0.01344542 -0.02064937 L -0.03008730 -0.01467832 L -0.02215844 0.01830312 L -0.02873451 0.01806181 L -0.01280230 -0.00304885 L -0.01637469 0.00502779 L -0.01759223 0.03263257 L -0.00053242 0.06611084 E" pathEditMode="relative">
                                      <p:cBhvr additive="base">
                                        <p:cTn id="6" dur="6500" fill="hold"/>
                                        <p:tgtEl>
                                          <p:spTgt spid="9"/>
                                        </p:tgtEl>
                                        <p:attrNameLst>
                                          <p:attrName>ppt_x</p:attrName>
                                          <p:attrName>ppt_y</p:attrName>
                                        </p:attrNameLst>
                                      </p:cBhvr>
                                    </p:animMotion>
                                  </p:childTnLst>
                                </p:cTn>
                              </p:par>
                              <p:par>
                                <p:cTn id="7" presetID="10" presetClass="entr" presetSubtype="0" fill="hold" nodeType="withEffect">
                                  <p:stCondLst>
                                    <p:cond delay="1600"/>
                                  </p:stCondLst>
                                  <p:childTnLst>
                                    <p:set>
                                      <p:cBhvr>
                                        <p:cTn id="8" dur="1" fill="hold">
                                          <p:stCondLst>
                                            <p:cond delay="0"/>
                                          </p:stCondLst>
                                        </p:cTn>
                                        <p:tgtEl>
                                          <p:spTgt spid="12"/>
                                        </p:tgtEl>
                                        <p:attrNameLst>
                                          <p:attrName>style.visibility</p:attrName>
                                        </p:attrNameLst>
                                      </p:cBhvr>
                                      <p:to>
                                        <p:strVal val="visible"/>
                                      </p:to>
                                    </p:set>
                                    <p:animEffect transition="in" filter="fade">
                                      <p:cBhvr additive="base">
                                        <p:cTn id="9" dur="60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02572C77-573C-4C5B-BB00-BD687BA349AB}"/>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C610CA09-CD90-449A-8DD2-14449CAE0B7F}"/>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Absorption changes the conditioning</a:t>
            </a:r>
          </a:p>
        </p:txBody>
      </p:sp>
      <p:sp>
        <p:nvSpPr>
          <p:cNvPr id="3" name="line">
            <a:extLst>
              <a:ext uri="{FF2B5EF4-FFF2-40B4-BE49-F238E27FC236}">
                <a16:creationId xmlns:a16="http://schemas.microsoft.com/office/drawing/2014/main" id="{85BC46FE-CDF8-4483-B214-64050C565641}"/>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74E1BF6C-8A40-4D9D-A1D9-0C7532619038}"/>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9995D911-F483-4950-920F-9371BAB0C85E}"/>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D429F44E-02B6-4F5D-B5E5-73BF2DCF345A}"/>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7561D5F7-661D-4E07-96A8-508B6DA0E3B1}"/>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schematic discrete path">
            <a:extLst>
              <a:ext uri="{FF2B5EF4-FFF2-40B4-BE49-F238E27FC236}">
                <a16:creationId xmlns:a16="http://schemas.microsoft.com/office/drawing/2014/main" id="{8AF672DE-7FD4-4AD1-BE84-DCF75188D31C}"/>
              </a:ext>
            </a:extLst>
          </p:cNvPr>
          <p:cNvSpPr>
            <a:spLocks noGrp="1"/>
          </p:cNvSpPr>
          <p:nvPr/>
        </p:nvSpPr>
        <p:spPr>
          <a:xfrm>
            <a:off x="1292525" y="4159802"/>
            <a:ext cx="927494" cy="1116411"/>
          </a:xfrm>
          <a:custGeom>
            <a:avLst/>
            <a:gdLst/>
            <a:ahLst/>
            <a:cxnLst/>
            <a:rect l="0" t="0" r="0" b="0"/>
            <a:pathLst>
              <a:path w="927494" h="1116411">
                <a:moveTo>
                  <a:pt x="893463" y="663023"/>
                </a:moveTo>
                <a:lnTo>
                  <a:pt x="772901" y="897062"/>
                </a:lnTo>
                <a:lnTo>
                  <a:pt x="927494" y="957596"/>
                </a:lnTo>
                <a:lnTo>
                  <a:pt x="714599" y="803321"/>
                </a:lnTo>
                <a:lnTo>
                  <a:pt x="730308" y="1016213"/>
                </a:lnTo>
                <a:lnTo>
                  <a:pt x="576822" y="934770"/>
                </a:lnTo>
                <a:lnTo>
                  <a:pt x="538062" y="817767"/>
                </a:lnTo>
                <a:lnTo>
                  <a:pt x="384965" y="597078"/>
                </a:lnTo>
                <a:lnTo>
                  <a:pt x="312110" y="657902"/>
                </a:lnTo>
                <a:lnTo>
                  <a:pt x="367399" y="610686"/>
                </a:lnTo>
                <a:lnTo>
                  <a:pt x="159289" y="613734"/>
                </a:lnTo>
                <a:lnTo>
                  <a:pt x="232362" y="738045"/>
                </a:lnTo>
                <a:lnTo>
                  <a:pt x="60724" y="686520"/>
                </a:lnTo>
                <a:lnTo>
                  <a:pt x="0" y="833756"/>
                </a:lnTo>
                <a:lnTo>
                  <a:pt x="159908" y="663406"/>
                </a:lnTo>
                <a:lnTo>
                  <a:pt x="163465" y="442799"/>
                </a:lnTo>
                <a:lnTo>
                  <a:pt x="245121" y="255635"/>
                </a:lnTo>
                <a:lnTo>
                  <a:pt x="264536" y="416562"/>
                </a:lnTo>
                <a:lnTo>
                  <a:pt x="445191" y="280119"/>
                </a:lnTo>
                <a:lnTo>
                  <a:pt x="232369" y="351206"/>
                </a:lnTo>
                <a:lnTo>
                  <a:pt x="64499" y="121753"/>
                </a:lnTo>
                <a:lnTo>
                  <a:pt x="91256" y="287392"/>
                </a:lnTo>
                <a:lnTo>
                  <a:pt x="156107" y="273793"/>
                </a:lnTo>
                <a:lnTo>
                  <a:pt x="369306" y="393428"/>
                </a:lnTo>
                <a:lnTo>
                  <a:pt x="506707" y="395280"/>
                </a:lnTo>
                <a:lnTo>
                  <a:pt x="675390" y="489113"/>
                </a:lnTo>
                <a:lnTo>
                  <a:pt x="487850" y="523641"/>
                </a:lnTo>
                <a:lnTo>
                  <a:pt x="608587" y="660671"/>
                </a:lnTo>
                <a:lnTo>
                  <a:pt x="770536" y="546084"/>
                </a:lnTo>
                <a:lnTo>
                  <a:pt x="749698" y="562828"/>
                </a:lnTo>
                <a:lnTo>
                  <a:pt x="580266" y="606471"/>
                </a:lnTo>
                <a:lnTo>
                  <a:pt x="644699" y="474052"/>
                </a:lnTo>
                <a:lnTo>
                  <a:pt x="452841" y="634509"/>
                </a:lnTo>
                <a:lnTo>
                  <a:pt x="650242" y="456778"/>
                </a:lnTo>
                <a:lnTo>
                  <a:pt x="697318" y="380351"/>
                </a:lnTo>
                <a:lnTo>
                  <a:pt x="468809" y="173087"/>
                </a:lnTo>
                <a:lnTo>
                  <a:pt x="471645" y="89512"/>
                </a:lnTo>
                <a:lnTo>
                  <a:pt x="607944" y="70799"/>
                </a:lnTo>
                <a:lnTo>
                  <a:pt x="394077" y="0"/>
                </a:lnTo>
                <a:lnTo>
                  <a:pt x="325393" y="234915"/>
                </a:lnTo>
                <a:lnTo>
                  <a:pt x="468034" y="294372"/>
                </a:lnTo>
                <a:lnTo>
                  <a:pt x="438495" y="291921"/>
                </a:lnTo>
                <a:lnTo>
                  <a:pt x="501986" y="246615"/>
                </a:lnTo>
                <a:lnTo>
                  <a:pt x="594874" y="274261"/>
                </a:lnTo>
                <a:lnTo>
                  <a:pt x="470198" y="164285"/>
                </a:lnTo>
                <a:lnTo>
                  <a:pt x="586894" y="46819"/>
                </a:lnTo>
                <a:lnTo>
                  <a:pt x="506888" y="254889"/>
                </a:lnTo>
                <a:lnTo>
                  <a:pt x="740138" y="345192"/>
                </a:lnTo>
                <a:lnTo>
                  <a:pt x="828385" y="574966"/>
                </a:lnTo>
                <a:lnTo>
                  <a:pt x="884902" y="531258"/>
                </a:lnTo>
                <a:lnTo>
                  <a:pt x="835323" y="508051"/>
                </a:lnTo>
                <a:lnTo>
                  <a:pt x="723684" y="667956"/>
                </a:lnTo>
                <a:lnTo>
                  <a:pt x="538238" y="608382"/>
                </a:lnTo>
                <a:lnTo>
                  <a:pt x="428168" y="522452"/>
                </a:lnTo>
                <a:lnTo>
                  <a:pt x="298637" y="645649"/>
                </a:lnTo>
                <a:lnTo>
                  <a:pt x="313908" y="603262"/>
                </a:lnTo>
                <a:lnTo>
                  <a:pt x="178709" y="534940"/>
                </a:lnTo>
                <a:lnTo>
                  <a:pt x="100228" y="513060"/>
                </a:lnTo>
                <a:lnTo>
                  <a:pt x="90003" y="424801"/>
                </a:lnTo>
                <a:lnTo>
                  <a:pt x="157172" y="515701"/>
                </a:lnTo>
                <a:lnTo>
                  <a:pt x="184003" y="606960"/>
                </a:lnTo>
                <a:lnTo>
                  <a:pt x="342424" y="512542"/>
                </a:lnTo>
                <a:lnTo>
                  <a:pt x="354814" y="428146"/>
                </a:lnTo>
                <a:lnTo>
                  <a:pt x="504055" y="300147"/>
                </a:lnTo>
                <a:lnTo>
                  <a:pt x="675739" y="244956"/>
                </a:lnTo>
                <a:lnTo>
                  <a:pt x="865843" y="326512"/>
                </a:lnTo>
                <a:lnTo>
                  <a:pt x="729536" y="521410"/>
                </a:lnTo>
                <a:lnTo>
                  <a:pt x="526638" y="562359"/>
                </a:lnTo>
                <a:lnTo>
                  <a:pt x="623307" y="788546"/>
                </a:lnTo>
                <a:lnTo>
                  <a:pt x="543132" y="786891"/>
                </a:lnTo>
                <a:lnTo>
                  <a:pt x="737377" y="642114"/>
                </a:lnTo>
                <a:lnTo>
                  <a:pt x="693822" y="697504"/>
                </a:lnTo>
                <a:lnTo>
                  <a:pt x="678978" y="886817"/>
                </a:lnTo>
                <a:lnTo>
                  <a:pt x="886971" y="1116411"/>
                </a:lnTo>
              </a:path>
            </a:pathLst>
          </a:custGeom>
          <a:noFill/>
          <a:ln w="19050">
            <a:solidFill>
              <a:srgbClr val="315FC2"/>
            </a:solidFill>
          </a:ln>
        </p:spPr>
        <p:txBody>
          <a:bodyPr/>
          <a:lstStyle/>
          <a:p>
            <a:endParaRPr lang="en-US"/>
          </a:p>
        </p:txBody>
      </p:sp>
      <p:sp>
        <p:nvSpPr>
          <p:cNvPr id="9" name="point">
            <a:extLst>
              <a:ext uri="{FF2B5EF4-FFF2-40B4-BE49-F238E27FC236}">
                <a16:creationId xmlns:a16="http://schemas.microsoft.com/office/drawing/2014/main" id="{B2D24930-4322-457D-998F-4A9B0C42B7FB}"/>
              </a:ext>
            </a:extLst>
          </p:cNvPr>
          <p:cNvSpPr>
            <a:spLocks noGrp="1"/>
          </p:cNvSpPr>
          <p:nvPr/>
        </p:nvSpPr>
        <p:spPr>
          <a:xfrm>
            <a:off x="2109788" y="4746625"/>
            <a:ext cx="152400" cy="1524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289B8606-D016-461A-A117-4E421177C0C4}"/>
              </a:ext>
            </a:extLst>
          </p:cNvPr>
          <p:cNvSpPr>
            <a:spLocks noGrp="1"/>
          </p:cNvSpPr>
          <p:nvPr/>
        </p:nvSpPr>
        <p:spPr>
          <a:xfrm>
            <a:off x="904875" y="6096000"/>
            <a:ext cx="59055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Schematic path; the equation defines the law</a:t>
            </a:r>
          </a:p>
        </p:txBody>
      </p:sp>
      <p:sp>
        <p:nvSpPr>
          <p:cNvPr id="11" name="visible explanation">
            <a:extLst>
              <a:ext uri="{FF2B5EF4-FFF2-40B4-BE49-F238E27FC236}">
                <a16:creationId xmlns:a16="http://schemas.microsoft.com/office/drawing/2014/main" id="{E0410211-C1E0-43CB-99FA-6F71607D7515}"/>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Late surviving endpoints weight </a:t>
            </a:r>
            <a:r>
              <a:rPr sz="2100" b="0">
                <a:solidFill>
                  <a:srgbClr val="13283C"/>
                </a:solidFill>
                <a:latin typeface="Arial"/>
                <a:ea typeface="Arial"/>
                <a:cs typeface="Arial"/>
              </a:rPr>
              <a:t>ψ</a:t>
            </a:r>
            <a:r>
              <a:rPr sz="1554" b="0" baseline="-20000">
                <a:solidFill>
                  <a:srgbClr val="13283C"/>
                </a:solidFill>
                <a:latin typeface="Arial"/>
                <a:ea typeface="Arial"/>
                <a:cs typeface="Arial"/>
              </a:rPr>
              <a:t>0</a:t>
            </a:r>
            <a:r>
              <a:rPr sz="2100" b="0">
                <a:solidFill>
                  <a:srgbClr val="13283C"/>
                </a:solidFill>
                <a:latin typeface="Arial"/>
                <a:ea typeface="Arial"/>
                <a:cs typeface="Arial"/>
              </a:rPr>
              <a:t>.</a:t>
            </a:r>
          </a:p>
          <a:p>
            <a:pPr>
              <a:defRPr sz="2100" b="0">
                <a:solidFill>
                  <a:srgbClr val="13283C"/>
                </a:solidFill>
                <a:latin typeface="Arial"/>
                <a:ea typeface="Arial"/>
                <a:cs typeface="Arial"/>
              </a:defRPr>
            </a:pPr>
            <a:r>
              <a:rPr sz="2100" b="0">
                <a:solidFill>
                  <a:srgbClr val="13283C"/>
                </a:solidFill>
                <a:latin typeface="Arial"/>
                <a:ea typeface="Arial"/>
                <a:cs typeface="Arial"/>
              </a:rPr>
              <a:t>Conditioning forever weights </a:t>
            </a:r>
            <a:r>
              <a:rPr sz="2100" b="0">
                <a:solidFill>
                  <a:srgbClr val="13283C"/>
                </a:solidFill>
                <a:latin typeface="Arial"/>
                <a:ea typeface="Arial"/>
                <a:cs typeface="Arial"/>
              </a:rPr>
              <a:t>ψ</a:t>
            </a:r>
            <a:r>
              <a:rPr sz="1554" b="0" baseline="-20000">
                <a:solidFill>
                  <a:srgbClr val="13283C"/>
                </a:solidFill>
                <a:latin typeface="Arial"/>
                <a:ea typeface="Arial"/>
                <a:cs typeface="Arial"/>
              </a:rPr>
              <a:t>0</a:t>
            </a:r>
            <a:r>
              <a:rPr sz="1554" b="0" baseline="30000">
                <a:solidFill>
                  <a:srgbClr val="13283C"/>
                </a:solidFill>
                <a:latin typeface="Arial"/>
                <a:ea typeface="Arial"/>
                <a:cs typeface="Arial"/>
              </a:rPr>
              <a:t>2</a:t>
            </a:r>
            <a:r>
              <a:rPr sz="2100" b="0">
                <a:solidFill>
                  <a:srgbClr val="13283C"/>
                </a:solidFill>
                <a:latin typeface="Arial"/>
                <a:ea typeface="Arial"/>
                <a:cs typeface="Arial"/>
              </a:rPr>
              <a:t>.</a:t>
            </a:r>
          </a:p>
        </p:txBody>
      </p:sp>
      <p:sp>
        <p:nvSpPr>
          <p:cNvPr id="12" name="governing equation">
            <a:extLst>
              <a:ext uri="{FF2B5EF4-FFF2-40B4-BE49-F238E27FC236}">
                <a16:creationId xmlns:a16="http://schemas.microsoft.com/office/drawing/2014/main" id="{36B46648-07AC-4FAD-9548-33B257B03B39}"/>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C</m:t>
                      </m:r>
                    </m:e>
                    <m:sub>
                      <m:r>
                        <m:rPr>
                          <m:sty m:val="p"/>
                        </m:rPr>
                        <a:rPr lang="en-US" sz="2200" b="0">
                          <a:solidFill>
                            <a:srgbClr val="116B70"/>
                          </a:solidFill>
                          <a:latin typeface="Cambria Math"/>
                        </a:rPr>
                        <m:t xml:space="preserve">QSD</m:t>
                      </m:r>
                    </m:sub>
                  </m:sSub>
                  <m:r>
                    <a:rPr lang="en-US" sz="2200" b="0">
                      <a:solidFill>
                        <a:srgbClr val="116B70"/>
                      </a:solidFill>
                      <a:latin typeface="Cambria Math"/>
                    </a:rPr>
                    <m:t xml:space="preserve">=</m:t>
                  </m:r>
                  <m:f>
                    <m:fPr>
                      <m:type m:val="bar"/>
                    </m:fPr>
                    <m:num>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p</m:t>
                          </m:r>
                        </m:e>
                      </m:nary>
                      <m:sSub>
                        <m:e>
                          <m:r>
                            <a:rPr lang="en-US" sz="2200" b="0">
                              <a:solidFill>
                                <a:srgbClr val="116B70"/>
                              </a:solidFill>
                              <a:latin typeface="Cambria Math"/>
                            </a:rPr>
                            <m:t xml:space="preserve">ψ</m:t>
                          </m:r>
                        </m:e>
                        <m:sub>
                          <m:r>
                            <a:rPr lang="en-US" sz="2200" b="0">
                              <a:solidFill>
                                <a:srgbClr val="116B70"/>
                              </a:solidFill>
                              <a:latin typeface="Cambria Math"/>
                            </a:rPr>
                            <m:t xml:space="preserve">0</m:t>
                          </m:r>
                        </m:sub>
                      </m:sSub>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num>
                    <m:den>
                      <m:nary>
                        <m:naryPr>
                          <m:chr m:val="∫"/>
                          <m:limLoc m:val="subSup"/>
                          <m:grow m:val="1"/>
                          <m:subHide m:val="off"/>
                          <m:supHide m:val="on"/>
                        </m:naryPr>
                        <m:sub>
                          <m:r>
                            <a:rPr lang="en-US" sz="2200" b="0">
                              <a:solidFill>
                                <a:srgbClr val="116B70"/>
                              </a:solidFill>
                              <a:latin typeface="Cambria Math"/>
                            </a:rPr>
                            <m:t xml:space="preserve">T</m:t>
                          </m:r>
                        </m:sub>
                        <m:sup/>
                        <m:e>
                          <m:sSub>
                            <m:e>
                              <m:r>
                                <a:rPr lang="en-US" sz="2200" b="0">
                                  <a:solidFill>
                                    <a:srgbClr val="116B70"/>
                                  </a:solidFill>
                                  <a:latin typeface="Cambria Math"/>
                                </a:rPr>
                                <m:t xml:space="preserve">ψ</m:t>
                              </m:r>
                            </m:e>
                            <m:sub>
                              <m:r>
                                <a:rPr lang="en-US" sz="2200" b="0">
                                  <a:solidFill>
                                    <a:srgbClr val="116B70"/>
                                  </a:solidFill>
                                  <a:latin typeface="Cambria Math"/>
                                </a:rPr>
                                <m:t xml:space="preserve">0</m:t>
                              </m:r>
                            </m:sub>
                          </m:sSub>
                        </m:e>
                      </m:nary>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den>
                  </m:f>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C</m:t>
                      </m:r>
                    </m:e>
                    <m:sub>
                      <m:r>
                        <m:rPr>
                          <m:sty m:val="p"/>
                        </m:rPr>
                        <a:rPr lang="en-US" sz="2200" b="0">
                          <a:solidFill>
                            <a:srgbClr val="116B70"/>
                          </a:solidFill>
                          <a:latin typeface="Cambria Math"/>
                        </a:rPr>
                        <m:t xml:space="preserve">forever</m:t>
                      </m:r>
                    </m:sub>
                  </m:sSub>
                  <m:r>
                    <a:rPr lang="en-US" sz="2200" b="0">
                      <a:solidFill>
                        <a:srgbClr val="116B70"/>
                      </a:solidFill>
                      <a:latin typeface="Cambria Math"/>
                    </a:rPr>
                    <m:t xml:space="preserve">=</m:t>
                  </m:r>
                  <m:sSub>
                    <m:e>
                      <m:r>
                        <a:rPr lang="en-US" sz="2200" b="0">
                          <a:solidFill>
                            <a:srgbClr val="116B70"/>
                          </a:solidFill>
                          <a:latin typeface="Cambria Math"/>
                        </a:rPr>
                        <m:t xml:space="preserve">Q</m:t>
                      </m:r>
                    </m:e>
                    <m:sub>
                      <m:r>
                        <a:rPr lang="en-US" sz="2200" b="0">
                          <a:solidFill>
                            <a:srgbClr val="116B70"/>
                          </a:solidFill>
                          <a:latin typeface="Cambria Math"/>
                        </a:rPr>
                        <m:t xml:space="preserve">0</m:t>
                      </m:r>
                    </m:sub>
                  </m:sSub>
                </m:oMath>
              </m:oMathPara>
            </a14:m>
            <a:endParaRPr lang="en-US" sz="2200"/>
          </a:p>
        </p:txBody>
      </p:sp>
      <p:sp>
        <p:nvSpPr>
          <p:cNvPr id="13" name="student question">
            <a:extLst>
              <a:ext uri="{FF2B5EF4-FFF2-40B4-BE49-F238E27FC236}">
                <a16:creationId xmlns:a16="http://schemas.microsoft.com/office/drawing/2014/main" id="{6EDE6AB9-FCE0-4511-89DE-27CEF1E1E4F4}"/>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How many different Brownian centers have we met?</a:t>
            </a:r>
          </a:p>
        </p:txBody>
      </p:sp>
      <p:sp>
        <p:nvSpPr>
          <p:cNvPr id="14" name="text">
            <a:extLst>
              <a:ext uri="{FF2B5EF4-FFF2-40B4-BE49-F238E27FC236}">
                <a16:creationId xmlns:a16="http://schemas.microsoft.com/office/drawing/2014/main" id="{E5DFEC36-E7A4-42CF-9045-3510259EFFB1}"/>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5" name="text">
            <a:extLst>
              <a:ext uri="{FF2B5EF4-FFF2-40B4-BE49-F238E27FC236}">
                <a16:creationId xmlns:a16="http://schemas.microsoft.com/office/drawing/2014/main" id="{0C55E3E2-4C8A-49FA-B2E3-BBE496E41DD3}"/>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57</a:t>
            </a:r>
          </a:p>
        </p:txBody>
      </p:sp>
    </p:spTree>
    <p:extLst>
      <p:ext uri="{BB962C8B-B14F-4D97-AF65-F5344CB8AC3E}">
        <p14:creationId xmlns:p14="http://schemas.microsoft.com/office/powerpoint/2010/main" val="9907595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00988858 0.03412644 L 0.00279128 0.04295314 L -0.01467055 0.02045756 L -0.01338212 0.05150043 L -0.02597115 0.03962487 L -0.02915035 0.02256398 L -0.04170751 -0.00961580 L -0.04768316 -0.00074677 L -0.04314824 -0.00763158 L -0.06021762 -0.00718705 L -0.05422410 0.01093930 L -0.06830208 0.00342623 L -0.07328270 0.02489544 L -0.06016687 0.00005581 L -0.05987516 -0.03211197 L -0.05317760 -0.05940328 L -0.05158519 -0.03593775 L -0.03676765 -0.05583311 L -0.05422359 -0.04546762 L -0.06799240 -0.07892533 L -0.06579778 -0.05477263 L -0.06047867 -0.05675555 L -0.04299182 -0.03931095 L -0.03172211 -0.03904092 L -0.01788655 -0.02535876 L -0.03326872 -0.02032399 L -0.02336579 -0.00034290 L -0.01008258 -0.01705144 L -0.01179171 -0.01460994 L -0.02568867 -0.00824611 L -0.02040385 -0.02755484 L -0.03614021 -0.00415772 L -0.01994919 -0.03007367 L -0.01608800 -0.04121784 L -0.03483052 -0.07144000 L -0.03459791 -0.08362656 L -0.02341852 -0.08635513 L -0.04096010 -0.09667876 L -0.04659367 -0.06242463 L -0.03489409 -0.05375494 L -0.03731692 -0.05411220 L -0.03210935 -0.06071857 L -0.02449051 -0.05668731 L -0.03471656 -0.07272358 L -0.02514503 -0.08985186 L -0.03170722 -0.05951206 L -0.01257584 -0.04634460 L -0.00533775 -0.01284002 L -0.00070215 -0.01921339 L -0.00476864 -0.02259721 L -0.01392541 0.00071926 L -0.02913589 -0.00796748 L -0.03816390 -0.02049741 L -0.04878817 -0.00253343 L -0.04753569 -0.00871410 L -0.05862480 -0.01867648 L -0.06506190 -0.02186692 L -0.06590059 -0.03473639 L -0.06039129 -0.02148178 L -0.05819061 -0.00817482 L -0.04519672 -0.02194232 L -0.04418048 -0.03424859 L -0.03193962 -0.05291273 L -0.01785788 -0.06096042 L -0.00226536 -0.04906836 L -0.01344542 -0.02064937 L -0.03008730 -0.01467832 L -0.02215844 0.01830312 L -0.02873451 0.01806181 L -0.01280230 -0.00304885 L -0.01637469 0.00502779 L -0.01759223 0.03263257 L -0.00053242 0.06611084 E" pathEditMode="relative">
                                      <p:cBhvr additive="base">
                                        <p:cTn id="6" dur="65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7" name="text">
            <a:extLst>
              <a:ext uri="{FF2B5EF4-FFF2-40B4-BE49-F238E27FC236}">
                <a16:creationId xmlns:a16="http://schemas.microsoft.com/office/drawing/2014/main" id="{F94B0D32-A186-4D3F-9704-5D20E8410E52}"/>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017D44ED-A060-4F56-ADEF-893AADE79055}"/>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classical billiard at speed one</a:t>
            </a:r>
          </a:p>
        </p:txBody>
      </p:sp>
      <p:sp>
        <p:nvSpPr>
          <p:cNvPr id="3" name="line">
            <a:extLst>
              <a:ext uri="{FF2B5EF4-FFF2-40B4-BE49-F238E27FC236}">
                <a16:creationId xmlns:a16="http://schemas.microsoft.com/office/drawing/2014/main" id="{149DB708-93DE-49C0-8359-5A0A92A8CFC8}"/>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A75E3A4C-DF2D-4663-8C81-5D767947764A}"/>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3DD7A1CA-ED3B-4CCE-977F-53146A4F2214}"/>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FEBF2021-FE7F-43AB-9E85-63E7CCC0951E}"/>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57012200-331C-4030-8CC9-6EAA07ACA5B7}"/>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specular path">
            <a:extLst>
              <a:ext uri="{FF2B5EF4-FFF2-40B4-BE49-F238E27FC236}">
                <a16:creationId xmlns:a16="http://schemas.microsoft.com/office/drawing/2014/main" id="{0E3465B2-F7B0-4698-A6B0-056996D813E6}"/>
              </a:ext>
            </a:extLst>
          </p:cNvPr>
          <p:cNvSpPr>
            <a:spLocks noGrp="1"/>
          </p:cNvSpPr>
          <p:nvPr/>
        </p:nvSpPr>
        <p:spPr>
          <a:xfrm>
            <a:off x="1246188" y="2239558"/>
            <a:ext cx="3142729" cy="3523067"/>
          </a:xfrm>
          <a:custGeom>
            <a:avLst/>
            <a:gdLst/>
            <a:ahLst/>
            <a:cxnLst/>
            <a:rect l="0" t="0" r="0" b="0"/>
            <a:pathLst>
              <a:path w="3142729" h="3523067">
                <a:moveTo>
                  <a:pt x="422910" y="3311612"/>
                </a:moveTo>
                <a:lnTo>
                  <a:pt x="2528854" y="1895457"/>
                </a:lnTo>
                <a:lnTo>
                  <a:pt x="2010703" y="3523067"/>
                </a:lnTo>
                <a:lnTo>
                  <a:pt x="1167516" y="874454"/>
                </a:lnTo>
                <a:lnTo>
                  <a:pt x="0" y="845948"/>
                </a:lnTo>
                <a:lnTo>
                  <a:pt x="1093895" y="819238"/>
                </a:lnTo>
                <a:lnTo>
                  <a:pt x="1811384" y="3523067"/>
                </a:lnTo>
                <a:lnTo>
                  <a:pt x="2290687" y="1716832"/>
                </a:lnTo>
                <a:lnTo>
                  <a:pt x="0" y="3099847"/>
                </a:lnTo>
                <a:lnTo>
                  <a:pt x="700979" y="3523067"/>
                </a:lnTo>
                <a:lnTo>
                  <a:pt x="2915940" y="2185772"/>
                </a:lnTo>
                <a:lnTo>
                  <a:pt x="2561075" y="3523067"/>
                </a:lnTo>
                <a:lnTo>
                  <a:pt x="2029862" y="1521214"/>
                </a:lnTo>
                <a:lnTo>
                  <a:pt x="0" y="1570776"/>
                </a:lnTo>
                <a:lnTo>
                  <a:pt x="2166476" y="1623674"/>
                </a:lnTo>
                <a:lnTo>
                  <a:pt x="2771149" y="3523067"/>
                </a:lnTo>
                <a:lnTo>
                  <a:pt x="3142729" y="2355864"/>
                </a:lnTo>
                <a:lnTo>
                  <a:pt x="1406997" y="3523067"/>
                </a:lnTo>
                <a:lnTo>
                  <a:pt x="0" y="2576923"/>
                </a:lnTo>
                <a:lnTo>
                  <a:pt x="1812433" y="1358142"/>
                </a:lnTo>
                <a:lnTo>
                  <a:pt x="1123228" y="3523067"/>
                </a:lnTo>
                <a:lnTo>
                  <a:pt x="1683" y="80"/>
                </a:lnTo>
                <a:lnTo>
                  <a:pt x="0" y="39"/>
                </a:lnTo>
                <a:lnTo>
                  <a:pt x="1577" y="0"/>
                </a:lnTo>
              </a:path>
            </a:pathLst>
          </a:custGeom>
          <a:noFill/>
          <a:ln w="14288">
            <a:solidFill>
              <a:srgbClr val="B5CBDC"/>
            </a:solidFill>
          </a:ln>
        </p:spPr>
        <p:txBody>
          <a:bodyPr/>
          <a:lstStyle/>
          <a:p>
            <a:endParaRPr lang="en-US"/>
          </a:p>
        </p:txBody>
      </p:sp>
      <p:sp>
        <p:nvSpPr>
          <p:cNvPr id="9" name="billiard particle">
            <a:extLst>
              <a:ext uri="{FF2B5EF4-FFF2-40B4-BE49-F238E27FC236}">
                <a16:creationId xmlns:a16="http://schemas.microsoft.com/office/drawing/2014/main" id="{3CC4AE7A-3E78-49DD-8A71-08F03B20AEE9}"/>
              </a:ext>
            </a:extLst>
          </p:cNvPr>
          <p:cNvSpPr>
            <a:spLocks noGrp="1"/>
          </p:cNvSpPr>
          <p:nvPr/>
        </p:nvSpPr>
        <p:spPr>
          <a:xfrm>
            <a:off x="1573848" y="5455920"/>
            <a:ext cx="190500" cy="190500"/>
          </a:xfrm>
          <a:prstGeom prst="ellipse">
            <a:avLst/>
          </a:prstGeom>
          <a:solidFill>
            <a:srgbClr val="D74E72"/>
          </a:solidFill>
          <a:ln w="19050">
            <a:solidFill>
              <a:srgbClr val="F8FAFC"/>
            </a:solidFill>
          </a:ln>
        </p:spPr>
        <p:txBody>
          <a:bodyPr/>
          <a:lstStyle/>
          <a:p>
            <a:endParaRPr lang="en-US"/>
          </a:p>
        </p:txBody>
      </p:sp>
      <p:sp>
        <p:nvSpPr>
          <p:cNvPr id="10" name="point">
            <a:extLst>
              <a:ext uri="{FF2B5EF4-FFF2-40B4-BE49-F238E27FC236}">
                <a16:creationId xmlns:a16="http://schemas.microsoft.com/office/drawing/2014/main" id="{9703A54D-CD2A-4944-B473-DA7AB4B886E7}"/>
              </a:ext>
            </a:extLst>
          </p:cNvPr>
          <p:cNvSpPr>
            <a:spLocks noGrp="1"/>
          </p:cNvSpPr>
          <p:nvPr/>
        </p:nvSpPr>
        <p:spPr>
          <a:xfrm>
            <a:off x="2717271" y="4492625"/>
            <a:ext cx="190500" cy="190500"/>
          </a:xfrm>
          <a:prstGeom prst="ellipse">
            <a:avLst/>
          </a:prstGeom>
          <a:solidFill>
            <a:srgbClr val="315FC2"/>
          </a:solidFill>
          <a:ln w="19050">
            <a:solidFill>
              <a:srgbClr val="F8FAFC"/>
            </a:solidFill>
          </a:ln>
        </p:spPr>
        <p:txBody>
          <a:bodyPr/>
          <a:lstStyle/>
          <a:p>
            <a:endParaRPr lang="en-US"/>
          </a:p>
        </p:txBody>
      </p:sp>
      <p:sp>
        <p:nvSpPr>
          <p:cNvPr id="11" name="text">
            <a:extLst>
              <a:ext uri="{FF2B5EF4-FFF2-40B4-BE49-F238E27FC236}">
                <a16:creationId xmlns:a16="http://schemas.microsoft.com/office/drawing/2014/main" id="{0296F800-0A23-4692-8A47-280F57182078}"/>
              </a:ext>
            </a:extLst>
          </p:cNvPr>
          <p:cNvSpPr>
            <a:spLocks noGrp="1"/>
          </p:cNvSpPr>
          <p:nvPr/>
        </p:nvSpPr>
        <p:spPr>
          <a:xfrm>
            <a:off x="1095375" y="6076950"/>
            <a:ext cx="5715000" cy="285750"/>
          </a:xfrm>
          <a:prstGeom prst="rect">
            <a:avLst/>
          </a:prstGeom>
          <a:noFill/>
          <a:ln w="0">
            <a:noFill/>
          </a:ln>
        </p:spPr>
        <p:txBody>
          <a:bodyPr anchor="ctr">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Pink: particle · blue: G</a:t>
            </a:r>
          </a:p>
        </p:txBody>
      </p:sp>
      <p:sp>
        <p:nvSpPr>
          <p:cNvPr id="12" name="visible explanation">
            <a:extLst>
              <a:ext uri="{FF2B5EF4-FFF2-40B4-BE49-F238E27FC236}">
                <a16:creationId xmlns:a16="http://schemas.microsoft.com/office/drawing/2014/main" id="{E561F46F-F5AE-4626-9377-8AC3DB8B3E64}"/>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Specular reflection preserves speed.</a:t>
            </a:r>
          </a:p>
          <a:p>
            <a:pPr>
              <a:defRPr sz="2100" b="0">
                <a:solidFill>
                  <a:srgbClr val="13283C"/>
                </a:solidFill>
                <a:latin typeface="Arial"/>
                <a:ea typeface="Arial"/>
                <a:cs typeface="Arial"/>
              </a:defRPr>
            </a:pPr>
            <a:r>
              <a:rPr sz="2100" b="0">
                <a:solidFill>
                  <a:srgbClr val="13283C"/>
                </a:solidFill>
                <a:latin typeface="Arial"/>
                <a:ea typeface="Arial"/>
                <a:cs typeface="Arial"/>
              </a:rPr>
              <a:t>The continuous-time mean integrates each flight.</a:t>
            </a:r>
          </a:p>
        </p:txBody>
      </p:sp>
      <p:sp>
        <p:nvSpPr>
          <p:cNvPr id="13" name="governing equation">
            <a:extLst>
              <a:ext uri="{FF2B5EF4-FFF2-40B4-BE49-F238E27FC236}">
                <a16:creationId xmlns:a16="http://schemas.microsoft.com/office/drawing/2014/main" id="{01FAC0B5-FEC6-4B3B-B810-30AFEC1DB676}"/>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C(t)=</m:t>
                  </m:r>
                  <m:f>
                    <m:fPr>
                      <m:type m:val="bar"/>
                    </m:fPr>
                    <m:num>
                      <m:r>
                        <a:rPr lang="en-US" sz="2200" b="0">
                          <a:solidFill>
                            <a:srgbClr val="116B70"/>
                          </a:solidFill>
                          <a:latin typeface="Cambria Math"/>
                        </a:rPr>
                        <m:t xml:space="preserve">1</m:t>
                      </m:r>
                    </m:num>
                    <m:den>
                      <m:r>
                        <a:rPr lang="en-US" sz="2200" b="0">
                          <a:solidFill>
                            <a:srgbClr val="116B70"/>
                          </a:solidFill>
                          <a:latin typeface="Cambria Math"/>
                        </a:rPr>
                        <m:t xml:space="preserve">t</m:t>
                      </m:r>
                    </m:den>
                  </m:f>
                  <m:nary>
                    <m:naryPr>
                      <m:chr m:val="∫"/>
                      <m:limLoc m:val="subSup"/>
                      <m:grow m:val="1"/>
                      <m:subHide m:val="off"/>
                      <m:supHide m:val="off"/>
                    </m:naryPr>
                    <m:sub>
                      <m:r>
                        <a:rPr lang="en-US" sz="2200" b="0">
                          <a:solidFill>
                            <a:srgbClr val="116B70"/>
                          </a:solidFill>
                          <a:latin typeface="Cambria Math"/>
                        </a:rPr>
                        <m:t xml:space="preserve">0</m:t>
                      </m:r>
                    </m:sub>
                    <m:sup>
                      <m:r>
                        <a:rPr lang="en-US" sz="2200" b="0">
                          <a:solidFill>
                            <a:srgbClr val="116B70"/>
                          </a:solidFill>
                          <a:latin typeface="Cambria Math"/>
                        </a:rPr>
                        <m:t xml:space="preserve">t</m:t>
                      </m:r>
                    </m:sup>
                    <m:e>
                      <m:r>
                        <a:rPr lang="en-US" sz="2200" b="0">
                          <a:solidFill>
                            <a:srgbClr val="116B70"/>
                          </a:solidFill>
                          <a:latin typeface="Cambria Math"/>
                        </a:rPr>
                        <m:t xml:space="preserve">r(s)</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s</m:t>
                      </m:r>
                    </m:e>
                  </m:nary>
                </m:oMath>
              </m:oMathPara>
            </a14:m>
            <a:endParaRPr lang="en-US" sz="2200"/>
          </a:p>
        </p:txBody>
      </p:sp>
      <p:sp>
        <p:nvSpPr>
          <p:cNvPr id="14" name="student question">
            <a:extLst>
              <a:ext uri="{FF2B5EF4-FFF2-40B4-BE49-F238E27FC236}">
                <a16:creationId xmlns:a16="http://schemas.microsoft.com/office/drawing/2014/main" id="{5C817856-CBD9-455C-8E82-CC553EAC50BD}"/>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speed one imply the particle must visit every region equally?</a:t>
            </a:r>
          </a:p>
        </p:txBody>
      </p:sp>
      <p:sp>
        <p:nvSpPr>
          <p:cNvPr id="15" name="text">
            <a:extLst>
              <a:ext uri="{FF2B5EF4-FFF2-40B4-BE49-F238E27FC236}">
                <a16:creationId xmlns:a16="http://schemas.microsoft.com/office/drawing/2014/main" id="{D44598BD-0A50-4847-A5D7-DFCD504FC77F}"/>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6" name="text">
            <a:extLst>
              <a:ext uri="{FF2B5EF4-FFF2-40B4-BE49-F238E27FC236}">
                <a16:creationId xmlns:a16="http://schemas.microsoft.com/office/drawing/2014/main" id="{E390B268-5972-4B82-83A3-2C6BBBDB43B9}"/>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58</a:t>
            </a:r>
          </a:p>
        </p:txBody>
      </p:sp>
    </p:spTree>
    <p:extLst>
      <p:ext uri="{BB962C8B-B14F-4D97-AF65-F5344CB8AC3E}">
        <p14:creationId xmlns:p14="http://schemas.microsoft.com/office/powerpoint/2010/main" val="20536816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17273160 -0.20649676 L 0.13023240 0.03083333 L 0.06107336 -0.35537441 L -0.03468750 -0.35953114 L 0.05503486 -0.36342575 L 0.11388400 0.03083333 L 0.15319691 -0.23254301 L -0.03468750 -0.03087853 L 0.02280748 0.03083333 L 0.20448079 -0.16416451 L 0.17537441 0.03083333 L 0.13180384 -0.26106710 L -0.03468750 -0.25384015 L 0.14300906 -0.24612681 L 0.19260490 0.03083333 L 0.22308224 -0.13936257 L 0.08071579 0.03083333 L -0.03468750 -0.10712871 L 0.11397005 -0.28484548 L 0.05744078 0.03083333 L -0.03454943 -0.48287146 L -0.03468750 -0.48287745 L -0.03455813 -0.48288307 E" pathEditMode="relative">
                                      <p:cBhvr additive="base">
                                        <p:cTn id="6" dur="14000" fill="hold"/>
                                        <p:tgtEl>
                                          <p:spTgt spid="9"/>
                                        </p:tgtEl>
                                        <p:attrNameLst>
                                          <p:attrName>ppt_x</p:attrName>
                                          <p:attrName>ppt_y</p:attrName>
                                        </p:attrNameLst>
                                      </p:cBhvr>
                                    </p:animMotion>
                                  </p:childTnLst>
                                </p:cTn>
                              </p:par>
                              <p:par>
                                <p:cTn id="7" presetID="10" presetClass="entr" presetSubtype="0" fill="hold" nodeType="withEffect">
                                  <p:stCondLst>
                                    <p:cond delay="1600"/>
                                  </p:stCondLst>
                                  <p:childTnLst>
                                    <p:set>
                                      <p:cBhvr>
                                        <p:cTn id="8" dur="1" fill="hold">
                                          <p:stCondLst>
                                            <p:cond delay="0"/>
                                          </p:stCondLst>
                                        </p:cTn>
                                        <p:tgtEl>
                                          <p:spTgt spid="13"/>
                                        </p:tgtEl>
                                        <p:attrNameLst>
                                          <p:attrName>style.visibility</p:attrName>
                                        </p:attrNameLst>
                                      </p:cBhvr>
                                      <p:to>
                                        <p:strVal val="visible"/>
                                      </p:to>
                                    </p:set>
                                    <p:animEffect transition="in" filter="fade">
                                      <p:cBhvr additive="base">
                                        <p:cTn id="9" dur="600" fill="hold"/>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58020FE3-CB5A-44D6-9C7E-2A24712ED2AD}"/>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0BC3C752-194F-4E0C-A4E2-F114EAF14B4A}"/>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Convergence of billiard means</a:t>
            </a:r>
          </a:p>
        </p:txBody>
      </p:sp>
      <p:sp>
        <p:nvSpPr>
          <p:cNvPr id="3" name="line">
            <a:extLst>
              <a:ext uri="{FF2B5EF4-FFF2-40B4-BE49-F238E27FC236}">
                <a16:creationId xmlns:a16="http://schemas.microsoft.com/office/drawing/2014/main" id="{48DB1A5D-3E6A-4C1F-980B-794E88F1085A}"/>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1" name="Chart"/>
          <p:cNvGraphicFramePr/>
          <p:nvPr/>
        </p:nvGraphicFramePr>
        <p:xfrm>
          <a:off x="571500" y="1981200"/>
          <a:ext cx="11049000" cy="385762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a:extLst>
              <a:ext uri="{FF2B5EF4-FFF2-40B4-BE49-F238E27FC236}">
                <a16:creationId xmlns:a16="http://schemas.microsoft.com/office/drawing/2014/main" id="{45A9882C-5BC3-4CB1-9E81-B17515E58E46}"/>
              </a:ext>
            </a:extLst>
          </p:cNvPr>
          <p:cNvSpPr>
            <a:spLocks noGrp="1"/>
          </p:cNvSpPr>
          <p:nvPr/>
        </p:nvSpPr>
        <p:spPr>
          <a:xfrm>
            <a:off x="571500" y="5981700"/>
            <a:ext cx="11049000" cy="352425"/>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3–4–5 triangle · boundary launch, uniform inward angle · finite simulation, not a limiting theorem</a:t>
            </a:r>
          </a:p>
        </p:txBody>
      </p:sp>
      <p:sp>
        <p:nvSpPr>
          <p:cNvPr id="6" name="text">
            <a:extLst>
              <a:ext uri="{FF2B5EF4-FFF2-40B4-BE49-F238E27FC236}">
                <a16:creationId xmlns:a16="http://schemas.microsoft.com/office/drawing/2014/main" id="{C5EF190E-8532-4669-A65E-4F83920B9209}"/>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7" name="text">
            <a:extLst>
              <a:ext uri="{FF2B5EF4-FFF2-40B4-BE49-F238E27FC236}">
                <a16:creationId xmlns:a16="http://schemas.microsoft.com/office/drawing/2014/main" id="{E6D171B9-39D7-4374-B302-34CA40BB6F6C}"/>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59</a:t>
            </a:r>
          </a:p>
        </p:txBody>
      </p:sp>
    </p:spTree>
    <p:extLst>
      <p:ext uri="{BB962C8B-B14F-4D97-AF65-F5344CB8AC3E}">
        <p14:creationId xmlns:p14="http://schemas.microsoft.com/office/powerpoint/2010/main" val="870352100"/>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78281D31-3FD4-4831-B310-C853B2603FC1}"/>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4 / 6    ·    QUANTUM CONFINEMENT, BROWNIAN MOTION AND BILLIARDS</a:t>
            </a:r>
          </a:p>
        </p:txBody>
      </p:sp>
      <p:sp>
        <p:nvSpPr>
          <p:cNvPr id="2" name="slide title">
            <a:extLst>
              <a:ext uri="{FF2B5EF4-FFF2-40B4-BE49-F238E27FC236}">
                <a16:creationId xmlns:a16="http://schemas.microsoft.com/office/drawing/2014/main" id="{94C6CD1C-D73C-4CCC-8D0D-E735D01F8648}"/>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Quantum and classical limits</a:t>
            </a:r>
          </a:p>
        </p:txBody>
      </p:sp>
      <p:sp>
        <p:nvSpPr>
          <p:cNvPr id="3" name="line">
            <a:extLst>
              <a:ext uri="{FF2B5EF4-FFF2-40B4-BE49-F238E27FC236}">
                <a16:creationId xmlns:a16="http://schemas.microsoft.com/office/drawing/2014/main" id="{C490B345-4BFA-4CAA-94EA-3EB1847E02AC}"/>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geometry">
            <a:extLst>
              <a:ext uri="{FF2B5EF4-FFF2-40B4-BE49-F238E27FC236}">
                <a16:creationId xmlns:a16="http://schemas.microsoft.com/office/drawing/2014/main" id="{BFBEE922-6989-43B6-8C53-FC23A95436DA}"/>
              </a:ext>
            </a:extLst>
          </p:cNvPr>
          <p:cNvSpPr>
            <a:spLocks noGrp="1"/>
          </p:cNvSpPr>
          <p:nvPr/>
        </p:nvSpPr>
        <p:spPr>
          <a:xfrm>
            <a:off x="904875" y="20478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5" name="text">
            <a:extLst>
              <a:ext uri="{FF2B5EF4-FFF2-40B4-BE49-F238E27FC236}">
                <a16:creationId xmlns:a16="http://schemas.microsoft.com/office/drawing/2014/main" id="{E2E2F0CF-D1CA-423D-B07B-4753634DE012}"/>
              </a:ext>
            </a:extLst>
          </p:cNvPr>
          <p:cNvSpPr>
            <a:spLocks noGrp="1"/>
          </p:cNvSpPr>
          <p:nvPr/>
        </p:nvSpPr>
        <p:spPr>
          <a:xfrm>
            <a:off x="1095375" y="2143125"/>
            <a:ext cx="5048250" cy="723900"/>
          </a:xfrm>
          <a:prstGeom prst="rect">
            <a:avLst/>
          </a:prstGeom>
          <a:noFill/>
          <a:ln w="0">
            <a:noFill/>
          </a:ln>
        </p:spPr>
        <p:txBody>
          <a:bodyPr anchor="ctr">
            <a:noAutofit/>
          </a:bodyPr>
          <a:lstStyle/>
          <a:p>
            <a:pPr>
              <a:defRPr sz="2100" b="1">
                <a:solidFill>
                  <a:srgbClr val="116B70"/>
                </a:solidFill>
                <a:latin typeface="Arial"/>
                <a:ea typeface="Arial"/>
                <a:cs typeface="Arial"/>
              </a:defRPr>
            </a:pPr>
            <a:r>
              <a:rPr sz="2100" b="1">
                <a:solidFill>
                  <a:srgbClr val="116B70"/>
                </a:solidFill>
                <a:latin typeface="Arial"/>
                <a:ea typeface="Arial"/>
                <a:cs typeface="Arial"/>
              </a:rPr>
              <a:t>Classical trajectory mean</a:t>
            </a:r>
          </a:p>
        </p:txBody>
      </p:sp>
      <p:sp>
        <p:nvSpPr>
          <p:cNvPr id="6" name="line">
            <a:extLst>
              <a:ext uri="{FF2B5EF4-FFF2-40B4-BE49-F238E27FC236}">
                <a16:creationId xmlns:a16="http://schemas.microsoft.com/office/drawing/2014/main" id="{08A81778-671C-4E95-A3B9-D4A62EA25CAD}"/>
              </a:ext>
            </a:extLst>
          </p:cNvPr>
          <p:cNvSpPr>
            <a:spLocks noGrp="1"/>
          </p:cNvSpPr>
          <p:nvPr/>
        </p:nvSpPr>
        <p:spPr>
          <a:xfrm>
            <a:off x="3619500" y="30003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7" name="arrow">
            <a:extLst>
              <a:ext uri="{FF2B5EF4-FFF2-40B4-BE49-F238E27FC236}">
                <a16:creationId xmlns:a16="http://schemas.microsoft.com/office/drawing/2014/main" id="{144CD640-5D22-4E83-A04F-8FCE62FD1487}"/>
              </a:ext>
            </a:extLst>
          </p:cNvPr>
          <p:cNvSpPr>
            <a:spLocks noGrp="1"/>
          </p:cNvSpPr>
          <p:nvPr/>
        </p:nvSpPr>
        <p:spPr>
          <a:xfrm>
            <a:off x="3570508" y="30852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8" name="geometry">
            <a:extLst>
              <a:ext uri="{FF2B5EF4-FFF2-40B4-BE49-F238E27FC236}">
                <a16:creationId xmlns:a16="http://schemas.microsoft.com/office/drawing/2014/main" id="{17413C3F-8CB5-4EC4-A6C4-56CF73D58A84}"/>
              </a:ext>
            </a:extLst>
          </p:cNvPr>
          <p:cNvSpPr>
            <a:spLocks noGrp="1"/>
          </p:cNvSpPr>
          <p:nvPr/>
        </p:nvSpPr>
        <p:spPr>
          <a:xfrm>
            <a:off x="904875" y="33051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9" name="text">
            <a:extLst>
              <a:ext uri="{FF2B5EF4-FFF2-40B4-BE49-F238E27FC236}">
                <a16:creationId xmlns:a16="http://schemas.microsoft.com/office/drawing/2014/main" id="{C8D8B7C4-736A-4C6F-ACB3-12F4DEE341BE}"/>
              </a:ext>
            </a:extLst>
          </p:cNvPr>
          <p:cNvSpPr>
            <a:spLocks noGrp="1"/>
          </p:cNvSpPr>
          <p:nvPr/>
        </p:nvSpPr>
        <p:spPr>
          <a:xfrm>
            <a:off x="1095375" y="3400425"/>
            <a:ext cx="5048250" cy="723900"/>
          </a:xfrm>
          <a:prstGeom prst="rect">
            <a:avLst/>
          </a:prstGeom>
          <a:noFill/>
          <a:ln w="0">
            <a:noFill/>
          </a:ln>
        </p:spPr>
        <p:txBody>
          <a:bodyPr anchor="ctr">
            <a:noAutofit/>
          </a:bodyPr>
          <a:lstStyle/>
          <a:p>
            <a:pPr>
              <a:defRPr sz="2100" b="1">
                <a:solidFill>
                  <a:srgbClr val="116B70"/>
                </a:solidFill>
                <a:latin typeface="Arial"/>
                <a:ea typeface="Arial"/>
                <a:cs typeface="Arial"/>
              </a:defRPr>
            </a:pPr>
            <a:r>
              <a:rPr sz="2100" b="1">
                <a:solidFill>
                  <a:srgbClr val="116B70"/>
                </a:solidFill>
                <a:latin typeface="Arial"/>
                <a:ea typeface="Arial"/>
                <a:cs typeface="Arial"/>
              </a:rPr>
              <a:t>Quantum density |ψ|</a:t>
            </a:r>
            <a:r>
              <a:rPr sz="1554" b="1" baseline="30000">
                <a:solidFill>
                  <a:srgbClr val="116B70"/>
                </a:solidFill>
                <a:latin typeface="Arial"/>
                <a:ea typeface="Arial"/>
                <a:cs typeface="Arial"/>
              </a:rPr>
              <a:t>2</a:t>
            </a:r>
          </a:p>
        </p:txBody>
      </p:sp>
      <p:sp>
        <p:nvSpPr>
          <p:cNvPr id="10" name="line">
            <a:extLst>
              <a:ext uri="{FF2B5EF4-FFF2-40B4-BE49-F238E27FC236}">
                <a16:creationId xmlns:a16="http://schemas.microsoft.com/office/drawing/2014/main" id="{BE547DA7-FD09-4B35-9CEF-A8EE67A1D1CC}"/>
              </a:ext>
            </a:extLst>
          </p:cNvPr>
          <p:cNvSpPr>
            <a:spLocks noGrp="1"/>
          </p:cNvSpPr>
          <p:nvPr/>
        </p:nvSpPr>
        <p:spPr>
          <a:xfrm>
            <a:off x="3619500" y="42576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11" name="arrow">
            <a:extLst>
              <a:ext uri="{FF2B5EF4-FFF2-40B4-BE49-F238E27FC236}">
                <a16:creationId xmlns:a16="http://schemas.microsoft.com/office/drawing/2014/main" id="{128E49E9-0418-43C6-BBC4-16CA93A623B8}"/>
              </a:ext>
            </a:extLst>
          </p:cNvPr>
          <p:cNvSpPr>
            <a:spLocks noGrp="1"/>
          </p:cNvSpPr>
          <p:nvPr/>
        </p:nvSpPr>
        <p:spPr>
          <a:xfrm>
            <a:off x="3570508" y="43425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12" name="geometry">
            <a:extLst>
              <a:ext uri="{FF2B5EF4-FFF2-40B4-BE49-F238E27FC236}">
                <a16:creationId xmlns:a16="http://schemas.microsoft.com/office/drawing/2014/main" id="{97E6B399-715B-43EC-A0F5-D103041D3FD1}"/>
              </a:ext>
            </a:extLst>
          </p:cNvPr>
          <p:cNvSpPr>
            <a:spLocks noGrp="1"/>
          </p:cNvSpPr>
          <p:nvPr/>
        </p:nvSpPr>
        <p:spPr>
          <a:xfrm>
            <a:off x="904875" y="45624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13" name="text">
            <a:extLst>
              <a:ext uri="{FF2B5EF4-FFF2-40B4-BE49-F238E27FC236}">
                <a16:creationId xmlns:a16="http://schemas.microsoft.com/office/drawing/2014/main" id="{469908C4-8E28-49ED-9312-844170004853}"/>
              </a:ext>
            </a:extLst>
          </p:cNvPr>
          <p:cNvSpPr>
            <a:spLocks noGrp="1"/>
          </p:cNvSpPr>
          <p:nvPr/>
        </p:nvSpPr>
        <p:spPr>
          <a:xfrm>
            <a:off x="1095375" y="46577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Different limits require different theorems</a:t>
            </a:r>
          </a:p>
        </p:txBody>
      </p:sp>
      <p:sp>
        <p:nvSpPr>
          <p:cNvPr id="14" name="visible explanation">
            <a:extLst>
              <a:ext uri="{FF2B5EF4-FFF2-40B4-BE49-F238E27FC236}">
                <a16:creationId xmlns:a16="http://schemas.microsoft.com/office/drawing/2014/main" id="{41D9A6F3-78A1-46AE-B8E5-E19B6EBFBF22}"/>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High energy requires a statement about states and shape.</a:t>
            </a:r>
          </a:p>
          <a:p>
            <a:pPr>
              <a:defRPr sz="2100" b="0">
                <a:solidFill>
                  <a:srgbClr val="13283C"/>
                </a:solidFill>
                <a:latin typeface="Arial"/>
                <a:ea typeface="Arial"/>
                <a:cs typeface="Arial"/>
              </a:defRPr>
            </a:pPr>
            <a:r>
              <a:rPr sz="2100" b="0">
                <a:solidFill>
                  <a:srgbClr val="13283C"/>
                </a:solidFill>
                <a:latin typeface="Arial"/>
                <a:ea typeface="Arial"/>
                <a:cs typeface="Arial"/>
              </a:rPr>
              <a:t>A universal limit of every </a:t>
            </a:r>
            <a:r>
              <a:rPr sz="2100" b="0">
                <a:solidFill>
                  <a:srgbClr val="13283C"/>
                </a:solidFill>
                <a:latin typeface="Arial"/>
                <a:ea typeface="Arial"/>
                <a:cs typeface="Arial"/>
              </a:rPr>
              <a:t>Q</a:t>
            </a:r>
            <a:r>
              <a:rPr sz="1554" b="0" baseline="-20000">
                <a:solidFill>
                  <a:srgbClr val="13283C"/>
                </a:solidFill>
                <a:latin typeface="Arial"/>
                <a:ea typeface="Arial"/>
                <a:cs typeface="Arial"/>
              </a:rPr>
              <a:t>j</a:t>
            </a:r>
            <a:r>
              <a:rPr sz="2100" b="0">
                <a:solidFill>
                  <a:srgbClr val="13283C"/>
                </a:solidFill>
                <a:latin typeface="Arial"/>
                <a:ea typeface="Arial"/>
                <a:cs typeface="Arial"/>
              </a:rPr>
              <a:t> is not established.</a:t>
            </a:r>
          </a:p>
        </p:txBody>
      </p:sp>
      <p:sp>
        <p:nvSpPr>
          <p:cNvPr id="15" name="student question">
            <a:extLst>
              <a:ext uri="{FF2B5EF4-FFF2-40B4-BE49-F238E27FC236}">
                <a16:creationId xmlns:a16="http://schemas.microsoft.com/office/drawing/2014/main" id="{6BBBC96F-9752-4221-8FB2-F54AE2772191}"/>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quantity is basis-independent at a degenerate energy?</a:t>
            </a:r>
          </a:p>
        </p:txBody>
      </p:sp>
      <p:sp>
        <p:nvSpPr>
          <p:cNvPr id="16" name="text">
            <a:extLst>
              <a:ext uri="{FF2B5EF4-FFF2-40B4-BE49-F238E27FC236}">
                <a16:creationId xmlns:a16="http://schemas.microsoft.com/office/drawing/2014/main" id="{B2CFEA72-0443-4DCC-83CE-0CE986D122F4}"/>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E4ABCA67-9F50-4806-98DC-D00CFFE5DD8A}"/>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60</a:t>
            </a:r>
          </a:p>
        </p:txBody>
      </p:sp>
    </p:spTree>
    <p:extLst>
      <p:ext uri="{BB962C8B-B14F-4D97-AF65-F5344CB8AC3E}">
        <p14:creationId xmlns:p14="http://schemas.microsoft.com/office/powerpoint/2010/main" val="1411841082"/>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3" name="text">
            <a:extLst>
              <a:ext uri="{FF2B5EF4-FFF2-40B4-BE49-F238E27FC236}">
                <a16:creationId xmlns:a16="http://schemas.microsoft.com/office/drawing/2014/main" id="{F3DFEA9B-3F2D-4AEC-8AA3-E6B43C0CBE32}"/>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41956004-1515-459F-B45A-64C85D5A49DC}"/>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Heat, reaction and the atlas</a:t>
            </a:r>
          </a:p>
        </p:txBody>
      </p:sp>
      <p:sp>
        <p:nvSpPr>
          <p:cNvPr id="3" name="line">
            <a:extLst>
              <a:ext uri="{FF2B5EF4-FFF2-40B4-BE49-F238E27FC236}">
                <a16:creationId xmlns:a16="http://schemas.microsoft.com/office/drawing/2014/main" id="{025B55EE-7854-4179-9FF3-BC06D245D624}"/>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5E20CF8E-EDD9-4BF6-AF57-A3F6ADAC1815}"/>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43FEBCC6-102A-46F6-8D8A-851452FF9A10}"/>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E138B510-C06F-4B20-B7AB-F3CC4D3864EA}"/>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336A0343-942A-4813-8348-497ECD20FAA9}"/>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field cell 0">
            <a:extLst>
              <a:ext uri="{FF2B5EF4-FFF2-40B4-BE49-F238E27FC236}">
                <a16:creationId xmlns:a16="http://schemas.microsoft.com/office/drawing/2014/main" id="{977D266A-9F90-4D91-B21C-C0057D26EC13}"/>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E8F4F7"/>
          </a:solidFill>
          <a:ln w="0">
            <a:noFill/>
          </a:ln>
        </p:spPr>
        <p:txBody>
          <a:bodyPr/>
          <a:lstStyle/>
          <a:p>
            <a:endParaRPr lang="en-US"/>
          </a:p>
        </p:txBody>
      </p:sp>
      <p:sp>
        <p:nvSpPr>
          <p:cNvPr id="9" name="field cell 1">
            <a:extLst>
              <a:ext uri="{FF2B5EF4-FFF2-40B4-BE49-F238E27FC236}">
                <a16:creationId xmlns:a16="http://schemas.microsoft.com/office/drawing/2014/main" id="{B73E69B2-665C-4FF1-B406-2CF6024806D5}"/>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D0EAED"/>
          </a:solidFill>
          <a:ln w="0">
            <a:noFill/>
          </a:ln>
        </p:spPr>
        <p:txBody>
          <a:bodyPr/>
          <a:lstStyle/>
          <a:p>
            <a:endParaRPr lang="en-US"/>
          </a:p>
        </p:txBody>
      </p:sp>
      <p:sp>
        <p:nvSpPr>
          <p:cNvPr id="10" name="field cell 2">
            <a:extLst>
              <a:ext uri="{FF2B5EF4-FFF2-40B4-BE49-F238E27FC236}">
                <a16:creationId xmlns:a16="http://schemas.microsoft.com/office/drawing/2014/main" id="{2C417963-68D0-489B-9AE0-6B5DFE907EC4}"/>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D0EAED"/>
          </a:solidFill>
          <a:ln w="0">
            <a:noFill/>
          </a:ln>
        </p:spPr>
        <p:txBody>
          <a:bodyPr/>
          <a:lstStyle/>
          <a:p>
            <a:endParaRPr lang="en-US"/>
          </a:p>
        </p:txBody>
      </p:sp>
      <p:sp>
        <p:nvSpPr>
          <p:cNvPr id="11" name="field cell 3">
            <a:extLst>
              <a:ext uri="{FF2B5EF4-FFF2-40B4-BE49-F238E27FC236}">
                <a16:creationId xmlns:a16="http://schemas.microsoft.com/office/drawing/2014/main" id="{3F2AF917-150E-4307-A4B4-65CA213E4000}"/>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AF5F8"/>
          </a:solidFill>
          <a:ln w="0">
            <a:noFill/>
          </a:ln>
        </p:spPr>
        <p:txBody>
          <a:bodyPr/>
          <a:lstStyle/>
          <a:p>
            <a:endParaRPr lang="en-US"/>
          </a:p>
        </p:txBody>
      </p:sp>
      <p:sp>
        <p:nvSpPr>
          <p:cNvPr id="12" name="field cell 4">
            <a:extLst>
              <a:ext uri="{FF2B5EF4-FFF2-40B4-BE49-F238E27FC236}">
                <a16:creationId xmlns:a16="http://schemas.microsoft.com/office/drawing/2014/main" id="{7B3AABEB-9FC0-4EA8-AA12-0D5BA9FA635D}"/>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DBEEF1"/>
          </a:solidFill>
          <a:ln w="0">
            <a:noFill/>
          </a:ln>
        </p:spPr>
        <p:txBody>
          <a:bodyPr/>
          <a:lstStyle/>
          <a:p>
            <a:endParaRPr lang="en-US"/>
          </a:p>
        </p:txBody>
      </p:sp>
      <p:sp>
        <p:nvSpPr>
          <p:cNvPr id="13" name="field cell 5">
            <a:extLst>
              <a:ext uri="{FF2B5EF4-FFF2-40B4-BE49-F238E27FC236}">
                <a16:creationId xmlns:a16="http://schemas.microsoft.com/office/drawing/2014/main" id="{10BB40FF-5A12-4548-BFE3-D1411941175B}"/>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4" name="field cell 6">
            <a:extLst>
              <a:ext uri="{FF2B5EF4-FFF2-40B4-BE49-F238E27FC236}">
                <a16:creationId xmlns:a16="http://schemas.microsoft.com/office/drawing/2014/main" id="{AC8BFA69-7D05-4E96-A040-45E99C4571CD}"/>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5" name="field cell 7">
            <a:extLst>
              <a:ext uri="{FF2B5EF4-FFF2-40B4-BE49-F238E27FC236}">
                <a16:creationId xmlns:a16="http://schemas.microsoft.com/office/drawing/2014/main" id="{5CDF0007-1B50-4842-ADB4-FA3B383AB318}"/>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DCEFF2"/>
          </a:solidFill>
          <a:ln w="0">
            <a:noFill/>
          </a:ln>
        </p:spPr>
        <p:txBody>
          <a:bodyPr/>
          <a:lstStyle/>
          <a:p>
            <a:endParaRPr lang="en-US"/>
          </a:p>
        </p:txBody>
      </p:sp>
      <p:sp>
        <p:nvSpPr>
          <p:cNvPr id="16" name="field cell 8">
            <a:extLst>
              <a:ext uri="{FF2B5EF4-FFF2-40B4-BE49-F238E27FC236}">
                <a16:creationId xmlns:a16="http://schemas.microsoft.com/office/drawing/2014/main" id="{C51337A3-B447-4924-B7E7-98B76FBF89C0}"/>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D4ECEF"/>
          </a:solidFill>
          <a:ln w="0">
            <a:noFill/>
          </a:ln>
        </p:spPr>
        <p:txBody>
          <a:bodyPr/>
          <a:lstStyle/>
          <a:p>
            <a:endParaRPr lang="en-US"/>
          </a:p>
        </p:txBody>
      </p:sp>
      <p:sp>
        <p:nvSpPr>
          <p:cNvPr id="17" name="field cell 9">
            <a:extLst>
              <a:ext uri="{FF2B5EF4-FFF2-40B4-BE49-F238E27FC236}">
                <a16:creationId xmlns:a16="http://schemas.microsoft.com/office/drawing/2014/main" id="{FF2A5AA5-AB8F-4722-B8D3-495F54D1CC1C}"/>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18" name="field cell 10">
            <a:extLst>
              <a:ext uri="{FF2B5EF4-FFF2-40B4-BE49-F238E27FC236}">
                <a16:creationId xmlns:a16="http://schemas.microsoft.com/office/drawing/2014/main" id="{9A80A5EE-B6F4-4218-B725-D4426FC20E85}"/>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E4F2F5"/>
          </a:solidFill>
          <a:ln w="0">
            <a:noFill/>
          </a:ln>
        </p:spPr>
        <p:txBody>
          <a:bodyPr/>
          <a:lstStyle/>
          <a:p>
            <a:endParaRPr lang="en-US"/>
          </a:p>
        </p:txBody>
      </p:sp>
      <p:sp>
        <p:nvSpPr>
          <p:cNvPr id="19" name="field cell 11">
            <a:extLst>
              <a:ext uri="{FF2B5EF4-FFF2-40B4-BE49-F238E27FC236}">
                <a16:creationId xmlns:a16="http://schemas.microsoft.com/office/drawing/2014/main" id="{D98E7D7E-5DB9-4175-BA6C-18EC7DF0AF78}"/>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D4ECEF"/>
          </a:solidFill>
          <a:ln w="0">
            <a:noFill/>
          </a:ln>
        </p:spPr>
        <p:txBody>
          <a:bodyPr/>
          <a:lstStyle/>
          <a:p>
            <a:endParaRPr lang="en-US"/>
          </a:p>
        </p:txBody>
      </p:sp>
      <p:sp>
        <p:nvSpPr>
          <p:cNvPr id="20" name="field cell 12">
            <a:extLst>
              <a:ext uri="{FF2B5EF4-FFF2-40B4-BE49-F238E27FC236}">
                <a16:creationId xmlns:a16="http://schemas.microsoft.com/office/drawing/2014/main" id="{6A37F1FF-46BA-4340-889F-DD75DFB2E666}"/>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E2F1F4"/>
          </a:solidFill>
          <a:ln w="0">
            <a:noFill/>
          </a:ln>
        </p:spPr>
        <p:txBody>
          <a:bodyPr/>
          <a:lstStyle/>
          <a:p>
            <a:endParaRPr lang="en-US"/>
          </a:p>
        </p:txBody>
      </p:sp>
      <p:sp>
        <p:nvSpPr>
          <p:cNvPr id="21" name="field cell 13">
            <a:extLst>
              <a:ext uri="{FF2B5EF4-FFF2-40B4-BE49-F238E27FC236}">
                <a16:creationId xmlns:a16="http://schemas.microsoft.com/office/drawing/2014/main" id="{6FD27EAF-EDF3-40F8-B501-5D77C0D4758D}"/>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22" name="field cell 14">
            <a:extLst>
              <a:ext uri="{FF2B5EF4-FFF2-40B4-BE49-F238E27FC236}">
                <a16:creationId xmlns:a16="http://schemas.microsoft.com/office/drawing/2014/main" id="{49F82CC2-1997-4C1F-8539-D7035EDE6C51}"/>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9F4F7"/>
          </a:solidFill>
          <a:ln w="0">
            <a:noFill/>
          </a:ln>
        </p:spPr>
        <p:txBody>
          <a:bodyPr/>
          <a:lstStyle/>
          <a:p>
            <a:endParaRPr lang="en-US"/>
          </a:p>
        </p:txBody>
      </p:sp>
      <p:sp>
        <p:nvSpPr>
          <p:cNvPr id="23" name="field cell 15">
            <a:extLst>
              <a:ext uri="{FF2B5EF4-FFF2-40B4-BE49-F238E27FC236}">
                <a16:creationId xmlns:a16="http://schemas.microsoft.com/office/drawing/2014/main" id="{73C1F8EE-6116-4EEE-AE20-B64ED9AF0B02}"/>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DCEFF2"/>
          </a:solidFill>
          <a:ln w="0">
            <a:noFill/>
          </a:ln>
        </p:spPr>
        <p:txBody>
          <a:bodyPr/>
          <a:lstStyle/>
          <a:p>
            <a:endParaRPr lang="en-US"/>
          </a:p>
        </p:txBody>
      </p:sp>
      <p:sp>
        <p:nvSpPr>
          <p:cNvPr id="24" name="field cell 16">
            <a:extLst>
              <a:ext uri="{FF2B5EF4-FFF2-40B4-BE49-F238E27FC236}">
                <a16:creationId xmlns:a16="http://schemas.microsoft.com/office/drawing/2014/main" id="{5D806EB8-D913-4796-89F2-7CA048A54BE5}"/>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D9EDF0"/>
          </a:solidFill>
          <a:ln w="0">
            <a:noFill/>
          </a:ln>
        </p:spPr>
        <p:txBody>
          <a:bodyPr/>
          <a:lstStyle/>
          <a:p>
            <a:endParaRPr lang="en-US"/>
          </a:p>
        </p:txBody>
      </p:sp>
      <p:sp>
        <p:nvSpPr>
          <p:cNvPr id="25" name="field cell 17">
            <a:extLst>
              <a:ext uri="{FF2B5EF4-FFF2-40B4-BE49-F238E27FC236}">
                <a16:creationId xmlns:a16="http://schemas.microsoft.com/office/drawing/2014/main" id="{90E2B969-BAFE-456E-93AD-A1F9FC0BAEA9}"/>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CBE8EB"/>
          </a:solidFill>
          <a:ln w="0">
            <a:noFill/>
          </a:ln>
        </p:spPr>
        <p:txBody>
          <a:bodyPr/>
          <a:lstStyle/>
          <a:p>
            <a:endParaRPr lang="en-US"/>
          </a:p>
        </p:txBody>
      </p:sp>
      <p:sp>
        <p:nvSpPr>
          <p:cNvPr id="26" name="field cell 18">
            <a:extLst>
              <a:ext uri="{FF2B5EF4-FFF2-40B4-BE49-F238E27FC236}">
                <a16:creationId xmlns:a16="http://schemas.microsoft.com/office/drawing/2014/main" id="{A3DD1E56-0F2E-41BA-A9FB-E9F8D439C26F}"/>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B3DEE1"/>
          </a:solidFill>
          <a:ln w="0">
            <a:noFill/>
          </a:ln>
        </p:spPr>
        <p:txBody>
          <a:bodyPr/>
          <a:lstStyle/>
          <a:p>
            <a:endParaRPr lang="en-US"/>
          </a:p>
        </p:txBody>
      </p:sp>
      <p:sp>
        <p:nvSpPr>
          <p:cNvPr id="27" name="field cell 19">
            <a:extLst>
              <a:ext uri="{FF2B5EF4-FFF2-40B4-BE49-F238E27FC236}">
                <a16:creationId xmlns:a16="http://schemas.microsoft.com/office/drawing/2014/main" id="{01518367-E28F-474C-8615-D06A984FA720}"/>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76BCC0"/>
          </a:solidFill>
          <a:ln w="0">
            <a:noFill/>
          </a:ln>
        </p:spPr>
        <p:txBody>
          <a:bodyPr/>
          <a:lstStyle/>
          <a:p>
            <a:endParaRPr lang="en-US"/>
          </a:p>
        </p:txBody>
      </p:sp>
      <p:sp>
        <p:nvSpPr>
          <p:cNvPr id="28" name="field cell 20">
            <a:extLst>
              <a:ext uri="{FF2B5EF4-FFF2-40B4-BE49-F238E27FC236}">
                <a16:creationId xmlns:a16="http://schemas.microsoft.com/office/drawing/2014/main" id="{A5311760-4289-465D-8E61-AA2306656875}"/>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D4ECEF"/>
          </a:solidFill>
          <a:ln w="0">
            <a:noFill/>
          </a:ln>
        </p:spPr>
        <p:txBody>
          <a:bodyPr/>
          <a:lstStyle/>
          <a:p>
            <a:endParaRPr lang="en-US"/>
          </a:p>
        </p:txBody>
      </p:sp>
      <p:sp>
        <p:nvSpPr>
          <p:cNvPr id="29" name="field cell 21">
            <a:extLst>
              <a:ext uri="{FF2B5EF4-FFF2-40B4-BE49-F238E27FC236}">
                <a16:creationId xmlns:a16="http://schemas.microsoft.com/office/drawing/2014/main" id="{334C590A-A3F5-4F5B-9D2B-B2E554AC6A69}"/>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B7DFE2"/>
          </a:solidFill>
          <a:ln w="0">
            <a:noFill/>
          </a:ln>
        </p:spPr>
        <p:txBody>
          <a:bodyPr/>
          <a:lstStyle/>
          <a:p>
            <a:endParaRPr lang="en-US"/>
          </a:p>
        </p:txBody>
      </p:sp>
      <p:sp>
        <p:nvSpPr>
          <p:cNvPr id="30" name="field cell 22">
            <a:extLst>
              <a:ext uri="{FF2B5EF4-FFF2-40B4-BE49-F238E27FC236}">
                <a16:creationId xmlns:a16="http://schemas.microsoft.com/office/drawing/2014/main" id="{0A9C07CF-B24D-4712-BB45-060878BBCC73}"/>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E7F3F6"/>
          </a:solidFill>
          <a:ln w="0">
            <a:noFill/>
          </a:ln>
        </p:spPr>
        <p:txBody>
          <a:bodyPr/>
          <a:lstStyle/>
          <a:p>
            <a:endParaRPr lang="en-US"/>
          </a:p>
        </p:txBody>
      </p:sp>
      <p:sp>
        <p:nvSpPr>
          <p:cNvPr id="31" name="field cell 23">
            <a:extLst>
              <a:ext uri="{FF2B5EF4-FFF2-40B4-BE49-F238E27FC236}">
                <a16:creationId xmlns:a16="http://schemas.microsoft.com/office/drawing/2014/main" id="{5066259D-DD2D-4AFC-8814-DF369C82EF8E}"/>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E5F2F5"/>
          </a:solidFill>
          <a:ln w="0">
            <a:noFill/>
          </a:ln>
        </p:spPr>
        <p:txBody>
          <a:bodyPr/>
          <a:lstStyle/>
          <a:p>
            <a:endParaRPr lang="en-US"/>
          </a:p>
        </p:txBody>
      </p:sp>
      <p:sp>
        <p:nvSpPr>
          <p:cNvPr id="32" name="field cell 24">
            <a:extLst>
              <a:ext uri="{FF2B5EF4-FFF2-40B4-BE49-F238E27FC236}">
                <a16:creationId xmlns:a16="http://schemas.microsoft.com/office/drawing/2014/main" id="{56FA7229-D9CF-4397-88D9-9898D15D265B}"/>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E3F2F5"/>
          </a:solidFill>
          <a:ln w="0">
            <a:noFill/>
          </a:ln>
        </p:spPr>
        <p:txBody>
          <a:bodyPr/>
          <a:lstStyle/>
          <a:p>
            <a:endParaRPr lang="en-US"/>
          </a:p>
        </p:txBody>
      </p:sp>
      <p:sp>
        <p:nvSpPr>
          <p:cNvPr id="33" name="field cell 25">
            <a:extLst>
              <a:ext uri="{FF2B5EF4-FFF2-40B4-BE49-F238E27FC236}">
                <a16:creationId xmlns:a16="http://schemas.microsoft.com/office/drawing/2014/main" id="{3EFEAC2A-C46A-49FF-9C72-7CA2540F316E}"/>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D5ECEF"/>
          </a:solidFill>
          <a:ln w="0">
            <a:noFill/>
          </a:ln>
        </p:spPr>
        <p:txBody>
          <a:bodyPr/>
          <a:lstStyle/>
          <a:p>
            <a:endParaRPr lang="en-US"/>
          </a:p>
        </p:txBody>
      </p:sp>
      <p:sp>
        <p:nvSpPr>
          <p:cNvPr id="34" name="field cell 26">
            <a:extLst>
              <a:ext uri="{FF2B5EF4-FFF2-40B4-BE49-F238E27FC236}">
                <a16:creationId xmlns:a16="http://schemas.microsoft.com/office/drawing/2014/main" id="{AE6F1758-4A6F-4E1B-9050-EB3DFDC293BC}"/>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D9EEF1"/>
          </a:solidFill>
          <a:ln w="0">
            <a:noFill/>
          </a:ln>
        </p:spPr>
        <p:txBody>
          <a:bodyPr/>
          <a:lstStyle/>
          <a:p>
            <a:endParaRPr lang="en-US"/>
          </a:p>
        </p:txBody>
      </p:sp>
      <p:sp>
        <p:nvSpPr>
          <p:cNvPr id="35" name="field cell 27">
            <a:extLst>
              <a:ext uri="{FF2B5EF4-FFF2-40B4-BE49-F238E27FC236}">
                <a16:creationId xmlns:a16="http://schemas.microsoft.com/office/drawing/2014/main" id="{503F9650-8165-423B-AC83-7E9A83EBD020}"/>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CCE8EB"/>
          </a:solidFill>
          <a:ln w="0">
            <a:noFill/>
          </a:ln>
        </p:spPr>
        <p:txBody>
          <a:bodyPr/>
          <a:lstStyle/>
          <a:p>
            <a:endParaRPr lang="en-US"/>
          </a:p>
        </p:txBody>
      </p:sp>
      <p:sp>
        <p:nvSpPr>
          <p:cNvPr id="36" name="field cell 28">
            <a:extLst>
              <a:ext uri="{FF2B5EF4-FFF2-40B4-BE49-F238E27FC236}">
                <a16:creationId xmlns:a16="http://schemas.microsoft.com/office/drawing/2014/main" id="{298787F0-A924-40A2-9438-B996B7F8864C}"/>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93D0D3"/>
          </a:solidFill>
          <a:ln w="0">
            <a:noFill/>
          </a:ln>
        </p:spPr>
        <p:txBody>
          <a:bodyPr/>
          <a:lstStyle/>
          <a:p>
            <a:endParaRPr lang="en-US"/>
          </a:p>
        </p:txBody>
      </p:sp>
      <p:sp>
        <p:nvSpPr>
          <p:cNvPr id="37" name="field cell 29">
            <a:extLst>
              <a:ext uri="{FF2B5EF4-FFF2-40B4-BE49-F238E27FC236}">
                <a16:creationId xmlns:a16="http://schemas.microsoft.com/office/drawing/2014/main" id="{45E56C2A-DD16-4251-B4AA-C4ED617D6927}"/>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70B8BC"/>
          </a:solidFill>
          <a:ln w="0">
            <a:noFill/>
          </a:ln>
        </p:spPr>
        <p:txBody>
          <a:bodyPr/>
          <a:lstStyle/>
          <a:p>
            <a:endParaRPr lang="en-US"/>
          </a:p>
        </p:txBody>
      </p:sp>
      <p:sp>
        <p:nvSpPr>
          <p:cNvPr id="38" name="field cell 30">
            <a:extLst>
              <a:ext uri="{FF2B5EF4-FFF2-40B4-BE49-F238E27FC236}">
                <a16:creationId xmlns:a16="http://schemas.microsoft.com/office/drawing/2014/main" id="{0EAC6939-5719-426F-8C3C-1753C24D9547}"/>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CBE8EB"/>
          </a:solidFill>
          <a:ln w="0">
            <a:noFill/>
          </a:ln>
        </p:spPr>
        <p:txBody>
          <a:bodyPr/>
          <a:lstStyle/>
          <a:p>
            <a:endParaRPr lang="en-US"/>
          </a:p>
        </p:txBody>
      </p:sp>
      <p:sp>
        <p:nvSpPr>
          <p:cNvPr id="39" name="field cell 31">
            <a:extLst>
              <a:ext uri="{FF2B5EF4-FFF2-40B4-BE49-F238E27FC236}">
                <a16:creationId xmlns:a16="http://schemas.microsoft.com/office/drawing/2014/main" id="{0DAF1EB1-DBE7-4F81-8CB6-3D478FC87892}"/>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ADDBDE"/>
          </a:solidFill>
          <a:ln w="0">
            <a:noFill/>
          </a:ln>
        </p:spPr>
        <p:txBody>
          <a:bodyPr/>
          <a:lstStyle/>
          <a:p>
            <a:endParaRPr lang="en-US"/>
          </a:p>
        </p:txBody>
      </p:sp>
      <p:sp>
        <p:nvSpPr>
          <p:cNvPr id="40" name="field cell 32">
            <a:extLst>
              <a:ext uri="{FF2B5EF4-FFF2-40B4-BE49-F238E27FC236}">
                <a16:creationId xmlns:a16="http://schemas.microsoft.com/office/drawing/2014/main" id="{C55EC2EB-B846-420E-BF2A-6746B9A6F1AA}"/>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6FB7BC"/>
          </a:solidFill>
          <a:ln w="0">
            <a:noFill/>
          </a:ln>
        </p:spPr>
        <p:txBody>
          <a:bodyPr/>
          <a:lstStyle/>
          <a:p>
            <a:endParaRPr lang="en-US"/>
          </a:p>
        </p:txBody>
      </p:sp>
      <p:sp>
        <p:nvSpPr>
          <p:cNvPr id="41" name="field cell 33">
            <a:extLst>
              <a:ext uri="{FF2B5EF4-FFF2-40B4-BE49-F238E27FC236}">
                <a16:creationId xmlns:a16="http://schemas.microsoft.com/office/drawing/2014/main" id="{C29D4C56-D3FE-4F97-83AD-7AFB47B06F84}"/>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45999F"/>
          </a:solidFill>
          <a:ln w="0">
            <a:noFill/>
          </a:ln>
        </p:spPr>
        <p:txBody>
          <a:bodyPr/>
          <a:lstStyle/>
          <a:p>
            <a:endParaRPr lang="en-US"/>
          </a:p>
        </p:txBody>
      </p:sp>
      <p:sp>
        <p:nvSpPr>
          <p:cNvPr id="42" name="field cell 34">
            <a:extLst>
              <a:ext uri="{FF2B5EF4-FFF2-40B4-BE49-F238E27FC236}">
                <a16:creationId xmlns:a16="http://schemas.microsoft.com/office/drawing/2014/main" id="{EC4DD2A4-A06A-45E9-92BA-559EBBFF13F2}"/>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C7E6E9"/>
          </a:solidFill>
          <a:ln w="0">
            <a:noFill/>
          </a:ln>
        </p:spPr>
        <p:txBody>
          <a:bodyPr/>
          <a:lstStyle/>
          <a:p>
            <a:endParaRPr lang="en-US"/>
          </a:p>
        </p:txBody>
      </p:sp>
      <p:sp>
        <p:nvSpPr>
          <p:cNvPr id="43" name="field cell 35">
            <a:extLst>
              <a:ext uri="{FF2B5EF4-FFF2-40B4-BE49-F238E27FC236}">
                <a16:creationId xmlns:a16="http://schemas.microsoft.com/office/drawing/2014/main" id="{B4A66A45-8427-462F-AAD7-21484E3AA15B}"/>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9FD5D8"/>
          </a:solidFill>
          <a:ln w="0">
            <a:noFill/>
          </a:ln>
        </p:spPr>
        <p:txBody>
          <a:bodyPr/>
          <a:lstStyle/>
          <a:p>
            <a:endParaRPr lang="en-US"/>
          </a:p>
        </p:txBody>
      </p:sp>
      <p:sp>
        <p:nvSpPr>
          <p:cNvPr id="44" name="field cell 36">
            <a:extLst>
              <a:ext uri="{FF2B5EF4-FFF2-40B4-BE49-F238E27FC236}">
                <a16:creationId xmlns:a16="http://schemas.microsoft.com/office/drawing/2014/main" id="{7936837D-B502-4FC5-B03A-54E8550C5547}"/>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C3E4E7"/>
          </a:solidFill>
          <a:ln w="0">
            <a:noFill/>
          </a:ln>
        </p:spPr>
        <p:txBody>
          <a:bodyPr/>
          <a:lstStyle/>
          <a:p>
            <a:endParaRPr lang="en-US"/>
          </a:p>
        </p:txBody>
      </p:sp>
      <p:sp>
        <p:nvSpPr>
          <p:cNvPr id="45" name="field cell 37">
            <a:extLst>
              <a:ext uri="{FF2B5EF4-FFF2-40B4-BE49-F238E27FC236}">
                <a16:creationId xmlns:a16="http://schemas.microsoft.com/office/drawing/2014/main" id="{E4778304-71E3-4EB8-A713-50595F464E12}"/>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9BD3D6"/>
          </a:solidFill>
          <a:ln w="0">
            <a:noFill/>
          </a:ln>
        </p:spPr>
        <p:txBody>
          <a:bodyPr/>
          <a:lstStyle/>
          <a:p>
            <a:endParaRPr lang="en-US"/>
          </a:p>
        </p:txBody>
      </p:sp>
      <p:sp>
        <p:nvSpPr>
          <p:cNvPr id="46" name="field cell 38">
            <a:extLst>
              <a:ext uri="{FF2B5EF4-FFF2-40B4-BE49-F238E27FC236}">
                <a16:creationId xmlns:a16="http://schemas.microsoft.com/office/drawing/2014/main" id="{CF55701A-3B3E-479E-8D85-CDFB4902DD84}"/>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47" name="field cell 39">
            <a:extLst>
              <a:ext uri="{FF2B5EF4-FFF2-40B4-BE49-F238E27FC236}">
                <a16:creationId xmlns:a16="http://schemas.microsoft.com/office/drawing/2014/main" id="{E92AE099-9021-4457-AE73-B349A91E7636}"/>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48" name="field cell 40">
            <a:extLst>
              <a:ext uri="{FF2B5EF4-FFF2-40B4-BE49-F238E27FC236}">
                <a16:creationId xmlns:a16="http://schemas.microsoft.com/office/drawing/2014/main" id="{2D34EF3A-D980-4221-A4A0-DC0122453214}"/>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CE8EB"/>
          </a:solidFill>
          <a:ln w="0">
            <a:noFill/>
          </a:ln>
        </p:spPr>
        <p:txBody>
          <a:bodyPr/>
          <a:lstStyle/>
          <a:p>
            <a:endParaRPr lang="en-US"/>
          </a:p>
        </p:txBody>
      </p:sp>
      <p:sp>
        <p:nvSpPr>
          <p:cNvPr id="49" name="field cell 41">
            <a:extLst>
              <a:ext uri="{FF2B5EF4-FFF2-40B4-BE49-F238E27FC236}">
                <a16:creationId xmlns:a16="http://schemas.microsoft.com/office/drawing/2014/main" id="{632C2738-1BBD-4E5B-9564-7E437CF65F17}"/>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AFDCDF"/>
          </a:solidFill>
          <a:ln w="0">
            <a:noFill/>
          </a:ln>
        </p:spPr>
        <p:txBody>
          <a:bodyPr/>
          <a:lstStyle/>
          <a:p>
            <a:endParaRPr lang="en-US"/>
          </a:p>
        </p:txBody>
      </p:sp>
      <p:sp>
        <p:nvSpPr>
          <p:cNvPr id="50" name="field cell 42">
            <a:extLst>
              <a:ext uri="{FF2B5EF4-FFF2-40B4-BE49-F238E27FC236}">
                <a16:creationId xmlns:a16="http://schemas.microsoft.com/office/drawing/2014/main" id="{FF05EDB6-AD5B-488C-9C43-11BD5F58C972}"/>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D2EBEE"/>
          </a:solidFill>
          <a:ln w="0">
            <a:noFill/>
          </a:ln>
        </p:spPr>
        <p:txBody>
          <a:bodyPr/>
          <a:lstStyle/>
          <a:p>
            <a:endParaRPr lang="en-US"/>
          </a:p>
        </p:txBody>
      </p:sp>
      <p:sp>
        <p:nvSpPr>
          <p:cNvPr id="51" name="field cell 43">
            <a:extLst>
              <a:ext uri="{FF2B5EF4-FFF2-40B4-BE49-F238E27FC236}">
                <a16:creationId xmlns:a16="http://schemas.microsoft.com/office/drawing/2014/main" id="{2EEB90A8-F4A5-4883-94B1-78100D2552D0}"/>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B3DEE1"/>
          </a:solidFill>
          <a:ln w="0">
            <a:noFill/>
          </a:ln>
        </p:spPr>
        <p:txBody>
          <a:bodyPr/>
          <a:lstStyle/>
          <a:p>
            <a:endParaRPr lang="en-US"/>
          </a:p>
        </p:txBody>
      </p:sp>
      <p:sp>
        <p:nvSpPr>
          <p:cNvPr id="52" name="field cell 44">
            <a:extLst>
              <a:ext uri="{FF2B5EF4-FFF2-40B4-BE49-F238E27FC236}">
                <a16:creationId xmlns:a16="http://schemas.microsoft.com/office/drawing/2014/main" id="{1DE6213B-1BC5-4274-B184-F9D3E92B3AED}"/>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AE7EA"/>
          </a:solidFill>
          <a:ln w="0">
            <a:noFill/>
          </a:ln>
        </p:spPr>
        <p:txBody>
          <a:bodyPr/>
          <a:lstStyle/>
          <a:p>
            <a:endParaRPr lang="en-US"/>
          </a:p>
        </p:txBody>
      </p:sp>
      <p:sp>
        <p:nvSpPr>
          <p:cNvPr id="53" name="field cell 45">
            <a:extLst>
              <a:ext uri="{FF2B5EF4-FFF2-40B4-BE49-F238E27FC236}">
                <a16:creationId xmlns:a16="http://schemas.microsoft.com/office/drawing/2014/main" id="{57FD1604-EE38-4FCA-8799-6CA1403BEDCD}"/>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A9D9DC"/>
          </a:solidFill>
          <a:ln w="0">
            <a:noFill/>
          </a:ln>
        </p:spPr>
        <p:txBody>
          <a:bodyPr/>
          <a:lstStyle/>
          <a:p>
            <a:endParaRPr lang="en-US"/>
          </a:p>
        </p:txBody>
      </p:sp>
      <p:sp>
        <p:nvSpPr>
          <p:cNvPr id="54" name="field cell 46">
            <a:extLst>
              <a:ext uri="{FF2B5EF4-FFF2-40B4-BE49-F238E27FC236}">
                <a16:creationId xmlns:a16="http://schemas.microsoft.com/office/drawing/2014/main" id="{B2C02B46-D882-4E98-95C3-255F6D32B78E}"/>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BE8EB"/>
          </a:solidFill>
          <a:ln w="0">
            <a:noFill/>
          </a:ln>
        </p:spPr>
        <p:txBody>
          <a:bodyPr/>
          <a:lstStyle/>
          <a:p>
            <a:endParaRPr lang="en-US"/>
          </a:p>
        </p:txBody>
      </p:sp>
      <p:sp>
        <p:nvSpPr>
          <p:cNvPr id="55" name="field cell 47">
            <a:extLst>
              <a:ext uri="{FF2B5EF4-FFF2-40B4-BE49-F238E27FC236}">
                <a16:creationId xmlns:a16="http://schemas.microsoft.com/office/drawing/2014/main" id="{BCDF59D5-23D4-455E-892C-0A92178B4FD2}"/>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ACDBDE"/>
          </a:solidFill>
          <a:ln w="0">
            <a:noFill/>
          </a:ln>
        </p:spPr>
        <p:txBody>
          <a:bodyPr/>
          <a:lstStyle/>
          <a:p>
            <a:endParaRPr lang="en-US"/>
          </a:p>
        </p:txBody>
      </p:sp>
      <p:sp>
        <p:nvSpPr>
          <p:cNvPr id="56" name="field cell 48">
            <a:extLst>
              <a:ext uri="{FF2B5EF4-FFF2-40B4-BE49-F238E27FC236}">
                <a16:creationId xmlns:a16="http://schemas.microsoft.com/office/drawing/2014/main" id="{A42D4689-102B-4341-ADD9-F252D9EEFD29}"/>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83C6C9"/>
          </a:solidFill>
          <a:ln w="0">
            <a:noFill/>
          </a:ln>
        </p:spPr>
        <p:txBody>
          <a:bodyPr/>
          <a:lstStyle/>
          <a:p>
            <a:endParaRPr lang="en-US"/>
          </a:p>
        </p:txBody>
      </p:sp>
      <p:sp>
        <p:nvSpPr>
          <p:cNvPr id="57" name="field cell 49">
            <a:extLst>
              <a:ext uri="{FF2B5EF4-FFF2-40B4-BE49-F238E27FC236}">
                <a16:creationId xmlns:a16="http://schemas.microsoft.com/office/drawing/2014/main" id="{51559654-A2D0-4144-BF91-F53466D3154D}"/>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B7E0E3"/>
          </a:solidFill>
          <a:ln w="0">
            <a:noFill/>
          </a:ln>
        </p:spPr>
        <p:txBody>
          <a:bodyPr/>
          <a:lstStyle/>
          <a:p>
            <a:endParaRPr lang="en-US"/>
          </a:p>
        </p:txBody>
      </p:sp>
      <p:sp>
        <p:nvSpPr>
          <p:cNvPr id="58" name="field cell 50">
            <a:extLst>
              <a:ext uri="{FF2B5EF4-FFF2-40B4-BE49-F238E27FC236}">
                <a16:creationId xmlns:a16="http://schemas.microsoft.com/office/drawing/2014/main" id="{D907326D-A692-4F73-9B53-A67253AE4F5C}"/>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C4E5E8"/>
          </a:solidFill>
          <a:ln w="0">
            <a:noFill/>
          </a:ln>
        </p:spPr>
        <p:txBody>
          <a:bodyPr/>
          <a:lstStyle/>
          <a:p>
            <a:endParaRPr lang="en-US"/>
          </a:p>
        </p:txBody>
      </p:sp>
      <p:sp>
        <p:nvSpPr>
          <p:cNvPr id="59" name="field cell 51">
            <a:extLst>
              <a:ext uri="{FF2B5EF4-FFF2-40B4-BE49-F238E27FC236}">
                <a16:creationId xmlns:a16="http://schemas.microsoft.com/office/drawing/2014/main" id="{1A035424-B7E6-4A8E-8502-F9489016B2B1}"/>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9FD5D8"/>
          </a:solidFill>
          <a:ln w="0">
            <a:noFill/>
          </a:ln>
        </p:spPr>
        <p:txBody>
          <a:bodyPr/>
          <a:lstStyle/>
          <a:p>
            <a:endParaRPr lang="en-US"/>
          </a:p>
        </p:txBody>
      </p:sp>
      <p:sp>
        <p:nvSpPr>
          <p:cNvPr id="60" name="field cell 52">
            <a:extLst>
              <a:ext uri="{FF2B5EF4-FFF2-40B4-BE49-F238E27FC236}">
                <a16:creationId xmlns:a16="http://schemas.microsoft.com/office/drawing/2014/main" id="{EABFD790-9C58-40FC-95B5-85869AEA5F7C}"/>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BF5F8"/>
          </a:solidFill>
          <a:ln w="0">
            <a:noFill/>
          </a:ln>
        </p:spPr>
        <p:txBody>
          <a:bodyPr/>
          <a:lstStyle/>
          <a:p>
            <a:endParaRPr lang="en-US"/>
          </a:p>
        </p:txBody>
      </p:sp>
      <p:sp>
        <p:nvSpPr>
          <p:cNvPr id="61" name="field cell 53">
            <a:extLst>
              <a:ext uri="{FF2B5EF4-FFF2-40B4-BE49-F238E27FC236}">
                <a16:creationId xmlns:a16="http://schemas.microsoft.com/office/drawing/2014/main" id="{4954FCE5-6AD0-46CB-A5BE-C08A637D6C93}"/>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BF5F8"/>
          </a:solidFill>
          <a:ln w="0">
            <a:noFill/>
          </a:ln>
        </p:spPr>
        <p:txBody>
          <a:bodyPr/>
          <a:lstStyle/>
          <a:p>
            <a:endParaRPr lang="en-US"/>
          </a:p>
        </p:txBody>
      </p:sp>
      <p:sp>
        <p:nvSpPr>
          <p:cNvPr id="62" name="field cell 54">
            <a:extLst>
              <a:ext uri="{FF2B5EF4-FFF2-40B4-BE49-F238E27FC236}">
                <a16:creationId xmlns:a16="http://schemas.microsoft.com/office/drawing/2014/main" id="{531871AD-7351-4AD6-A305-16DE0595E0D9}"/>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5BA9AE"/>
          </a:solidFill>
          <a:ln w="0">
            <a:noFill/>
          </a:ln>
        </p:spPr>
        <p:txBody>
          <a:bodyPr/>
          <a:lstStyle/>
          <a:p>
            <a:endParaRPr lang="en-US"/>
          </a:p>
        </p:txBody>
      </p:sp>
      <p:sp>
        <p:nvSpPr>
          <p:cNvPr id="63" name="field cell 55">
            <a:extLst>
              <a:ext uri="{FF2B5EF4-FFF2-40B4-BE49-F238E27FC236}">
                <a16:creationId xmlns:a16="http://schemas.microsoft.com/office/drawing/2014/main" id="{2D5DFC1A-B20E-4208-9AD3-76BDFEBCFF33}"/>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6BB5B9"/>
          </a:solidFill>
          <a:ln w="0">
            <a:noFill/>
          </a:ln>
        </p:spPr>
        <p:txBody>
          <a:bodyPr/>
          <a:lstStyle/>
          <a:p>
            <a:endParaRPr lang="en-US"/>
          </a:p>
        </p:txBody>
      </p:sp>
      <p:sp>
        <p:nvSpPr>
          <p:cNvPr id="64" name="field cell 56">
            <a:extLst>
              <a:ext uri="{FF2B5EF4-FFF2-40B4-BE49-F238E27FC236}">
                <a16:creationId xmlns:a16="http://schemas.microsoft.com/office/drawing/2014/main" id="{ABF3F02A-3A09-4A51-970D-6BF8F9C1A32B}"/>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51A2A8"/>
          </a:solidFill>
          <a:ln w="0">
            <a:noFill/>
          </a:ln>
        </p:spPr>
        <p:txBody>
          <a:bodyPr/>
          <a:lstStyle/>
          <a:p>
            <a:endParaRPr lang="en-US"/>
          </a:p>
        </p:txBody>
      </p:sp>
      <p:sp>
        <p:nvSpPr>
          <p:cNvPr id="65" name="field cell 57">
            <a:extLst>
              <a:ext uri="{FF2B5EF4-FFF2-40B4-BE49-F238E27FC236}">
                <a16:creationId xmlns:a16="http://schemas.microsoft.com/office/drawing/2014/main" id="{BDE3EDD6-695E-4689-8DA4-A553BDDF33EA}"/>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62AEB3"/>
          </a:solidFill>
          <a:ln w="0">
            <a:noFill/>
          </a:ln>
        </p:spPr>
        <p:txBody>
          <a:bodyPr/>
          <a:lstStyle/>
          <a:p>
            <a:endParaRPr lang="en-US"/>
          </a:p>
        </p:txBody>
      </p:sp>
      <p:sp>
        <p:nvSpPr>
          <p:cNvPr id="66" name="field cell 58">
            <a:extLst>
              <a:ext uri="{FF2B5EF4-FFF2-40B4-BE49-F238E27FC236}">
                <a16:creationId xmlns:a16="http://schemas.microsoft.com/office/drawing/2014/main" id="{7DCF4E44-87B3-4881-8981-1F0B0F921ACD}"/>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DBEFF2"/>
          </a:solidFill>
          <a:ln w="0">
            <a:noFill/>
          </a:ln>
        </p:spPr>
        <p:txBody>
          <a:bodyPr/>
          <a:lstStyle/>
          <a:p>
            <a:endParaRPr lang="en-US"/>
          </a:p>
        </p:txBody>
      </p:sp>
      <p:sp>
        <p:nvSpPr>
          <p:cNvPr id="67" name="field cell 59">
            <a:extLst>
              <a:ext uri="{FF2B5EF4-FFF2-40B4-BE49-F238E27FC236}">
                <a16:creationId xmlns:a16="http://schemas.microsoft.com/office/drawing/2014/main" id="{EF6C7880-DA72-460B-AC0F-0486FC618733}"/>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E2F2F5"/>
          </a:solidFill>
          <a:ln w="0">
            <a:noFill/>
          </a:ln>
        </p:spPr>
        <p:txBody>
          <a:bodyPr/>
          <a:lstStyle/>
          <a:p>
            <a:endParaRPr lang="en-US"/>
          </a:p>
        </p:txBody>
      </p:sp>
      <p:sp>
        <p:nvSpPr>
          <p:cNvPr id="68" name="field cell 60">
            <a:extLst>
              <a:ext uri="{FF2B5EF4-FFF2-40B4-BE49-F238E27FC236}">
                <a16:creationId xmlns:a16="http://schemas.microsoft.com/office/drawing/2014/main" id="{62EAA1B9-6472-4A48-91FF-F3FEF0D1A5CB}"/>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CEE9EC"/>
          </a:solidFill>
          <a:ln w="0">
            <a:noFill/>
          </a:ln>
        </p:spPr>
        <p:txBody>
          <a:bodyPr/>
          <a:lstStyle/>
          <a:p>
            <a:endParaRPr lang="en-US"/>
          </a:p>
        </p:txBody>
      </p:sp>
      <p:sp>
        <p:nvSpPr>
          <p:cNvPr id="69" name="field cell 61">
            <a:extLst>
              <a:ext uri="{FF2B5EF4-FFF2-40B4-BE49-F238E27FC236}">
                <a16:creationId xmlns:a16="http://schemas.microsoft.com/office/drawing/2014/main" id="{62375B1B-7712-409E-80F0-C656379366AC}"/>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B6DFE2"/>
          </a:solidFill>
          <a:ln w="0">
            <a:noFill/>
          </a:ln>
        </p:spPr>
        <p:txBody>
          <a:bodyPr/>
          <a:lstStyle/>
          <a:p>
            <a:endParaRPr lang="en-US"/>
          </a:p>
        </p:txBody>
      </p:sp>
      <p:sp>
        <p:nvSpPr>
          <p:cNvPr id="70" name="field cell 62">
            <a:extLst>
              <a:ext uri="{FF2B5EF4-FFF2-40B4-BE49-F238E27FC236}">
                <a16:creationId xmlns:a16="http://schemas.microsoft.com/office/drawing/2014/main" id="{10E2BD2B-36C9-48B5-9591-B006D7491F26}"/>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DCEFF2"/>
          </a:solidFill>
          <a:ln w="0">
            <a:noFill/>
          </a:ln>
        </p:spPr>
        <p:txBody>
          <a:bodyPr/>
          <a:lstStyle/>
          <a:p>
            <a:endParaRPr lang="en-US"/>
          </a:p>
        </p:txBody>
      </p:sp>
      <p:sp>
        <p:nvSpPr>
          <p:cNvPr id="71" name="field cell 63">
            <a:extLst>
              <a:ext uri="{FF2B5EF4-FFF2-40B4-BE49-F238E27FC236}">
                <a16:creationId xmlns:a16="http://schemas.microsoft.com/office/drawing/2014/main" id="{4E77957A-80CF-4A15-988D-2BCDBB5DE530}"/>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C3E5E8"/>
          </a:solidFill>
          <a:ln w="0">
            <a:noFill/>
          </a:ln>
        </p:spPr>
        <p:txBody>
          <a:bodyPr/>
          <a:lstStyle/>
          <a:p>
            <a:endParaRPr lang="en-US"/>
          </a:p>
        </p:txBody>
      </p:sp>
      <p:sp>
        <p:nvSpPr>
          <p:cNvPr id="72" name="field cell 64">
            <a:extLst>
              <a:ext uri="{FF2B5EF4-FFF2-40B4-BE49-F238E27FC236}">
                <a16:creationId xmlns:a16="http://schemas.microsoft.com/office/drawing/2014/main" id="{95DD3FDB-599B-47AC-BA1A-5473A3FF3F3C}"/>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C1E4E7"/>
          </a:solidFill>
          <a:ln w="0">
            <a:noFill/>
          </a:ln>
        </p:spPr>
        <p:txBody>
          <a:bodyPr/>
          <a:lstStyle/>
          <a:p>
            <a:endParaRPr lang="en-US"/>
          </a:p>
        </p:txBody>
      </p:sp>
      <p:sp>
        <p:nvSpPr>
          <p:cNvPr id="73" name="field cell 65">
            <a:extLst>
              <a:ext uri="{FF2B5EF4-FFF2-40B4-BE49-F238E27FC236}">
                <a16:creationId xmlns:a16="http://schemas.microsoft.com/office/drawing/2014/main" id="{536B39F1-8B87-4CBB-B359-5EBD9DFCF97F}"/>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95D1D4"/>
          </a:solidFill>
          <a:ln w="0">
            <a:noFill/>
          </a:ln>
        </p:spPr>
        <p:txBody>
          <a:bodyPr/>
          <a:lstStyle/>
          <a:p>
            <a:endParaRPr lang="en-US"/>
          </a:p>
        </p:txBody>
      </p:sp>
      <p:sp>
        <p:nvSpPr>
          <p:cNvPr id="74" name="field cell 66">
            <a:extLst>
              <a:ext uri="{FF2B5EF4-FFF2-40B4-BE49-F238E27FC236}">
                <a16:creationId xmlns:a16="http://schemas.microsoft.com/office/drawing/2014/main" id="{3A6C391D-0A36-4CCE-8C8F-1F9849174C0E}"/>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73BABE"/>
          </a:solidFill>
          <a:ln w="0">
            <a:noFill/>
          </a:ln>
        </p:spPr>
        <p:txBody>
          <a:bodyPr/>
          <a:lstStyle/>
          <a:p>
            <a:endParaRPr lang="en-US"/>
          </a:p>
        </p:txBody>
      </p:sp>
      <p:sp>
        <p:nvSpPr>
          <p:cNvPr id="75" name="field cell 67">
            <a:extLst>
              <a:ext uri="{FF2B5EF4-FFF2-40B4-BE49-F238E27FC236}">
                <a16:creationId xmlns:a16="http://schemas.microsoft.com/office/drawing/2014/main" id="{919EA2F0-6BB0-46D8-AC55-02659BE3EC91}"/>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83C6C9"/>
          </a:solidFill>
          <a:ln w="0">
            <a:noFill/>
          </a:ln>
        </p:spPr>
        <p:txBody>
          <a:bodyPr/>
          <a:lstStyle/>
          <a:p>
            <a:endParaRPr lang="en-US"/>
          </a:p>
        </p:txBody>
      </p:sp>
      <p:sp>
        <p:nvSpPr>
          <p:cNvPr id="76" name="field cell 68">
            <a:extLst>
              <a:ext uri="{FF2B5EF4-FFF2-40B4-BE49-F238E27FC236}">
                <a16:creationId xmlns:a16="http://schemas.microsoft.com/office/drawing/2014/main" id="{B90ECEF6-2729-42DB-85D2-898F1B773A6E}"/>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B1DDE0"/>
          </a:solidFill>
          <a:ln w="0">
            <a:noFill/>
          </a:ln>
        </p:spPr>
        <p:txBody>
          <a:bodyPr/>
          <a:lstStyle/>
          <a:p>
            <a:endParaRPr lang="en-US"/>
          </a:p>
        </p:txBody>
      </p:sp>
      <p:sp>
        <p:nvSpPr>
          <p:cNvPr id="77" name="field cell 69">
            <a:extLst>
              <a:ext uri="{FF2B5EF4-FFF2-40B4-BE49-F238E27FC236}">
                <a16:creationId xmlns:a16="http://schemas.microsoft.com/office/drawing/2014/main" id="{4FC3CFF4-2CD5-414A-AE7C-419CA04CC05A}"/>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CFEAED"/>
          </a:solidFill>
          <a:ln w="0">
            <a:noFill/>
          </a:ln>
        </p:spPr>
        <p:txBody>
          <a:bodyPr/>
          <a:lstStyle/>
          <a:p>
            <a:endParaRPr lang="en-US"/>
          </a:p>
        </p:txBody>
      </p:sp>
      <p:sp>
        <p:nvSpPr>
          <p:cNvPr id="78" name="field cell 70">
            <a:extLst>
              <a:ext uri="{FF2B5EF4-FFF2-40B4-BE49-F238E27FC236}">
                <a16:creationId xmlns:a16="http://schemas.microsoft.com/office/drawing/2014/main" id="{ED2551DB-44C4-44E4-A8AC-0243A9E11B83}"/>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4FA1A6"/>
          </a:solidFill>
          <a:ln w="0">
            <a:noFill/>
          </a:ln>
        </p:spPr>
        <p:txBody>
          <a:bodyPr/>
          <a:lstStyle/>
          <a:p>
            <a:endParaRPr lang="en-US"/>
          </a:p>
        </p:txBody>
      </p:sp>
      <p:sp>
        <p:nvSpPr>
          <p:cNvPr id="79" name="field cell 71">
            <a:extLst>
              <a:ext uri="{FF2B5EF4-FFF2-40B4-BE49-F238E27FC236}">
                <a16:creationId xmlns:a16="http://schemas.microsoft.com/office/drawing/2014/main" id="{5B847D17-1C09-4C82-9B59-BE995AE2FAAB}"/>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68B3B7"/>
          </a:solidFill>
          <a:ln w="0">
            <a:noFill/>
          </a:ln>
        </p:spPr>
        <p:txBody>
          <a:bodyPr/>
          <a:lstStyle/>
          <a:p>
            <a:endParaRPr lang="en-US"/>
          </a:p>
        </p:txBody>
      </p:sp>
      <p:sp>
        <p:nvSpPr>
          <p:cNvPr id="80" name="field cell 72">
            <a:extLst>
              <a:ext uri="{FF2B5EF4-FFF2-40B4-BE49-F238E27FC236}">
                <a16:creationId xmlns:a16="http://schemas.microsoft.com/office/drawing/2014/main" id="{C989D2D8-2540-40A0-B4E3-F1E7033E01B1}"/>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ECF5F8"/>
          </a:solidFill>
          <a:ln w="0">
            <a:noFill/>
          </a:ln>
        </p:spPr>
        <p:txBody>
          <a:bodyPr/>
          <a:lstStyle/>
          <a:p>
            <a:endParaRPr lang="en-US"/>
          </a:p>
        </p:txBody>
      </p:sp>
      <p:sp>
        <p:nvSpPr>
          <p:cNvPr id="81" name="field cell 73">
            <a:extLst>
              <a:ext uri="{FF2B5EF4-FFF2-40B4-BE49-F238E27FC236}">
                <a16:creationId xmlns:a16="http://schemas.microsoft.com/office/drawing/2014/main" id="{F9EAF287-A343-480D-AC82-76C82F85672A}"/>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CF6F9"/>
          </a:solidFill>
          <a:ln w="0">
            <a:noFill/>
          </a:ln>
        </p:spPr>
        <p:txBody>
          <a:bodyPr/>
          <a:lstStyle/>
          <a:p>
            <a:endParaRPr lang="en-US"/>
          </a:p>
        </p:txBody>
      </p:sp>
      <p:sp>
        <p:nvSpPr>
          <p:cNvPr id="82" name="field cell 74">
            <a:extLst>
              <a:ext uri="{FF2B5EF4-FFF2-40B4-BE49-F238E27FC236}">
                <a16:creationId xmlns:a16="http://schemas.microsoft.com/office/drawing/2014/main" id="{611936A8-F94E-452D-8680-DACD214A8A20}"/>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EAF5F8"/>
          </a:solidFill>
          <a:ln w="0">
            <a:noFill/>
          </a:ln>
        </p:spPr>
        <p:txBody>
          <a:bodyPr/>
          <a:lstStyle/>
          <a:p>
            <a:endParaRPr lang="en-US"/>
          </a:p>
        </p:txBody>
      </p:sp>
      <p:sp>
        <p:nvSpPr>
          <p:cNvPr id="83" name="field cell 75">
            <a:extLst>
              <a:ext uri="{FF2B5EF4-FFF2-40B4-BE49-F238E27FC236}">
                <a16:creationId xmlns:a16="http://schemas.microsoft.com/office/drawing/2014/main" id="{C9128A12-4537-4B9E-BAD2-30ADA3A4D28A}"/>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E6F3F6"/>
          </a:solidFill>
          <a:ln w="0">
            <a:noFill/>
          </a:ln>
        </p:spPr>
        <p:txBody>
          <a:bodyPr/>
          <a:lstStyle/>
          <a:p>
            <a:endParaRPr lang="en-US"/>
          </a:p>
        </p:txBody>
      </p:sp>
      <p:sp>
        <p:nvSpPr>
          <p:cNvPr id="84" name="field cell 76">
            <a:extLst>
              <a:ext uri="{FF2B5EF4-FFF2-40B4-BE49-F238E27FC236}">
                <a16:creationId xmlns:a16="http://schemas.microsoft.com/office/drawing/2014/main" id="{71F2B13F-0C37-44B7-849B-685EA6F3C054}"/>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B7DFE2"/>
          </a:solidFill>
          <a:ln w="0">
            <a:noFill/>
          </a:ln>
        </p:spPr>
        <p:txBody>
          <a:bodyPr/>
          <a:lstStyle/>
          <a:p>
            <a:endParaRPr lang="en-US"/>
          </a:p>
        </p:txBody>
      </p:sp>
      <p:sp>
        <p:nvSpPr>
          <p:cNvPr id="85" name="field cell 77">
            <a:extLst>
              <a:ext uri="{FF2B5EF4-FFF2-40B4-BE49-F238E27FC236}">
                <a16:creationId xmlns:a16="http://schemas.microsoft.com/office/drawing/2014/main" id="{E17B8C73-8AFC-48FD-8631-35B2477E2082}"/>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D4EBEE"/>
          </a:solidFill>
          <a:ln w="0">
            <a:noFill/>
          </a:ln>
        </p:spPr>
        <p:txBody>
          <a:bodyPr/>
          <a:lstStyle/>
          <a:p>
            <a:endParaRPr lang="en-US"/>
          </a:p>
        </p:txBody>
      </p:sp>
      <p:sp>
        <p:nvSpPr>
          <p:cNvPr id="86" name="field cell 78">
            <a:extLst>
              <a:ext uri="{FF2B5EF4-FFF2-40B4-BE49-F238E27FC236}">
                <a16:creationId xmlns:a16="http://schemas.microsoft.com/office/drawing/2014/main" id="{73172AAD-57B0-4707-9EFB-7D8C9AA2629D}"/>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9DD5D8"/>
          </a:solidFill>
          <a:ln w="0">
            <a:noFill/>
          </a:ln>
        </p:spPr>
        <p:txBody>
          <a:bodyPr/>
          <a:lstStyle/>
          <a:p>
            <a:endParaRPr lang="en-US"/>
          </a:p>
        </p:txBody>
      </p:sp>
      <p:sp>
        <p:nvSpPr>
          <p:cNvPr id="87" name="field cell 79">
            <a:extLst>
              <a:ext uri="{FF2B5EF4-FFF2-40B4-BE49-F238E27FC236}">
                <a16:creationId xmlns:a16="http://schemas.microsoft.com/office/drawing/2014/main" id="{A2DA9825-06DC-4BD0-8C5B-43CAAA28CB31}"/>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9DD4D7"/>
          </a:solidFill>
          <a:ln w="0">
            <a:noFill/>
          </a:ln>
        </p:spPr>
        <p:txBody>
          <a:bodyPr/>
          <a:lstStyle/>
          <a:p>
            <a:endParaRPr lang="en-US"/>
          </a:p>
        </p:txBody>
      </p:sp>
      <p:sp>
        <p:nvSpPr>
          <p:cNvPr id="88" name="field cell 80">
            <a:extLst>
              <a:ext uri="{FF2B5EF4-FFF2-40B4-BE49-F238E27FC236}">
                <a16:creationId xmlns:a16="http://schemas.microsoft.com/office/drawing/2014/main" id="{1F12E28C-94B9-45A8-A692-7EDB6C2B622D}"/>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77BDC1"/>
          </a:solidFill>
          <a:ln w="0">
            <a:noFill/>
          </a:ln>
        </p:spPr>
        <p:txBody>
          <a:bodyPr/>
          <a:lstStyle/>
          <a:p>
            <a:endParaRPr lang="en-US"/>
          </a:p>
        </p:txBody>
      </p:sp>
      <p:sp>
        <p:nvSpPr>
          <p:cNvPr id="89" name="field cell 81">
            <a:extLst>
              <a:ext uri="{FF2B5EF4-FFF2-40B4-BE49-F238E27FC236}">
                <a16:creationId xmlns:a16="http://schemas.microsoft.com/office/drawing/2014/main" id="{489B9395-DD10-4AB5-81B3-296098554777}"/>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66B1B6"/>
          </a:solidFill>
          <a:ln w="0">
            <a:noFill/>
          </a:ln>
        </p:spPr>
        <p:txBody>
          <a:bodyPr/>
          <a:lstStyle/>
          <a:p>
            <a:endParaRPr lang="en-US"/>
          </a:p>
        </p:txBody>
      </p:sp>
      <p:sp>
        <p:nvSpPr>
          <p:cNvPr id="90" name="field cell 82">
            <a:extLst>
              <a:ext uri="{FF2B5EF4-FFF2-40B4-BE49-F238E27FC236}">
                <a16:creationId xmlns:a16="http://schemas.microsoft.com/office/drawing/2014/main" id="{302A3F68-E9C8-4AC5-A661-644A4776293B}"/>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3B9299"/>
          </a:solidFill>
          <a:ln w="0">
            <a:noFill/>
          </a:ln>
        </p:spPr>
        <p:txBody>
          <a:bodyPr/>
          <a:lstStyle/>
          <a:p>
            <a:endParaRPr lang="en-US"/>
          </a:p>
        </p:txBody>
      </p:sp>
      <p:sp>
        <p:nvSpPr>
          <p:cNvPr id="91" name="field cell 83">
            <a:extLst>
              <a:ext uri="{FF2B5EF4-FFF2-40B4-BE49-F238E27FC236}">
                <a16:creationId xmlns:a16="http://schemas.microsoft.com/office/drawing/2014/main" id="{1D00FADC-8E30-4585-AA1A-DDB2C3E1F975}"/>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43989E"/>
          </a:solidFill>
          <a:ln w="0">
            <a:noFill/>
          </a:ln>
        </p:spPr>
        <p:txBody>
          <a:bodyPr/>
          <a:lstStyle/>
          <a:p>
            <a:endParaRPr lang="en-US"/>
          </a:p>
        </p:txBody>
      </p:sp>
      <p:sp>
        <p:nvSpPr>
          <p:cNvPr id="92" name="field cell 84">
            <a:extLst>
              <a:ext uri="{FF2B5EF4-FFF2-40B4-BE49-F238E27FC236}">
                <a16:creationId xmlns:a16="http://schemas.microsoft.com/office/drawing/2014/main" id="{9696A9FE-6808-4E26-A209-02F9D57D89EB}"/>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B1DDE0"/>
          </a:solidFill>
          <a:ln w="0">
            <a:noFill/>
          </a:ln>
        </p:spPr>
        <p:txBody>
          <a:bodyPr/>
          <a:lstStyle/>
          <a:p>
            <a:endParaRPr lang="en-US"/>
          </a:p>
        </p:txBody>
      </p:sp>
      <p:sp>
        <p:nvSpPr>
          <p:cNvPr id="93" name="field cell 85">
            <a:extLst>
              <a:ext uri="{FF2B5EF4-FFF2-40B4-BE49-F238E27FC236}">
                <a16:creationId xmlns:a16="http://schemas.microsoft.com/office/drawing/2014/main" id="{7D65694A-94BF-4BE3-B37C-107568FBCACD}"/>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9BD4D7"/>
          </a:solidFill>
          <a:ln w="0">
            <a:noFill/>
          </a:ln>
        </p:spPr>
        <p:txBody>
          <a:bodyPr/>
          <a:lstStyle/>
          <a:p>
            <a:endParaRPr lang="en-US"/>
          </a:p>
        </p:txBody>
      </p:sp>
      <p:sp>
        <p:nvSpPr>
          <p:cNvPr id="94" name="field cell 86">
            <a:extLst>
              <a:ext uri="{FF2B5EF4-FFF2-40B4-BE49-F238E27FC236}">
                <a16:creationId xmlns:a16="http://schemas.microsoft.com/office/drawing/2014/main" id="{D0803F1F-DDA2-46C0-A603-FDD859FF1EDA}"/>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C4E5E8"/>
          </a:solidFill>
          <a:ln w="0">
            <a:noFill/>
          </a:ln>
        </p:spPr>
        <p:txBody>
          <a:bodyPr/>
          <a:lstStyle/>
          <a:p>
            <a:endParaRPr lang="en-US"/>
          </a:p>
        </p:txBody>
      </p:sp>
      <p:sp>
        <p:nvSpPr>
          <p:cNvPr id="95" name="field cell 87">
            <a:extLst>
              <a:ext uri="{FF2B5EF4-FFF2-40B4-BE49-F238E27FC236}">
                <a16:creationId xmlns:a16="http://schemas.microsoft.com/office/drawing/2014/main" id="{0AA8E91A-8F51-46D5-BAF2-85A9382F4BA2}"/>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C9E7EA"/>
          </a:solidFill>
          <a:ln w="0">
            <a:noFill/>
          </a:ln>
        </p:spPr>
        <p:txBody>
          <a:bodyPr/>
          <a:lstStyle/>
          <a:p>
            <a:endParaRPr lang="en-US"/>
          </a:p>
        </p:txBody>
      </p:sp>
      <p:sp>
        <p:nvSpPr>
          <p:cNvPr id="96" name="field cell 88">
            <a:extLst>
              <a:ext uri="{FF2B5EF4-FFF2-40B4-BE49-F238E27FC236}">
                <a16:creationId xmlns:a16="http://schemas.microsoft.com/office/drawing/2014/main" id="{42A106F7-5D1D-4618-A082-AA5F3C7A560B}"/>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A3D7DA"/>
          </a:solidFill>
          <a:ln w="0">
            <a:noFill/>
          </a:ln>
        </p:spPr>
        <p:txBody>
          <a:bodyPr/>
          <a:lstStyle/>
          <a:p>
            <a:endParaRPr lang="en-US"/>
          </a:p>
        </p:txBody>
      </p:sp>
      <p:sp>
        <p:nvSpPr>
          <p:cNvPr id="97" name="field cell 89">
            <a:extLst>
              <a:ext uri="{FF2B5EF4-FFF2-40B4-BE49-F238E27FC236}">
                <a16:creationId xmlns:a16="http://schemas.microsoft.com/office/drawing/2014/main" id="{638DA095-241B-4A06-AD21-8C27C7770CC7}"/>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90CFD2"/>
          </a:solidFill>
          <a:ln w="0">
            <a:noFill/>
          </a:ln>
        </p:spPr>
        <p:txBody>
          <a:bodyPr/>
          <a:lstStyle/>
          <a:p>
            <a:endParaRPr lang="en-US"/>
          </a:p>
        </p:txBody>
      </p:sp>
      <p:sp>
        <p:nvSpPr>
          <p:cNvPr id="98" name="field cell 90">
            <a:extLst>
              <a:ext uri="{FF2B5EF4-FFF2-40B4-BE49-F238E27FC236}">
                <a16:creationId xmlns:a16="http://schemas.microsoft.com/office/drawing/2014/main" id="{05265E80-B169-4DCB-8F55-F436174CF9BE}"/>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C5E5E8"/>
          </a:solidFill>
          <a:ln w="0">
            <a:noFill/>
          </a:ln>
        </p:spPr>
        <p:txBody>
          <a:bodyPr/>
          <a:lstStyle/>
          <a:p>
            <a:endParaRPr lang="en-US"/>
          </a:p>
        </p:txBody>
      </p:sp>
      <p:sp>
        <p:nvSpPr>
          <p:cNvPr id="99" name="field cell 91">
            <a:extLst>
              <a:ext uri="{FF2B5EF4-FFF2-40B4-BE49-F238E27FC236}">
                <a16:creationId xmlns:a16="http://schemas.microsoft.com/office/drawing/2014/main" id="{E3A56A9F-40B3-4066-90F4-80DA56D8D5D1}"/>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CDE8EB"/>
          </a:solidFill>
          <a:ln w="0">
            <a:noFill/>
          </a:ln>
        </p:spPr>
        <p:txBody>
          <a:bodyPr/>
          <a:lstStyle/>
          <a:p>
            <a:endParaRPr lang="en-US"/>
          </a:p>
        </p:txBody>
      </p:sp>
      <p:sp>
        <p:nvSpPr>
          <p:cNvPr id="100" name="field cell 92">
            <a:extLst>
              <a:ext uri="{FF2B5EF4-FFF2-40B4-BE49-F238E27FC236}">
                <a16:creationId xmlns:a16="http://schemas.microsoft.com/office/drawing/2014/main" id="{E973688C-7D16-4471-8D09-4A01AFC0A1F7}"/>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9ED5D8"/>
          </a:solidFill>
          <a:ln w="0">
            <a:noFill/>
          </a:ln>
        </p:spPr>
        <p:txBody>
          <a:bodyPr/>
          <a:lstStyle/>
          <a:p>
            <a:endParaRPr lang="en-US"/>
          </a:p>
        </p:txBody>
      </p:sp>
      <p:sp>
        <p:nvSpPr>
          <p:cNvPr id="101" name="field cell 93">
            <a:extLst>
              <a:ext uri="{FF2B5EF4-FFF2-40B4-BE49-F238E27FC236}">
                <a16:creationId xmlns:a16="http://schemas.microsoft.com/office/drawing/2014/main" id="{8B828BC4-260F-4157-9ECF-F538A558048C}"/>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9AD3D6"/>
          </a:solidFill>
          <a:ln w="0">
            <a:noFill/>
          </a:ln>
        </p:spPr>
        <p:txBody>
          <a:bodyPr/>
          <a:lstStyle/>
          <a:p>
            <a:endParaRPr lang="en-US"/>
          </a:p>
        </p:txBody>
      </p:sp>
      <p:sp>
        <p:nvSpPr>
          <p:cNvPr id="102" name="field cell 94">
            <a:extLst>
              <a:ext uri="{FF2B5EF4-FFF2-40B4-BE49-F238E27FC236}">
                <a16:creationId xmlns:a16="http://schemas.microsoft.com/office/drawing/2014/main" id="{1D3491C8-23D4-4E0E-AC31-BB590E699A34}"/>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03" name="field cell 95">
            <a:extLst>
              <a:ext uri="{FF2B5EF4-FFF2-40B4-BE49-F238E27FC236}">
                <a16:creationId xmlns:a16="http://schemas.microsoft.com/office/drawing/2014/main" id="{B1524D1D-1F68-423C-A293-C5A454439037}"/>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4" name="field cell 96">
            <a:extLst>
              <a:ext uri="{FF2B5EF4-FFF2-40B4-BE49-F238E27FC236}">
                <a16:creationId xmlns:a16="http://schemas.microsoft.com/office/drawing/2014/main" id="{6129B876-A425-4C10-8044-B63B27A245C5}"/>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105" name="field cell 97">
            <a:extLst>
              <a:ext uri="{FF2B5EF4-FFF2-40B4-BE49-F238E27FC236}">
                <a16:creationId xmlns:a16="http://schemas.microsoft.com/office/drawing/2014/main" id="{355CBAEC-FB4F-4430-8582-DC1FED0EF2BD}"/>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EBF5F8"/>
          </a:solidFill>
          <a:ln w="0">
            <a:noFill/>
          </a:ln>
        </p:spPr>
        <p:txBody>
          <a:bodyPr/>
          <a:lstStyle/>
          <a:p>
            <a:endParaRPr lang="en-US"/>
          </a:p>
        </p:txBody>
      </p:sp>
      <p:sp>
        <p:nvSpPr>
          <p:cNvPr id="106" name="field cell 98">
            <a:extLst>
              <a:ext uri="{FF2B5EF4-FFF2-40B4-BE49-F238E27FC236}">
                <a16:creationId xmlns:a16="http://schemas.microsoft.com/office/drawing/2014/main" id="{0D75270D-C526-4ED2-B386-CF88B5CBEAED}"/>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DFF0F3"/>
          </a:solidFill>
          <a:ln w="0">
            <a:noFill/>
          </a:ln>
        </p:spPr>
        <p:txBody>
          <a:bodyPr/>
          <a:lstStyle/>
          <a:p>
            <a:endParaRPr lang="en-US"/>
          </a:p>
        </p:txBody>
      </p:sp>
      <p:sp>
        <p:nvSpPr>
          <p:cNvPr id="107" name="field cell 99">
            <a:extLst>
              <a:ext uri="{FF2B5EF4-FFF2-40B4-BE49-F238E27FC236}">
                <a16:creationId xmlns:a16="http://schemas.microsoft.com/office/drawing/2014/main" id="{71B09FB3-0F09-43C9-9073-E9CEF9623511}"/>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E6F3F6"/>
          </a:solidFill>
          <a:ln w="0">
            <a:noFill/>
          </a:ln>
        </p:spPr>
        <p:txBody>
          <a:bodyPr/>
          <a:lstStyle/>
          <a:p>
            <a:endParaRPr lang="en-US"/>
          </a:p>
        </p:txBody>
      </p:sp>
      <p:sp>
        <p:nvSpPr>
          <p:cNvPr id="108" name="field cell 100">
            <a:extLst>
              <a:ext uri="{FF2B5EF4-FFF2-40B4-BE49-F238E27FC236}">
                <a16:creationId xmlns:a16="http://schemas.microsoft.com/office/drawing/2014/main" id="{F3AE3227-EE6D-4346-9182-39FC907768C2}"/>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E5F3F6"/>
          </a:solidFill>
          <a:ln w="0">
            <a:noFill/>
          </a:ln>
        </p:spPr>
        <p:txBody>
          <a:bodyPr/>
          <a:lstStyle/>
          <a:p>
            <a:endParaRPr lang="en-US"/>
          </a:p>
        </p:txBody>
      </p:sp>
      <p:sp>
        <p:nvSpPr>
          <p:cNvPr id="109" name="field cell 101">
            <a:extLst>
              <a:ext uri="{FF2B5EF4-FFF2-40B4-BE49-F238E27FC236}">
                <a16:creationId xmlns:a16="http://schemas.microsoft.com/office/drawing/2014/main" id="{9C81BABB-F955-4541-803A-F6B7BF3930C7}"/>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DFF0F3"/>
          </a:solidFill>
          <a:ln w="0">
            <a:noFill/>
          </a:ln>
        </p:spPr>
        <p:txBody>
          <a:bodyPr/>
          <a:lstStyle/>
          <a:p>
            <a:endParaRPr lang="en-US"/>
          </a:p>
        </p:txBody>
      </p:sp>
      <p:sp>
        <p:nvSpPr>
          <p:cNvPr id="110" name="field cell 102">
            <a:extLst>
              <a:ext uri="{FF2B5EF4-FFF2-40B4-BE49-F238E27FC236}">
                <a16:creationId xmlns:a16="http://schemas.microsoft.com/office/drawing/2014/main" id="{C969BD81-4891-4547-AB72-AED86D7D1DBF}"/>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D1EAED"/>
          </a:solidFill>
          <a:ln w="0">
            <a:noFill/>
          </a:ln>
        </p:spPr>
        <p:txBody>
          <a:bodyPr/>
          <a:lstStyle/>
          <a:p>
            <a:endParaRPr lang="en-US"/>
          </a:p>
        </p:txBody>
      </p:sp>
      <p:sp>
        <p:nvSpPr>
          <p:cNvPr id="111" name="field cell 103">
            <a:extLst>
              <a:ext uri="{FF2B5EF4-FFF2-40B4-BE49-F238E27FC236}">
                <a16:creationId xmlns:a16="http://schemas.microsoft.com/office/drawing/2014/main" id="{72EC9BCB-67F8-4C56-8748-15CCF4ED0D12}"/>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D7EDF0"/>
          </a:solidFill>
          <a:ln w="0">
            <a:noFill/>
          </a:ln>
        </p:spPr>
        <p:txBody>
          <a:bodyPr/>
          <a:lstStyle/>
          <a:p>
            <a:endParaRPr lang="en-US"/>
          </a:p>
        </p:txBody>
      </p:sp>
      <p:sp>
        <p:nvSpPr>
          <p:cNvPr id="112" name="field cell 104">
            <a:extLst>
              <a:ext uri="{FF2B5EF4-FFF2-40B4-BE49-F238E27FC236}">
                <a16:creationId xmlns:a16="http://schemas.microsoft.com/office/drawing/2014/main" id="{545AC76A-49AF-4E59-86A3-130B186C7D77}"/>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DBEEF1"/>
          </a:solidFill>
          <a:ln w="0">
            <a:noFill/>
          </a:ln>
        </p:spPr>
        <p:txBody>
          <a:bodyPr/>
          <a:lstStyle/>
          <a:p>
            <a:endParaRPr lang="en-US"/>
          </a:p>
        </p:txBody>
      </p:sp>
      <p:sp>
        <p:nvSpPr>
          <p:cNvPr id="113" name="field cell 105">
            <a:extLst>
              <a:ext uri="{FF2B5EF4-FFF2-40B4-BE49-F238E27FC236}">
                <a16:creationId xmlns:a16="http://schemas.microsoft.com/office/drawing/2014/main" id="{0685FCE2-33F9-4D79-8901-1C3B05478B81}"/>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C4E5E8"/>
          </a:solidFill>
          <a:ln w="0">
            <a:noFill/>
          </a:ln>
        </p:spPr>
        <p:txBody>
          <a:bodyPr/>
          <a:lstStyle/>
          <a:p>
            <a:endParaRPr lang="en-US"/>
          </a:p>
        </p:txBody>
      </p:sp>
      <p:sp>
        <p:nvSpPr>
          <p:cNvPr id="114" name="field cell 106">
            <a:extLst>
              <a:ext uri="{FF2B5EF4-FFF2-40B4-BE49-F238E27FC236}">
                <a16:creationId xmlns:a16="http://schemas.microsoft.com/office/drawing/2014/main" id="{34010D84-52D8-4A52-AD69-7ECE068C27BE}"/>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9FD5D8"/>
          </a:solidFill>
          <a:ln w="0">
            <a:noFill/>
          </a:ln>
        </p:spPr>
        <p:txBody>
          <a:bodyPr/>
          <a:lstStyle/>
          <a:p>
            <a:endParaRPr lang="en-US"/>
          </a:p>
        </p:txBody>
      </p:sp>
      <p:sp>
        <p:nvSpPr>
          <p:cNvPr id="115" name="field cell 107">
            <a:extLst>
              <a:ext uri="{FF2B5EF4-FFF2-40B4-BE49-F238E27FC236}">
                <a16:creationId xmlns:a16="http://schemas.microsoft.com/office/drawing/2014/main" id="{781D66DD-AB58-40E8-A557-9C0974EEAB9B}"/>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116" name="field cell 108">
            <a:extLst>
              <a:ext uri="{FF2B5EF4-FFF2-40B4-BE49-F238E27FC236}">
                <a16:creationId xmlns:a16="http://schemas.microsoft.com/office/drawing/2014/main" id="{F526A4D0-4244-49EF-B02E-7CB80E029B33}"/>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378F96"/>
          </a:solidFill>
          <a:ln w="0">
            <a:noFill/>
          </a:ln>
        </p:spPr>
        <p:txBody>
          <a:bodyPr/>
          <a:lstStyle/>
          <a:p>
            <a:endParaRPr lang="en-US"/>
          </a:p>
        </p:txBody>
      </p:sp>
      <p:sp>
        <p:nvSpPr>
          <p:cNvPr id="117" name="field cell 109">
            <a:extLst>
              <a:ext uri="{FF2B5EF4-FFF2-40B4-BE49-F238E27FC236}">
                <a16:creationId xmlns:a16="http://schemas.microsoft.com/office/drawing/2014/main" id="{0A7EF272-F8B1-4DB9-82F3-BA78DD5F3760}"/>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399198"/>
          </a:solidFill>
          <a:ln w="0">
            <a:noFill/>
          </a:ln>
        </p:spPr>
        <p:txBody>
          <a:bodyPr/>
          <a:lstStyle/>
          <a:p>
            <a:endParaRPr lang="en-US"/>
          </a:p>
        </p:txBody>
      </p:sp>
      <p:sp>
        <p:nvSpPr>
          <p:cNvPr id="118" name="field cell 110">
            <a:extLst>
              <a:ext uri="{FF2B5EF4-FFF2-40B4-BE49-F238E27FC236}">
                <a16:creationId xmlns:a16="http://schemas.microsoft.com/office/drawing/2014/main" id="{8D90BBEA-B3AB-45F1-A21C-05A3CDC98AFB}"/>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66B1B5"/>
          </a:solidFill>
          <a:ln w="0">
            <a:noFill/>
          </a:ln>
        </p:spPr>
        <p:txBody>
          <a:bodyPr/>
          <a:lstStyle/>
          <a:p>
            <a:endParaRPr lang="en-US"/>
          </a:p>
        </p:txBody>
      </p:sp>
      <p:sp>
        <p:nvSpPr>
          <p:cNvPr id="119" name="field cell 111">
            <a:extLst>
              <a:ext uri="{FF2B5EF4-FFF2-40B4-BE49-F238E27FC236}">
                <a16:creationId xmlns:a16="http://schemas.microsoft.com/office/drawing/2014/main" id="{335AB17F-B885-418E-8FB5-ACB0D14798D2}"/>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8CCCCF"/>
          </a:solidFill>
          <a:ln w="0">
            <a:noFill/>
          </a:ln>
        </p:spPr>
        <p:txBody>
          <a:bodyPr/>
          <a:lstStyle/>
          <a:p>
            <a:endParaRPr lang="en-US"/>
          </a:p>
        </p:txBody>
      </p:sp>
      <p:sp>
        <p:nvSpPr>
          <p:cNvPr id="120" name="field cell 112">
            <a:extLst>
              <a:ext uri="{FF2B5EF4-FFF2-40B4-BE49-F238E27FC236}">
                <a16:creationId xmlns:a16="http://schemas.microsoft.com/office/drawing/2014/main" id="{A9740D97-43BE-4C4B-88F8-FAC47F007C71}"/>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C7E6E9"/>
          </a:solidFill>
          <a:ln w="0">
            <a:noFill/>
          </a:ln>
        </p:spPr>
        <p:txBody>
          <a:bodyPr/>
          <a:lstStyle/>
          <a:p>
            <a:endParaRPr lang="en-US"/>
          </a:p>
        </p:txBody>
      </p:sp>
      <p:sp>
        <p:nvSpPr>
          <p:cNvPr id="121" name="field cell 113">
            <a:extLst>
              <a:ext uri="{FF2B5EF4-FFF2-40B4-BE49-F238E27FC236}">
                <a16:creationId xmlns:a16="http://schemas.microsoft.com/office/drawing/2014/main" id="{54741DB2-CAF6-4397-A832-B6A1CFD7FD3E}"/>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A5D8DB"/>
          </a:solidFill>
          <a:ln w="0">
            <a:noFill/>
          </a:ln>
        </p:spPr>
        <p:txBody>
          <a:bodyPr/>
          <a:lstStyle/>
          <a:p>
            <a:endParaRPr lang="en-US"/>
          </a:p>
        </p:txBody>
      </p:sp>
      <p:sp>
        <p:nvSpPr>
          <p:cNvPr id="122" name="field cell 114">
            <a:extLst>
              <a:ext uri="{FF2B5EF4-FFF2-40B4-BE49-F238E27FC236}">
                <a16:creationId xmlns:a16="http://schemas.microsoft.com/office/drawing/2014/main" id="{1864BBDD-54E7-4940-929E-45908F586752}"/>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123" name="field cell 115">
            <a:extLst>
              <a:ext uri="{FF2B5EF4-FFF2-40B4-BE49-F238E27FC236}">
                <a16:creationId xmlns:a16="http://schemas.microsoft.com/office/drawing/2014/main" id="{5956FEFA-AA77-4941-A766-9EA6C157887F}"/>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C4E5E8"/>
          </a:solidFill>
          <a:ln w="0">
            <a:noFill/>
          </a:ln>
        </p:spPr>
        <p:txBody>
          <a:bodyPr/>
          <a:lstStyle/>
          <a:p>
            <a:endParaRPr lang="en-US"/>
          </a:p>
        </p:txBody>
      </p:sp>
      <p:sp>
        <p:nvSpPr>
          <p:cNvPr id="124" name="field cell 116">
            <a:extLst>
              <a:ext uri="{FF2B5EF4-FFF2-40B4-BE49-F238E27FC236}">
                <a16:creationId xmlns:a16="http://schemas.microsoft.com/office/drawing/2014/main" id="{E9AE7C22-55A8-44BA-A959-FC1905B14094}"/>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2E8990"/>
          </a:solidFill>
          <a:ln w="0">
            <a:noFill/>
          </a:ln>
        </p:spPr>
        <p:txBody>
          <a:bodyPr/>
          <a:lstStyle/>
          <a:p>
            <a:endParaRPr lang="en-US"/>
          </a:p>
        </p:txBody>
      </p:sp>
      <p:sp>
        <p:nvSpPr>
          <p:cNvPr id="125" name="field cell 117">
            <a:extLst>
              <a:ext uri="{FF2B5EF4-FFF2-40B4-BE49-F238E27FC236}">
                <a16:creationId xmlns:a16="http://schemas.microsoft.com/office/drawing/2014/main" id="{7096D574-A7F9-463D-99DA-4E6465B06744}"/>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4B9DA3"/>
          </a:solidFill>
          <a:ln w="0">
            <a:noFill/>
          </a:ln>
        </p:spPr>
        <p:txBody>
          <a:bodyPr/>
          <a:lstStyle/>
          <a:p>
            <a:endParaRPr lang="en-US"/>
          </a:p>
        </p:txBody>
      </p:sp>
      <p:sp>
        <p:nvSpPr>
          <p:cNvPr id="126" name="field cell 118">
            <a:extLst>
              <a:ext uri="{FF2B5EF4-FFF2-40B4-BE49-F238E27FC236}">
                <a16:creationId xmlns:a16="http://schemas.microsoft.com/office/drawing/2014/main" id="{590F04FA-B669-4476-90E7-6AE8F30C4FE4}"/>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59A7AD"/>
          </a:solidFill>
          <a:ln w="0">
            <a:noFill/>
          </a:ln>
        </p:spPr>
        <p:txBody>
          <a:bodyPr/>
          <a:lstStyle/>
          <a:p>
            <a:endParaRPr lang="en-US"/>
          </a:p>
        </p:txBody>
      </p:sp>
      <p:sp>
        <p:nvSpPr>
          <p:cNvPr id="127" name="field cell 119">
            <a:extLst>
              <a:ext uri="{FF2B5EF4-FFF2-40B4-BE49-F238E27FC236}">
                <a16:creationId xmlns:a16="http://schemas.microsoft.com/office/drawing/2014/main" id="{B4BE3BA6-E18B-44D6-BCBE-80519F19E604}"/>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29858D"/>
          </a:solidFill>
          <a:ln w="0">
            <a:noFill/>
          </a:ln>
        </p:spPr>
        <p:txBody>
          <a:bodyPr/>
          <a:lstStyle/>
          <a:p>
            <a:endParaRPr lang="en-US"/>
          </a:p>
        </p:txBody>
      </p:sp>
      <p:sp>
        <p:nvSpPr>
          <p:cNvPr id="128" name="field cell 120">
            <a:extLst>
              <a:ext uri="{FF2B5EF4-FFF2-40B4-BE49-F238E27FC236}">
                <a16:creationId xmlns:a16="http://schemas.microsoft.com/office/drawing/2014/main" id="{9D65C513-4E0F-47AA-B625-06C0CA50C582}"/>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71B8BD"/>
          </a:solidFill>
          <a:ln w="0">
            <a:noFill/>
          </a:ln>
        </p:spPr>
        <p:txBody>
          <a:bodyPr/>
          <a:lstStyle/>
          <a:p>
            <a:endParaRPr lang="en-US"/>
          </a:p>
        </p:txBody>
      </p:sp>
      <p:sp>
        <p:nvSpPr>
          <p:cNvPr id="129" name="field cell 121">
            <a:extLst>
              <a:ext uri="{FF2B5EF4-FFF2-40B4-BE49-F238E27FC236}">
                <a16:creationId xmlns:a16="http://schemas.microsoft.com/office/drawing/2014/main" id="{D1378EE2-1BFB-472E-B1A0-85747C36561D}"/>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62AEB3"/>
          </a:solidFill>
          <a:ln w="0">
            <a:noFill/>
          </a:ln>
        </p:spPr>
        <p:txBody>
          <a:bodyPr/>
          <a:lstStyle/>
          <a:p>
            <a:endParaRPr lang="en-US"/>
          </a:p>
        </p:txBody>
      </p:sp>
      <p:sp>
        <p:nvSpPr>
          <p:cNvPr id="130" name="field cell 122">
            <a:extLst>
              <a:ext uri="{FF2B5EF4-FFF2-40B4-BE49-F238E27FC236}">
                <a16:creationId xmlns:a16="http://schemas.microsoft.com/office/drawing/2014/main" id="{446D47D6-6248-40DA-881C-01801C2A3E11}"/>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328B93"/>
          </a:solidFill>
          <a:ln w="0">
            <a:noFill/>
          </a:ln>
        </p:spPr>
        <p:txBody>
          <a:bodyPr/>
          <a:lstStyle/>
          <a:p>
            <a:endParaRPr lang="en-US"/>
          </a:p>
        </p:txBody>
      </p:sp>
      <p:sp>
        <p:nvSpPr>
          <p:cNvPr id="131" name="field cell 123">
            <a:extLst>
              <a:ext uri="{FF2B5EF4-FFF2-40B4-BE49-F238E27FC236}">
                <a16:creationId xmlns:a16="http://schemas.microsoft.com/office/drawing/2014/main" id="{4B94993F-DFD5-4192-A30D-FE09ADD13CF6}"/>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D6C78"/>
          </a:solidFill>
          <a:ln w="0">
            <a:noFill/>
          </a:ln>
        </p:spPr>
        <p:txBody>
          <a:bodyPr/>
          <a:lstStyle/>
          <a:p>
            <a:endParaRPr lang="en-US"/>
          </a:p>
        </p:txBody>
      </p:sp>
      <p:sp>
        <p:nvSpPr>
          <p:cNvPr id="132" name="field cell 124">
            <a:extLst>
              <a:ext uri="{FF2B5EF4-FFF2-40B4-BE49-F238E27FC236}">
                <a16:creationId xmlns:a16="http://schemas.microsoft.com/office/drawing/2014/main" id="{8B205352-6E22-4AA7-9B90-1893618912C5}"/>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5EABB0"/>
          </a:solidFill>
          <a:ln w="0">
            <a:noFill/>
          </a:ln>
        </p:spPr>
        <p:txBody>
          <a:bodyPr/>
          <a:lstStyle/>
          <a:p>
            <a:endParaRPr lang="en-US"/>
          </a:p>
        </p:txBody>
      </p:sp>
      <p:sp>
        <p:nvSpPr>
          <p:cNvPr id="133" name="field cell 125">
            <a:extLst>
              <a:ext uri="{FF2B5EF4-FFF2-40B4-BE49-F238E27FC236}">
                <a16:creationId xmlns:a16="http://schemas.microsoft.com/office/drawing/2014/main" id="{143136C5-FE99-474F-9BC5-BE4BCB06C9D3}"/>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3B9299"/>
          </a:solidFill>
          <a:ln w="0">
            <a:noFill/>
          </a:ln>
        </p:spPr>
        <p:txBody>
          <a:bodyPr/>
          <a:lstStyle/>
          <a:p>
            <a:endParaRPr lang="en-US"/>
          </a:p>
        </p:txBody>
      </p:sp>
      <p:sp>
        <p:nvSpPr>
          <p:cNvPr id="134" name="field cell 126">
            <a:extLst>
              <a:ext uri="{FF2B5EF4-FFF2-40B4-BE49-F238E27FC236}">
                <a16:creationId xmlns:a16="http://schemas.microsoft.com/office/drawing/2014/main" id="{537F4480-D48B-4A4C-9797-A8F985A0EE5D}"/>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61ADB2"/>
          </a:solidFill>
          <a:ln w="0">
            <a:noFill/>
          </a:ln>
        </p:spPr>
        <p:txBody>
          <a:bodyPr/>
          <a:lstStyle/>
          <a:p>
            <a:endParaRPr lang="en-US"/>
          </a:p>
        </p:txBody>
      </p:sp>
      <p:sp>
        <p:nvSpPr>
          <p:cNvPr id="135" name="field cell 127">
            <a:extLst>
              <a:ext uri="{FF2B5EF4-FFF2-40B4-BE49-F238E27FC236}">
                <a16:creationId xmlns:a16="http://schemas.microsoft.com/office/drawing/2014/main" id="{AEB67A1D-BE65-4FC8-A82F-8C035120D56F}"/>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43979E"/>
          </a:solidFill>
          <a:ln w="0">
            <a:noFill/>
          </a:ln>
        </p:spPr>
        <p:txBody>
          <a:bodyPr/>
          <a:lstStyle/>
          <a:p>
            <a:endParaRPr lang="en-US"/>
          </a:p>
        </p:txBody>
      </p:sp>
      <p:sp>
        <p:nvSpPr>
          <p:cNvPr id="136" name="field cell 128">
            <a:extLst>
              <a:ext uri="{FF2B5EF4-FFF2-40B4-BE49-F238E27FC236}">
                <a16:creationId xmlns:a16="http://schemas.microsoft.com/office/drawing/2014/main" id="{244F7943-E989-4BE7-A706-711285633EE0}"/>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D6A77"/>
          </a:solidFill>
          <a:ln w="0">
            <a:noFill/>
          </a:ln>
        </p:spPr>
        <p:txBody>
          <a:bodyPr/>
          <a:lstStyle/>
          <a:p>
            <a:endParaRPr lang="en-US"/>
          </a:p>
        </p:txBody>
      </p:sp>
      <p:sp>
        <p:nvSpPr>
          <p:cNvPr id="137" name="field cell 129">
            <a:extLst>
              <a:ext uri="{FF2B5EF4-FFF2-40B4-BE49-F238E27FC236}">
                <a16:creationId xmlns:a16="http://schemas.microsoft.com/office/drawing/2014/main" id="{13511737-B818-4C7C-8E88-0425130BE7C9}"/>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B5163"/>
          </a:solidFill>
          <a:ln w="0">
            <a:noFill/>
          </a:ln>
        </p:spPr>
        <p:txBody>
          <a:bodyPr/>
          <a:lstStyle/>
          <a:p>
            <a:endParaRPr lang="en-US"/>
          </a:p>
        </p:txBody>
      </p:sp>
      <p:sp>
        <p:nvSpPr>
          <p:cNvPr id="138" name="field cell 130">
            <a:extLst>
              <a:ext uri="{FF2B5EF4-FFF2-40B4-BE49-F238E27FC236}">
                <a16:creationId xmlns:a16="http://schemas.microsoft.com/office/drawing/2014/main" id="{F05BAE09-E4C5-44D7-8EF8-1286ED953208}"/>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378F96"/>
          </a:solidFill>
          <a:ln w="0">
            <a:noFill/>
          </a:ln>
        </p:spPr>
        <p:txBody>
          <a:bodyPr/>
          <a:lstStyle/>
          <a:p>
            <a:endParaRPr lang="en-US"/>
          </a:p>
        </p:txBody>
      </p:sp>
      <p:sp>
        <p:nvSpPr>
          <p:cNvPr id="139" name="field cell 131">
            <a:extLst>
              <a:ext uri="{FF2B5EF4-FFF2-40B4-BE49-F238E27FC236}">
                <a16:creationId xmlns:a16="http://schemas.microsoft.com/office/drawing/2014/main" id="{88446EBC-4B17-484B-9A92-BDA2E78B042C}"/>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3A9198"/>
          </a:solidFill>
          <a:ln w="0">
            <a:noFill/>
          </a:ln>
        </p:spPr>
        <p:txBody>
          <a:bodyPr/>
          <a:lstStyle/>
          <a:p>
            <a:endParaRPr lang="en-US"/>
          </a:p>
        </p:txBody>
      </p:sp>
      <p:sp>
        <p:nvSpPr>
          <p:cNvPr id="140" name="field cell 132">
            <a:extLst>
              <a:ext uri="{FF2B5EF4-FFF2-40B4-BE49-F238E27FC236}">
                <a16:creationId xmlns:a16="http://schemas.microsoft.com/office/drawing/2014/main" id="{26D3EE69-88B8-4D88-925D-875C85DD249A}"/>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D6875"/>
          </a:solidFill>
          <a:ln w="0">
            <a:noFill/>
          </a:ln>
        </p:spPr>
        <p:txBody>
          <a:bodyPr/>
          <a:lstStyle/>
          <a:p>
            <a:endParaRPr lang="en-US"/>
          </a:p>
        </p:txBody>
      </p:sp>
      <p:sp>
        <p:nvSpPr>
          <p:cNvPr id="141" name="field cell 133">
            <a:extLst>
              <a:ext uri="{FF2B5EF4-FFF2-40B4-BE49-F238E27FC236}">
                <a16:creationId xmlns:a16="http://schemas.microsoft.com/office/drawing/2014/main" id="{EE0ECBFF-1808-4090-82EB-F566EDBD5CD8}"/>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B495D"/>
          </a:solidFill>
          <a:ln w="0">
            <a:noFill/>
          </a:ln>
        </p:spPr>
        <p:txBody>
          <a:bodyPr/>
          <a:lstStyle/>
          <a:p>
            <a:endParaRPr lang="en-US"/>
          </a:p>
        </p:txBody>
      </p:sp>
      <p:sp>
        <p:nvSpPr>
          <p:cNvPr id="142" name="field cell 134">
            <a:extLst>
              <a:ext uri="{FF2B5EF4-FFF2-40B4-BE49-F238E27FC236}">
                <a16:creationId xmlns:a16="http://schemas.microsoft.com/office/drawing/2014/main" id="{031B102A-ED2E-4C1A-9B53-5AA24E730F7F}"/>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2E49"/>
          </a:solidFill>
          <a:ln w="0">
            <a:noFill/>
          </a:ln>
        </p:spPr>
        <p:txBody>
          <a:bodyPr/>
          <a:lstStyle/>
          <a:p>
            <a:endParaRPr lang="en-US"/>
          </a:p>
        </p:txBody>
      </p:sp>
      <p:sp>
        <p:nvSpPr>
          <p:cNvPr id="143" name="field cell 135">
            <a:extLst>
              <a:ext uri="{FF2B5EF4-FFF2-40B4-BE49-F238E27FC236}">
                <a16:creationId xmlns:a16="http://schemas.microsoft.com/office/drawing/2014/main" id="{3EC43829-0225-475C-BE93-644E1A95F45B}"/>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E48"/>
          </a:solidFill>
          <a:ln w="0">
            <a:noFill/>
          </a:ln>
        </p:spPr>
        <p:txBody>
          <a:bodyPr/>
          <a:lstStyle/>
          <a:p>
            <a:endParaRPr lang="en-US"/>
          </a:p>
        </p:txBody>
      </p:sp>
      <p:sp>
        <p:nvSpPr>
          <p:cNvPr id="144" name="field cell 136">
            <a:extLst>
              <a:ext uri="{FF2B5EF4-FFF2-40B4-BE49-F238E27FC236}">
                <a16:creationId xmlns:a16="http://schemas.microsoft.com/office/drawing/2014/main" id="{9C685070-B959-46A2-B987-BCD735DDEE5D}"/>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D707B"/>
          </a:solidFill>
          <a:ln w="0">
            <a:noFill/>
          </a:ln>
        </p:spPr>
        <p:txBody>
          <a:bodyPr/>
          <a:lstStyle/>
          <a:p>
            <a:endParaRPr lang="en-US"/>
          </a:p>
        </p:txBody>
      </p:sp>
      <p:sp>
        <p:nvSpPr>
          <p:cNvPr id="145" name="field cell 137">
            <a:extLst>
              <a:ext uri="{FF2B5EF4-FFF2-40B4-BE49-F238E27FC236}">
                <a16:creationId xmlns:a16="http://schemas.microsoft.com/office/drawing/2014/main" id="{63633CF9-600E-4C7D-BDB5-50E88AFBE315}"/>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D6976"/>
          </a:solidFill>
          <a:ln w="0">
            <a:noFill/>
          </a:ln>
        </p:spPr>
        <p:txBody>
          <a:bodyPr/>
          <a:lstStyle/>
          <a:p>
            <a:endParaRPr lang="en-US"/>
          </a:p>
        </p:txBody>
      </p:sp>
      <p:sp>
        <p:nvSpPr>
          <p:cNvPr id="146" name="field cell 138">
            <a:extLst>
              <a:ext uri="{FF2B5EF4-FFF2-40B4-BE49-F238E27FC236}">
                <a16:creationId xmlns:a16="http://schemas.microsoft.com/office/drawing/2014/main" id="{098B8DAD-CFEC-4122-A56C-FE1C45EA48E3}"/>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C6472"/>
          </a:solidFill>
          <a:ln w="0">
            <a:noFill/>
          </a:ln>
        </p:spPr>
        <p:txBody>
          <a:bodyPr/>
          <a:lstStyle/>
          <a:p>
            <a:endParaRPr lang="en-US"/>
          </a:p>
        </p:txBody>
      </p:sp>
      <p:sp>
        <p:nvSpPr>
          <p:cNvPr id="147" name="field cell 139">
            <a:extLst>
              <a:ext uri="{FF2B5EF4-FFF2-40B4-BE49-F238E27FC236}">
                <a16:creationId xmlns:a16="http://schemas.microsoft.com/office/drawing/2014/main" id="{B4B83FB0-2B05-4EF9-B033-796DFD816143}"/>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B4E61"/>
          </a:solidFill>
          <a:ln w="0">
            <a:noFill/>
          </a:ln>
        </p:spPr>
        <p:txBody>
          <a:bodyPr/>
          <a:lstStyle/>
          <a:p>
            <a:endParaRPr lang="en-US"/>
          </a:p>
        </p:txBody>
      </p:sp>
      <p:sp>
        <p:nvSpPr>
          <p:cNvPr id="148" name="field cell 140">
            <a:extLst>
              <a:ext uri="{FF2B5EF4-FFF2-40B4-BE49-F238E27FC236}">
                <a16:creationId xmlns:a16="http://schemas.microsoft.com/office/drawing/2014/main" id="{59737293-E4C0-48E7-95E0-585A4B2F40FB}"/>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9" name="field cell 141">
            <a:extLst>
              <a:ext uri="{FF2B5EF4-FFF2-40B4-BE49-F238E27FC236}">
                <a16:creationId xmlns:a16="http://schemas.microsoft.com/office/drawing/2014/main" id="{FA8E5E0B-868A-4637-B25B-7B3BF99F4EB4}"/>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50" name="field cell 142">
            <a:extLst>
              <a:ext uri="{FF2B5EF4-FFF2-40B4-BE49-F238E27FC236}">
                <a16:creationId xmlns:a16="http://schemas.microsoft.com/office/drawing/2014/main" id="{EAAA7159-68BA-4D88-905F-7D5941170BD8}"/>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55A5AA"/>
          </a:solidFill>
          <a:ln w="0">
            <a:noFill/>
          </a:ln>
        </p:spPr>
        <p:txBody>
          <a:bodyPr/>
          <a:lstStyle/>
          <a:p>
            <a:endParaRPr lang="en-US"/>
          </a:p>
        </p:txBody>
      </p:sp>
      <p:sp>
        <p:nvSpPr>
          <p:cNvPr id="151" name="field cell 143">
            <a:extLst>
              <a:ext uri="{FF2B5EF4-FFF2-40B4-BE49-F238E27FC236}">
                <a16:creationId xmlns:a16="http://schemas.microsoft.com/office/drawing/2014/main" id="{17A26AC0-9D75-4416-8DFA-45B11E071EAE}"/>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499CA2"/>
          </a:solidFill>
          <a:ln w="0">
            <a:noFill/>
          </a:ln>
        </p:spPr>
        <p:txBody>
          <a:bodyPr/>
          <a:lstStyle/>
          <a:p>
            <a:endParaRPr lang="en-US"/>
          </a:p>
        </p:txBody>
      </p:sp>
      <p:sp>
        <p:nvSpPr>
          <p:cNvPr id="152" name="field cell 144">
            <a:extLst>
              <a:ext uri="{FF2B5EF4-FFF2-40B4-BE49-F238E27FC236}">
                <a16:creationId xmlns:a16="http://schemas.microsoft.com/office/drawing/2014/main" id="{5D3B0193-71C7-40E9-93DD-3C8075F1C50F}"/>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D6E79"/>
          </a:solidFill>
          <a:ln w="0">
            <a:noFill/>
          </a:ln>
        </p:spPr>
        <p:txBody>
          <a:bodyPr/>
          <a:lstStyle/>
          <a:p>
            <a:endParaRPr lang="en-US"/>
          </a:p>
        </p:txBody>
      </p:sp>
      <p:sp>
        <p:nvSpPr>
          <p:cNvPr id="153" name="field cell 145">
            <a:extLst>
              <a:ext uri="{FF2B5EF4-FFF2-40B4-BE49-F238E27FC236}">
                <a16:creationId xmlns:a16="http://schemas.microsoft.com/office/drawing/2014/main" id="{A3600078-396E-4279-850C-A865C739825D}"/>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B4D60"/>
          </a:solidFill>
          <a:ln w="0">
            <a:noFill/>
          </a:ln>
        </p:spPr>
        <p:txBody>
          <a:bodyPr/>
          <a:lstStyle/>
          <a:p>
            <a:endParaRPr lang="en-US"/>
          </a:p>
        </p:txBody>
      </p:sp>
      <p:sp>
        <p:nvSpPr>
          <p:cNvPr id="154" name="field cell 146">
            <a:extLst>
              <a:ext uri="{FF2B5EF4-FFF2-40B4-BE49-F238E27FC236}">
                <a16:creationId xmlns:a16="http://schemas.microsoft.com/office/drawing/2014/main" id="{F2B600D8-F780-42C6-A9BB-264127B93028}"/>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A1D6D9"/>
          </a:solidFill>
          <a:ln w="0">
            <a:noFill/>
          </a:ln>
        </p:spPr>
        <p:txBody>
          <a:bodyPr/>
          <a:lstStyle/>
          <a:p>
            <a:endParaRPr lang="en-US"/>
          </a:p>
        </p:txBody>
      </p:sp>
      <p:sp>
        <p:nvSpPr>
          <p:cNvPr id="155" name="field cell 147">
            <a:extLst>
              <a:ext uri="{FF2B5EF4-FFF2-40B4-BE49-F238E27FC236}">
                <a16:creationId xmlns:a16="http://schemas.microsoft.com/office/drawing/2014/main" id="{3368E896-0795-45F1-AB5D-F5865785ACA0}"/>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AFDCDF"/>
          </a:solidFill>
          <a:ln w="0">
            <a:noFill/>
          </a:ln>
        </p:spPr>
        <p:txBody>
          <a:bodyPr/>
          <a:lstStyle/>
          <a:p>
            <a:endParaRPr lang="en-US"/>
          </a:p>
        </p:txBody>
      </p:sp>
      <p:sp>
        <p:nvSpPr>
          <p:cNvPr id="156" name="field cell 148">
            <a:extLst>
              <a:ext uri="{FF2B5EF4-FFF2-40B4-BE49-F238E27FC236}">
                <a16:creationId xmlns:a16="http://schemas.microsoft.com/office/drawing/2014/main" id="{66847CED-F1AA-4614-ACEB-8F5692191478}"/>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74BBBF"/>
          </a:solidFill>
          <a:ln w="0">
            <a:noFill/>
          </a:ln>
        </p:spPr>
        <p:txBody>
          <a:bodyPr/>
          <a:lstStyle/>
          <a:p>
            <a:endParaRPr lang="en-US"/>
          </a:p>
        </p:txBody>
      </p:sp>
      <p:sp>
        <p:nvSpPr>
          <p:cNvPr id="157" name="field cell 149">
            <a:extLst>
              <a:ext uri="{FF2B5EF4-FFF2-40B4-BE49-F238E27FC236}">
                <a16:creationId xmlns:a16="http://schemas.microsoft.com/office/drawing/2014/main" id="{083D9A74-525D-4049-9292-BD49727EFF1B}"/>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59A7AD"/>
          </a:solidFill>
          <a:ln w="0">
            <a:noFill/>
          </a:ln>
        </p:spPr>
        <p:txBody>
          <a:bodyPr/>
          <a:lstStyle/>
          <a:p>
            <a:endParaRPr lang="en-US"/>
          </a:p>
        </p:txBody>
      </p:sp>
      <p:sp>
        <p:nvSpPr>
          <p:cNvPr id="158" name="field cell 150">
            <a:extLst>
              <a:ext uri="{FF2B5EF4-FFF2-40B4-BE49-F238E27FC236}">
                <a16:creationId xmlns:a16="http://schemas.microsoft.com/office/drawing/2014/main" id="{6041B599-39EC-4FB0-9922-F5CC5ABF9B04}"/>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81C5C8"/>
          </a:solidFill>
          <a:ln w="0">
            <a:noFill/>
          </a:ln>
        </p:spPr>
        <p:txBody>
          <a:bodyPr/>
          <a:lstStyle/>
          <a:p>
            <a:endParaRPr lang="en-US"/>
          </a:p>
        </p:txBody>
      </p:sp>
      <p:sp>
        <p:nvSpPr>
          <p:cNvPr id="159" name="field cell 151">
            <a:extLst>
              <a:ext uri="{FF2B5EF4-FFF2-40B4-BE49-F238E27FC236}">
                <a16:creationId xmlns:a16="http://schemas.microsoft.com/office/drawing/2014/main" id="{19F8A91A-6138-4C50-9E04-31B825643183}"/>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64AFB4"/>
          </a:solidFill>
          <a:ln w="0">
            <a:noFill/>
          </a:ln>
        </p:spPr>
        <p:txBody>
          <a:bodyPr/>
          <a:lstStyle/>
          <a:p>
            <a:endParaRPr lang="en-US"/>
          </a:p>
        </p:txBody>
      </p:sp>
      <p:sp>
        <p:nvSpPr>
          <p:cNvPr id="160" name="field cell 152">
            <a:extLst>
              <a:ext uri="{FF2B5EF4-FFF2-40B4-BE49-F238E27FC236}">
                <a16:creationId xmlns:a16="http://schemas.microsoft.com/office/drawing/2014/main" id="{33361229-3A10-485C-8158-473E8001CC23}"/>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D0EAED"/>
          </a:solidFill>
          <a:ln w="0">
            <a:noFill/>
          </a:ln>
        </p:spPr>
        <p:txBody>
          <a:bodyPr/>
          <a:lstStyle/>
          <a:p>
            <a:endParaRPr lang="en-US"/>
          </a:p>
        </p:txBody>
      </p:sp>
      <p:sp>
        <p:nvSpPr>
          <p:cNvPr id="161" name="field cell 153">
            <a:extLst>
              <a:ext uri="{FF2B5EF4-FFF2-40B4-BE49-F238E27FC236}">
                <a16:creationId xmlns:a16="http://schemas.microsoft.com/office/drawing/2014/main" id="{713871D6-093F-4BC2-BAFE-45254958983C}"/>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C7E6E9"/>
          </a:solidFill>
          <a:ln w="0">
            <a:noFill/>
          </a:ln>
        </p:spPr>
        <p:txBody>
          <a:bodyPr/>
          <a:lstStyle/>
          <a:p>
            <a:endParaRPr lang="en-US"/>
          </a:p>
        </p:txBody>
      </p:sp>
      <p:sp>
        <p:nvSpPr>
          <p:cNvPr id="162" name="field cell 154">
            <a:extLst>
              <a:ext uri="{FF2B5EF4-FFF2-40B4-BE49-F238E27FC236}">
                <a16:creationId xmlns:a16="http://schemas.microsoft.com/office/drawing/2014/main" id="{D033FAAD-19BF-4AAA-BDF8-87A91348BA51}"/>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ADDBDE"/>
          </a:solidFill>
          <a:ln w="0">
            <a:noFill/>
          </a:ln>
        </p:spPr>
        <p:txBody>
          <a:bodyPr/>
          <a:lstStyle/>
          <a:p>
            <a:endParaRPr lang="en-US"/>
          </a:p>
        </p:txBody>
      </p:sp>
      <p:sp>
        <p:nvSpPr>
          <p:cNvPr id="163" name="field cell 155">
            <a:extLst>
              <a:ext uri="{FF2B5EF4-FFF2-40B4-BE49-F238E27FC236}">
                <a16:creationId xmlns:a16="http://schemas.microsoft.com/office/drawing/2014/main" id="{D5ACEFB5-97B0-404D-B255-70A53C563262}"/>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A2D6D9"/>
          </a:solidFill>
          <a:ln w="0">
            <a:noFill/>
          </a:ln>
        </p:spPr>
        <p:txBody>
          <a:bodyPr/>
          <a:lstStyle/>
          <a:p>
            <a:endParaRPr lang="en-US"/>
          </a:p>
        </p:txBody>
      </p:sp>
      <p:sp>
        <p:nvSpPr>
          <p:cNvPr id="164" name="field cell 156">
            <a:extLst>
              <a:ext uri="{FF2B5EF4-FFF2-40B4-BE49-F238E27FC236}">
                <a16:creationId xmlns:a16="http://schemas.microsoft.com/office/drawing/2014/main" id="{BDC8EE6E-18F0-4C75-AA0E-0F85B6B5B720}"/>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40959C"/>
          </a:solidFill>
          <a:ln w="0">
            <a:noFill/>
          </a:ln>
        </p:spPr>
        <p:txBody>
          <a:bodyPr/>
          <a:lstStyle/>
          <a:p>
            <a:endParaRPr lang="en-US"/>
          </a:p>
        </p:txBody>
      </p:sp>
      <p:sp>
        <p:nvSpPr>
          <p:cNvPr id="165" name="field cell 157">
            <a:extLst>
              <a:ext uri="{FF2B5EF4-FFF2-40B4-BE49-F238E27FC236}">
                <a16:creationId xmlns:a16="http://schemas.microsoft.com/office/drawing/2014/main" id="{9A1BA72A-0A2A-4591-941E-979C90EB5FE3}"/>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E7A83"/>
          </a:solidFill>
          <a:ln w="0">
            <a:noFill/>
          </a:ln>
        </p:spPr>
        <p:txBody>
          <a:bodyPr/>
          <a:lstStyle/>
          <a:p>
            <a:endParaRPr lang="en-US"/>
          </a:p>
        </p:txBody>
      </p:sp>
      <p:sp>
        <p:nvSpPr>
          <p:cNvPr id="166" name="field cell 158">
            <a:extLst>
              <a:ext uri="{FF2B5EF4-FFF2-40B4-BE49-F238E27FC236}">
                <a16:creationId xmlns:a16="http://schemas.microsoft.com/office/drawing/2014/main" id="{76B456E8-A1C4-4146-B6DE-64C2F6F9EBFA}"/>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3F949B"/>
          </a:solidFill>
          <a:ln w="0">
            <a:noFill/>
          </a:ln>
        </p:spPr>
        <p:txBody>
          <a:bodyPr/>
          <a:lstStyle/>
          <a:p>
            <a:endParaRPr lang="en-US"/>
          </a:p>
        </p:txBody>
      </p:sp>
      <p:sp>
        <p:nvSpPr>
          <p:cNvPr id="167" name="field cell 159">
            <a:extLst>
              <a:ext uri="{FF2B5EF4-FFF2-40B4-BE49-F238E27FC236}">
                <a16:creationId xmlns:a16="http://schemas.microsoft.com/office/drawing/2014/main" id="{119DE67C-FBEE-475F-8F5B-308B89972886}"/>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E7982"/>
          </a:solidFill>
          <a:ln w="0">
            <a:noFill/>
          </a:ln>
        </p:spPr>
        <p:txBody>
          <a:bodyPr/>
          <a:lstStyle/>
          <a:p>
            <a:endParaRPr lang="en-US"/>
          </a:p>
        </p:txBody>
      </p:sp>
      <p:sp>
        <p:nvSpPr>
          <p:cNvPr id="168" name="field cell 160">
            <a:extLst>
              <a:ext uri="{FF2B5EF4-FFF2-40B4-BE49-F238E27FC236}">
                <a16:creationId xmlns:a16="http://schemas.microsoft.com/office/drawing/2014/main" id="{47D83E32-BA2C-477F-8639-134E889FE83D}"/>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E7881"/>
          </a:solidFill>
          <a:ln w="0">
            <a:noFill/>
          </a:ln>
        </p:spPr>
        <p:txBody>
          <a:bodyPr/>
          <a:lstStyle/>
          <a:p>
            <a:endParaRPr lang="en-US"/>
          </a:p>
        </p:txBody>
      </p:sp>
      <p:sp>
        <p:nvSpPr>
          <p:cNvPr id="169" name="field cell 161">
            <a:extLst>
              <a:ext uri="{FF2B5EF4-FFF2-40B4-BE49-F238E27FC236}">
                <a16:creationId xmlns:a16="http://schemas.microsoft.com/office/drawing/2014/main" id="{0DE15769-3C71-420D-A246-9A1D7DB5E135}"/>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E7D85"/>
          </a:solidFill>
          <a:ln w="0">
            <a:noFill/>
          </a:ln>
        </p:spPr>
        <p:txBody>
          <a:bodyPr/>
          <a:lstStyle/>
          <a:p>
            <a:endParaRPr lang="en-US"/>
          </a:p>
        </p:txBody>
      </p:sp>
      <p:sp>
        <p:nvSpPr>
          <p:cNvPr id="170" name="field cell 162">
            <a:extLst>
              <a:ext uri="{FF2B5EF4-FFF2-40B4-BE49-F238E27FC236}">
                <a16:creationId xmlns:a16="http://schemas.microsoft.com/office/drawing/2014/main" id="{E677730D-6B77-47F5-9A5C-CCCEC7531DFE}"/>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E7A83"/>
          </a:solidFill>
          <a:ln w="0">
            <a:noFill/>
          </a:ln>
        </p:spPr>
        <p:txBody>
          <a:bodyPr/>
          <a:lstStyle/>
          <a:p>
            <a:endParaRPr lang="en-US"/>
          </a:p>
        </p:txBody>
      </p:sp>
      <p:sp>
        <p:nvSpPr>
          <p:cNvPr id="171" name="field cell 163">
            <a:extLst>
              <a:ext uri="{FF2B5EF4-FFF2-40B4-BE49-F238E27FC236}">
                <a16:creationId xmlns:a16="http://schemas.microsoft.com/office/drawing/2014/main" id="{D17B068C-6CE1-4A17-8146-2D16BEE841A6}"/>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D6C78"/>
          </a:solidFill>
          <a:ln w="0">
            <a:noFill/>
          </a:ln>
        </p:spPr>
        <p:txBody>
          <a:bodyPr/>
          <a:lstStyle/>
          <a:p>
            <a:endParaRPr lang="en-US"/>
          </a:p>
        </p:txBody>
      </p:sp>
      <p:sp>
        <p:nvSpPr>
          <p:cNvPr id="172" name="field cell 164">
            <a:extLst>
              <a:ext uri="{FF2B5EF4-FFF2-40B4-BE49-F238E27FC236}">
                <a16:creationId xmlns:a16="http://schemas.microsoft.com/office/drawing/2014/main" id="{D52C608E-090B-4B09-9249-7940DACA7DBB}"/>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D727C"/>
          </a:solidFill>
          <a:ln w="0">
            <a:noFill/>
          </a:ln>
        </p:spPr>
        <p:txBody>
          <a:bodyPr/>
          <a:lstStyle/>
          <a:p>
            <a:endParaRPr lang="en-US"/>
          </a:p>
        </p:txBody>
      </p:sp>
      <p:sp>
        <p:nvSpPr>
          <p:cNvPr id="173" name="field cell 165">
            <a:extLst>
              <a:ext uri="{FF2B5EF4-FFF2-40B4-BE49-F238E27FC236}">
                <a16:creationId xmlns:a16="http://schemas.microsoft.com/office/drawing/2014/main" id="{92BC4D99-085E-43A0-8157-DF164979DF71}"/>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238189"/>
          </a:solidFill>
          <a:ln w="0">
            <a:noFill/>
          </a:ln>
        </p:spPr>
        <p:txBody>
          <a:bodyPr/>
          <a:lstStyle/>
          <a:p>
            <a:endParaRPr lang="en-US"/>
          </a:p>
        </p:txBody>
      </p:sp>
      <p:sp>
        <p:nvSpPr>
          <p:cNvPr id="174" name="field cell 166">
            <a:extLst>
              <a:ext uri="{FF2B5EF4-FFF2-40B4-BE49-F238E27FC236}">
                <a16:creationId xmlns:a16="http://schemas.microsoft.com/office/drawing/2014/main" id="{75092B86-0DB1-4C41-BF8C-5D4DDC64331A}"/>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2A868D"/>
          </a:solidFill>
          <a:ln w="0">
            <a:noFill/>
          </a:ln>
        </p:spPr>
        <p:txBody>
          <a:bodyPr/>
          <a:lstStyle/>
          <a:p>
            <a:endParaRPr lang="en-US"/>
          </a:p>
        </p:txBody>
      </p:sp>
      <p:sp>
        <p:nvSpPr>
          <p:cNvPr id="175" name="field cell 167">
            <a:extLst>
              <a:ext uri="{FF2B5EF4-FFF2-40B4-BE49-F238E27FC236}">
                <a16:creationId xmlns:a16="http://schemas.microsoft.com/office/drawing/2014/main" id="{06EA15D2-9C5A-4DB7-B96C-2F35957ABA60}"/>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E7781"/>
          </a:solidFill>
          <a:ln w="0">
            <a:noFill/>
          </a:ln>
        </p:spPr>
        <p:txBody>
          <a:bodyPr/>
          <a:lstStyle/>
          <a:p>
            <a:endParaRPr lang="en-US"/>
          </a:p>
        </p:txBody>
      </p:sp>
      <p:sp>
        <p:nvSpPr>
          <p:cNvPr id="176" name="field cell 168">
            <a:extLst>
              <a:ext uri="{FF2B5EF4-FFF2-40B4-BE49-F238E27FC236}">
                <a16:creationId xmlns:a16="http://schemas.microsoft.com/office/drawing/2014/main" id="{E9AA3126-B391-4075-A229-BE3F52964EBB}"/>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B5365"/>
          </a:solidFill>
          <a:ln w="0">
            <a:noFill/>
          </a:ln>
        </p:spPr>
        <p:txBody>
          <a:bodyPr/>
          <a:lstStyle/>
          <a:p>
            <a:endParaRPr lang="en-US"/>
          </a:p>
        </p:txBody>
      </p:sp>
      <p:sp>
        <p:nvSpPr>
          <p:cNvPr id="177" name="field cell 169">
            <a:extLst>
              <a:ext uri="{FF2B5EF4-FFF2-40B4-BE49-F238E27FC236}">
                <a16:creationId xmlns:a16="http://schemas.microsoft.com/office/drawing/2014/main" id="{95AC6A1E-9F3F-43C4-AA8B-2B96578C5D76}"/>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A3F55"/>
          </a:solidFill>
          <a:ln w="0">
            <a:noFill/>
          </a:ln>
        </p:spPr>
        <p:txBody>
          <a:bodyPr/>
          <a:lstStyle/>
          <a:p>
            <a:endParaRPr lang="en-US"/>
          </a:p>
        </p:txBody>
      </p:sp>
      <p:sp>
        <p:nvSpPr>
          <p:cNvPr id="178" name="field cell 170">
            <a:extLst>
              <a:ext uri="{FF2B5EF4-FFF2-40B4-BE49-F238E27FC236}">
                <a16:creationId xmlns:a16="http://schemas.microsoft.com/office/drawing/2014/main" id="{C1511C4B-388D-47E5-86F5-AE4A6124E06D}"/>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3A52"/>
          </a:solidFill>
          <a:ln w="0">
            <a:noFill/>
          </a:ln>
        </p:spPr>
        <p:txBody>
          <a:bodyPr/>
          <a:lstStyle/>
          <a:p>
            <a:endParaRPr lang="en-US"/>
          </a:p>
        </p:txBody>
      </p:sp>
      <p:sp>
        <p:nvSpPr>
          <p:cNvPr id="179" name="field cell 171">
            <a:extLst>
              <a:ext uri="{FF2B5EF4-FFF2-40B4-BE49-F238E27FC236}">
                <a16:creationId xmlns:a16="http://schemas.microsoft.com/office/drawing/2014/main" id="{80D6E4EE-006B-4FB4-83F1-893490C0869A}"/>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B4F61"/>
          </a:solidFill>
          <a:ln w="0">
            <a:noFill/>
          </a:ln>
        </p:spPr>
        <p:txBody>
          <a:bodyPr/>
          <a:lstStyle/>
          <a:p>
            <a:endParaRPr lang="en-US"/>
          </a:p>
        </p:txBody>
      </p:sp>
      <p:sp>
        <p:nvSpPr>
          <p:cNvPr id="180" name="field cell 172">
            <a:extLst>
              <a:ext uri="{FF2B5EF4-FFF2-40B4-BE49-F238E27FC236}">
                <a16:creationId xmlns:a16="http://schemas.microsoft.com/office/drawing/2014/main" id="{83F35CD4-45FC-4E30-BE06-D5004FA849B5}"/>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E1F1F4"/>
          </a:solidFill>
          <a:ln w="0">
            <a:noFill/>
          </a:ln>
        </p:spPr>
        <p:txBody>
          <a:bodyPr/>
          <a:lstStyle/>
          <a:p>
            <a:endParaRPr lang="en-US"/>
          </a:p>
        </p:txBody>
      </p:sp>
      <p:sp>
        <p:nvSpPr>
          <p:cNvPr id="181" name="field cell 173">
            <a:extLst>
              <a:ext uri="{FF2B5EF4-FFF2-40B4-BE49-F238E27FC236}">
                <a16:creationId xmlns:a16="http://schemas.microsoft.com/office/drawing/2014/main" id="{FFD6DA87-981B-4777-8DF4-F42CF02BD70C}"/>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D2EBEE"/>
          </a:solidFill>
          <a:ln w="0">
            <a:noFill/>
          </a:ln>
        </p:spPr>
        <p:txBody>
          <a:bodyPr/>
          <a:lstStyle/>
          <a:p>
            <a:endParaRPr lang="en-US"/>
          </a:p>
        </p:txBody>
      </p:sp>
      <p:sp>
        <p:nvSpPr>
          <p:cNvPr id="182" name="field cell 174">
            <a:extLst>
              <a:ext uri="{FF2B5EF4-FFF2-40B4-BE49-F238E27FC236}">
                <a16:creationId xmlns:a16="http://schemas.microsoft.com/office/drawing/2014/main" id="{7BAE4348-09F5-4A25-9317-32F4D9E68828}"/>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BAE1E4"/>
          </a:solidFill>
          <a:ln w="0">
            <a:noFill/>
          </a:ln>
        </p:spPr>
        <p:txBody>
          <a:bodyPr/>
          <a:lstStyle/>
          <a:p>
            <a:endParaRPr lang="en-US"/>
          </a:p>
        </p:txBody>
      </p:sp>
      <p:sp>
        <p:nvSpPr>
          <p:cNvPr id="183" name="field cell 175">
            <a:extLst>
              <a:ext uri="{FF2B5EF4-FFF2-40B4-BE49-F238E27FC236}">
                <a16:creationId xmlns:a16="http://schemas.microsoft.com/office/drawing/2014/main" id="{3943A329-F00B-455E-B431-3E6DD975585D}"/>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BAE1E4"/>
          </a:solidFill>
          <a:ln w="0">
            <a:noFill/>
          </a:ln>
        </p:spPr>
        <p:txBody>
          <a:bodyPr/>
          <a:lstStyle/>
          <a:p>
            <a:endParaRPr lang="en-US"/>
          </a:p>
        </p:txBody>
      </p:sp>
      <p:sp>
        <p:nvSpPr>
          <p:cNvPr id="184" name="field cell 176">
            <a:extLst>
              <a:ext uri="{FF2B5EF4-FFF2-40B4-BE49-F238E27FC236}">
                <a16:creationId xmlns:a16="http://schemas.microsoft.com/office/drawing/2014/main" id="{10762693-A1F3-40A2-B4DD-F998FAFA0193}"/>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E1F1F4"/>
          </a:solidFill>
          <a:ln w="0">
            <a:noFill/>
          </a:ln>
        </p:spPr>
        <p:txBody>
          <a:bodyPr/>
          <a:lstStyle/>
          <a:p>
            <a:endParaRPr lang="en-US"/>
          </a:p>
        </p:txBody>
      </p:sp>
      <p:sp>
        <p:nvSpPr>
          <p:cNvPr id="185" name="field cell 177">
            <a:extLst>
              <a:ext uri="{FF2B5EF4-FFF2-40B4-BE49-F238E27FC236}">
                <a16:creationId xmlns:a16="http://schemas.microsoft.com/office/drawing/2014/main" id="{C460CB42-3F25-453E-9978-85C3835B8ED7}"/>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E5F3F6"/>
          </a:solidFill>
          <a:ln w="0">
            <a:noFill/>
          </a:ln>
        </p:spPr>
        <p:txBody>
          <a:bodyPr/>
          <a:lstStyle/>
          <a:p>
            <a:endParaRPr lang="en-US"/>
          </a:p>
        </p:txBody>
      </p:sp>
      <p:sp>
        <p:nvSpPr>
          <p:cNvPr id="186" name="field cell 178">
            <a:extLst>
              <a:ext uri="{FF2B5EF4-FFF2-40B4-BE49-F238E27FC236}">
                <a16:creationId xmlns:a16="http://schemas.microsoft.com/office/drawing/2014/main" id="{EA28225A-C75E-49B2-9CAA-FA68CB8C8045}"/>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D7EDF0"/>
          </a:solidFill>
          <a:ln w="0">
            <a:noFill/>
          </a:ln>
        </p:spPr>
        <p:txBody>
          <a:bodyPr/>
          <a:lstStyle/>
          <a:p>
            <a:endParaRPr lang="en-US"/>
          </a:p>
        </p:txBody>
      </p:sp>
      <p:sp>
        <p:nvSpPr>
          <p:cNvPr id="187" name="field cell 179">
            <a:extLst>
              <a:ext uri="{FF2B5EF4-FFF2-40B4-BE49-F238E27FC236}">
                <a16:creationId xmlns:a16="http://schemas.microsoft.com/office/drawing/2014/main" id="{478F0A6B-63E7-4EE9-B047-8816553667B8}"/>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CCE8EB"/>
          </a:solidFill>
          <a:ln w="0">
            <a:noFill/>
          </a:ln>
        </p:spPr>
        <p:txBody>
          <a:bodyPr/>
          <a:lstStyle/>
          <a:p>
            <a:endParaRPr lang="en-US"/>
          </a:p>
        </p:txBody>
      </p:sp>
      <p:sp>
        <p:nvSpPr>
          <p:cNvPr id="188" name="field cell 180">
            <a:extLst>
              <a:ext uri="{FF2B5EF4-FFF2-40B4-BE49-F238E27FC236}">
                <a16:creationId xmlns:a16="http://schemas.microsoft.com/office/drawing/2014/main" id="{92766B69-9DA2-4458-AF97-F0F30D70B4DC}"/>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3850"/>
          </a:solidFill>
          <a:ln w="0">
            <a:noFill/>
          </a:ln>
        </p:spPr>
        <p:txBody>
          <a:bodyPr/>
          <a:lstStyle/>
          <a:p>
            <a:endParaRPr lang="en-US"/>
          </a:p>
        </p:txBody>
      </p:sp>
      <p:sp>
        <p:nvSpPr>
          <p:cNvPr id="189" name="field cell 181">
            <a:extLst>
              <a:ext uri="{FF2B5EF4-FFF2-40B4-BE49-F238E27FC236}">
                <a16:creationId xmlns:a16="http://schemas.microsoft.com/office/drawing/2014/main" id="{E006FFDE-0C62-40E7-A6C4-BBA11F143017}"/>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90" name="field cell 182">
            <a:extLst>
              <a:ext uri="{FF2B5EF4-FFF2-40B4-BE49-F238E27FC236}">
                <a16:creationId xmlns:a16="http://schemas.microsoft.com/office/drawing/2014/main" id="{F666AC97-735F-4A88-B203-31838C5A487E}"/>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C5768"/>
          </a:solidFill>
          <a:ln w="0">
            <a:noFill/>
          </a:ln>
        </p:spPr>
        <p:txBody>
          <a:bodyPr/>
          <a:lstStyle/>
          <a:p>
            <a:endParaRPr lang="en-US"/>
          </a:p>
        </p:txBody>
      </p:sp>
      <p:sp>
        <p:nvSpPr>
          <p:cNvPr id="191" name="field cell 183">
            <a:extLst>
              <a:ext uri="{FF2B5EF4-FFF2-40B4-BE49-F238E27FC236}">
                <a16:creationId xmlns:a16="http://schemas.microsoft.com/office/drawing/2014/main" id="{B498181A-226F-492C-97D4-A9A4CA8B6C8C}"/>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B5062"/>
          </a:solidFill>
          <a:ln w="0">
            <a:noFill/>
          </a:ln>
        </p:spPr>
        <p:txBody>
          <a:bodyPr/>
          <a:lstStyle/>
          <a:p>
            <a:endParaRPr lang="en-US"/>
          </a:p>
        </p:txBody>
      </p:sp>
      <p:sp>
        <p:nvSpPr>
          <p:cNvPr id="192" name="field cell 184">
            <a:extLst>
              <a:ext uri="{FF2B5EF4-FFF2-40B4-BE49-F238E27FC236}">
                <a16:creationId xmlns:a16="http://schemas.microsoft.com/office/drawing/2014/main" id="{85D1FBC3-538D-4344-A5AB-F2B0C15DB29C}"/>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A3B52"/>
          </a:solidFill>
          <a:ln w="0">
            <a:noFill/>
          </a:ln>
        </p:spPr>
        <p:txBody>
          <a:bodyPr/>
          <a:lstStyle/>
          <a:p>
            <a:endParaRPr lang="en-US"/>
          </a:p>
        </p:txBody>
      </p:sp>
      <p:sp>
        <p:nvSpPr>
          <p:cNvPr id="193" name="field cell 185">
            <a:extLst>
              <a:ext uri="{FF2B5EF4-FFF2-40B4-BE49-F238E27FC236}">
                <a16:creationId xmlns:a16="http://schemas.microsoft.com/office/drawing/2014/main" id="{69471CCD-EE09-4210-B4C7-73DDFBF49491}"/>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B485C"/>
          </a:solidFill>
          <a:ln w="0">
            <a:noFill/>
          </a:ln>
        </p:spPr>
        <p:txBody>
          <a:bodyPr/>
          <a:lstStyle/>
          <a:p>
            <a:endParaRPr lang="en-US"/>
          </a:p>
        </p:txBody>
      </p:sp>
      <p:sp>
        <p:nvSpPr>
          <p:cNvPr id="194" name="field cell 186">
            <a:extLst>
              <a:ext uri="{FF2B5EF4-FFF2-40B4-BE49-F238E27FC236}">
                <a16:creationId xmlns:a16="http://schemas.microsoft.com/office/drawing/2014/main" id="{50A5C0CE-6618-4F1A-91DE-468AA0B9FB64}"/>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C5868"/>
          </a:solidFill>
          <a:ln w="0">
            <a:noFill/>
          </a:ln>
        </p:spPr>
        <p:txBody>
          <a:bodyPr/>
          <a:lstStyle/>
          <a:p>
            <a:endParaRPr lang="en-US"/>
          </a:p>
        </p:txBody>
      </p:sp>
      <p:sp>
        <p:nvSpPr>
          <p:cNvPr id="195" name="field cell 187">
            <a:extLst>
              <a:ext uri="{FF2B5EF4-FFF2-40B4-BE49-F238E27FC236}">
                <a16:creationId xmlns:a16="http://schemas.microsoft.com/office/drawing/2014/main" id="{42F10816-73ED-482A-B209-E5F04D541C73}"/>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B5465"/>
          </a:solidFill>
          <a:ln w="0">
            <a:noFill/>
          </a:ln>
        </p:spPr>
        <p:txBody>
          <a:bodyPr/>
          <a:lstStyle/>
          <a:p>
            <a:endParaRPr lang="en-US"/>
          </a:p>
        </p:txBody>
      </p:sp>
      <p:sp>
        <p:nvSpPr>
          <p:cNvPr id="196" name="field cell 188">
            <a:extLst>
              <a:ext uri="{FF2B5EF4-FFF2-40B4-BE49-F238E27FC236}">
                <a16:creationId xmlns:a16="http://schemas.microsoft.com/office/drawing/2014/main" id="{1A7E2FB2-B995-4C72-A7DE-59FDFF7A9501}"/>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7" name="field cell 189">
            <a:extLst>
              <a:ext uri="{FF2B5EF4-FFF2-40B4-BE49-F238E27FC236}">
                <a16:creationId xmlns:a16="http://schemas.microsoft.com/office/drawing/2014/main" id="{5CFCDEF2-1548-4B43-9255-6144B83630EF}"/>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8" name="field cell 190">
            <a:extLst>
              <a:ext uri="{FF2B5EF4-FFF2-40B4-BE49-F238E27FC236}">
                <a16:creationId xmlns:a16="http://schemas.microsoft.com/office/drawing/2014/main" id="{99E98840-3674-4523-AEAE-B27212507B76}"/>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9" name="field cell 191">
            <a:extLst>
              <a:ext uri="{FF2B5EF4-FFF2-40B4-BE49-F238E27FC236}">
                <a16:creationId xmlns:a16="http://schemas.microsoft.com/office/drawing/2014/main" id="{36CAFC8E-F7B8-4FDE-B452-8137BFEED774}"/>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200" name="field cell 192">
            <a:extLst>
              <a:ext uri="{FF2B5EF4-FFF2-40B4-BE49-F238E27FC236}">
                <a16:creationId xmlns:a16="http://schemas.microsoft.com/office/drawing/2014/main" id="{643B15D8-FD98-4BD4-B9E1-3BC4738085BF}"/>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B475B"/>
          </a:solidFill>
          <a:ln w="0">
            <a:noFill/>
          </a:ln>
        </p:spPr>
        <p:txBody>
          <a:bodyPr/>
          <a:lstStyle/>
          <a:p>
            <a:endParaRPr lang="en-US"/>
          </a:p>
        </p:txBody>
      </p:sp>
      <p:sp>
        <p:nvSpPr>
          <p:cNvPr id="201" name="field cell 193">
            <a:extLst>
              <a:ext uri="{FF2B5EF4-FFF2-40B4-BE49-F238E27FC236}">
                <a16:creationId xmlns:a16="http://schemas.microsoft.com/office/drawing/2014/main" id="{B2F5B6D9-6569-48B7-901C-518C2077A1D7}"/>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74F"/>
          </a:solidFill>
          <a:ln w="0">
            <a:noFill/>
          </a:ln>
        </p:spPr>
        <p:txBody>
          <a:bodyPr/>
          <a:lstStyle/>
          <a:p>
            <a:endParaRPr lang="en-US"/>
          </a:p>
        </p:txBody>
      </p:sp>
      <p:sp>
        <p:nvSpPr>
          <p:cNvPr id="202" name="field cell 194">
            <a:extLst>
              <a:ext uri="{FF2B5EF4-FFF2-40B4-BE49-F238E27FC236}">
                <a16:creationId xmlns:a16="http://schemas.microsoft.com/office/drawing/2014/main" id="{254F4581-07C1-4618-BF5C-8D151A6FE4A2}"/>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B475C"/>
          </a:solidFill>
          <a:ln w="0">
            <a:noFill/>
          </a:ln>
        </p:spPr>
        <p:txBody>
          <a:bodyPr/>
          <a:lstStyle/>
          <a:p>
            <a:endParaRPr lang="en-US"/>
          </a:p>
        </p:txBody>
      </p:sp>
      <p:sp>
        <p:nvSpPr>
          <p:cNvPr id="203" name="field cell 195">
            <a:extLst>
              <a:ext uri="{FF2B5EF4-FFF2-40B4-BE49-F238E27FC236}">
                <a16:creationId xmlns:a16="http://schemas.microsoft.com/office/drawing/2014/main" id="{324B5423-7415-438C-AAD6-5C9A77EEA851}"/>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3A52"/>
          </a:solidFill>
          <a:ln w="0">
            <a:noFill/>
          </a:ln>
        </p:spPr>
        <p:txBody>
          <a:bodyPr/>
          <a:lstStyle/>
          <a:p>
            <a:endParaRPr lang="en-US"/>
          </a:p>
        </p:txBody>
      </p:sp>
      <p:sp>
        <p:nvSpPr>
          <p:cNvPr id="204" name="triangle">
            <a:extLst>
              <a:ext uri="{FF2B5EF4-FFF2-40B4-BE49-F238E27FC236}">
                <a16:creationId xmlns:a16="http://schemas.microsoft.com/office/drawing/2014/main" id="{814AF12B-2A31-4AC0-B1D5-C93D3FAD78ED}"/>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5" name="point">
            <a:extLst>
              <a:ext uri="{FF2B5EF4-FFF2-40B4-BE49-F238E27FC236}">
                <a16:creationId xmlns:a16="http://schemas.microsoft.com/office/drawing/2014/main" id="{9AEFCA1D-2DA2-4265-8A0B-98798D267D12}"/>
              </a:ext>
            </a:extLst>
          </p:cNvPr>
          <p:cNvSpPr>
            <a:spLocks noGrp="1"/>
          </p:cNvSpPr>
          <p:nvPr/>
        </p:nvSpPr>
        <p:spPr>
          <a:xfrm>
            <a:off x="2469296" y="4517032"/>
            <a:ext cx="152400" cy="152400"/>
          </a:xfrm>
          <a:prstGeom prst="ellipse">
            <a:avLst/>
          </a:prstGeom>
          <a:solidFill>
            <a:srgbClr val="D74E72"/>
          </a:solidFill>
          <a:ln w="19050">
            <a:solidFill>
              <a:srgbClr val="F8FAFC"/>
            </a:solidFill>
          </a:ln>
        </p:spPr>
        <p:txBody>
          <a:bodyPr/>
          <a:lstStyle/>
          <a:p>
            <a:endParaRPr lang="en-US"/>
          </a:p>
        </p:txBody>
      </p:sp>
      <p:sp>
        <p:nvSpPr>
          <p:cNvPr id="206" name="line">
            <a:extLst>
              <a:ext uri="{FF2B5EF4-FFF2-40B4-BE49-F238E27FC236}">
                <a16:creationId xmlns:a16="http://schemas.microsoft.com/office/drawing/2014/main" id="{4CEE2600-FAA6-4B4D-925D-5A857B747027}"/>
              </a:ext>
            </a:extLst>
          </p:cNvPr>
          <p:cNvSpPr>
            <a:spLocks noGrp="1"/>
          </p:cNvSpPr>
          <p:nvPr/>
        </p:nvSpPr>
        <p:spPr>
          <a:xfrm>
            <a:off x="1246188" y="5762625"/>
            <a:ext cx="4699000" cy="4763"/>
          </a:xfrm>
          <a:custGeom>
            <a:avLst/>
            <a:gdLst/>
            <a:ahLst/>
            <a:cxnLst/>
            <a:rect l="0" t="0" r="0" b="0"/>
            <a:pathLst>
              <a:path w="4699000" h="4763">
                <a:moveTo>
                  <a:pt x="0" y="0"/>
                </a:moveTo>
                <a:lnTo>
                  <a:pt x="4699000" y="0"/>
                </a:lnTo>
              </a:path>
            </a:pathLst>
          </a:custGeom>
          <a:noFill/>
          <a:ln w="76200">
            <a:solidFill>
              <a:srgbClr val="315FC2"/>
            </a:solidFill>
          </a:ln>
        </p:spPr>
        <p:txBody>
          <a:bodyPr/>
          <a:lstStyle/>
          <a:p>
            <a:endParaRPr lang="en-US"/>
          </a:p>
        </p:txBody>
      </p:sp>
      <p:sp>
        <p:nvSpPr>
          <p:cNvPr id="207" name="line">
            <a:extLst>
              <a:ext uri="{FF2B5EF4-FFF2-40B4-BE49-F238E27FC236}">
                <a16:creationId xmlns:a16="http://schemas.microsoft.com/office/drawing/2014/main" id="{C88F8227-26C1-4A5A-94A0-982C68F4F56B}"/>
              </a:ext>
            </a:extLst>
          </p:cNvPr>
          <p:cNvSpPr>
            <a:spLocks noGrp="1"/>
          </p:cNvSpPr>
          <p:nvPr/>
        </p:nvSpPr>
        <p:spPr>
          <a:xfrm>
            <a:off x="1246188" y="2238375"/>
            <a:ext cx="4699000" cy="3524250"/>
          </a:xfrm>
          <a:custGeom>
            <a:avLst/>
            <a:gdLst/>
            <a:ahLst/>
            <a:cxnLst/>
            <a:rect l="0" t="0" r="0" b="0"/>
            <a:pathLst>
              <a:path w="4699000" h="3524250">
                <a:moveTo>
                  <a:pt x="4699000" y="3524250"/>
                </a:moveTo>
                <a:lnTo>
                  <a:pt x="0" y="0"/>
                </a:lnTo>
              </a:path>
            </a:pathLst>
          </a:custGeom>
          <a:noFill/>
          <a:ln w="76200">
            <a:solidFill>
              <a:srgbClr val="315FC2"/>
            </a:solidFill>
          </a:ln>
        </p:spPr>
        <p:txBody>
          <a:bodyPr/>
          <a:lstStyle/>
          <a:p>
            <a:endParaRPr lang="en-US"/>
          </a:p>
        </p:txBody>
      </p:sp>
      <p:sp>
        <p:nvSpPr>
          <p:cNvPr id="208" name="line">
            <a:extLst>
              <a:ext uri="{FF2B5EF4-FFF2-40B4-BE49-F238E27FC236}">
                <a16:creationId xmlns:a16="http://schemas.microsoft.com/office/drawing/2014/main" id="{06ECFD39-3702-47D5-9ECC-92C23F744775}"/>
              </a:ext>
            </a:extLst>
          </p:cNvPr>
          <p:cNvSpPr>
            <a:spLocks noGrp="1"/>
          </p:cNvSpPr>
          <p:nvPr/>
        </p:nvSpPr>
        <p:spPr>
          <a:xfrm>
            <a:off x="1246188" y="2238375"/>
            <a:ext cx="4763" cy="3524250"/>
          </a:xfrm>
          <a:custGeom>
            <a:avLst/>
            <a:gdLst/>
            <a:ahLst/>
            <a:cxnLst/>
            <a:rect l="0" t="0" r="0" b="0"/>
            <a:pathLst>
              <a:path w="4763" h="3524250">
                <a:moveTo>
                  <a:pt x="0" y="0"/>
                </a:moveTo>
                <a:lnTo>
                  <a:pt x="0" y="3524250"/>
                </a:lnTo>
              </a:path>
            </a:pathLst>
          </a:custGeom>
          <a:noFill/>
          <a:ln w="76200">
            <a:solidFill>
              <a:srgbClr val="315FC2"/>
            </a:solidFill>
          </a:ln>
        </p:spPr>
        <p:txBody>
          <a:bodyPr/>
          <a:lstStyle/>
          <a:p>
            <a:endParaRPr lang="en-US"/>
          </a:p>
        </p:txBody>
      </p:sp>
      <p:sp>
        <p:nvSpPr>
          <p:cNvPr id="209" name="text">
            <a:extLst>
              <a:ext uri="{FF2B5EF4-FFF2-40B4-BE49-F238E27FC236}">
                <a16:creationId xmlns:a16="http://schemas.microsoft.com/office/drawing/2014/main" id="{5A27FA1C-5315-44A4-BC8D-F2AD7784443E}"/>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Cold boundary · initially uniform interior</a:t>
            </a:r>
          </a:p>
        </p:txBody>
      </p:sp>
      <p:sp>
        <p:nvSpPr>
          <p:cNvPr id="210" name="visible explanation">
            <a:extLst>
              <a:ext uri="{FF2B5EF4-FFF2-40B4-BE49-F238E27FC236}">
                <a16:creationId xmlns:a16="http://schemas.microsoft.com/office/drawing/2014/main" id="{EECA9A7F-F04F-404E-969C-D71423B2AA5B}"/>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Lecture 5</a:t>
            </a:r>
          </a:p>
          <a:p>
            <a:pPr>
              <a:defRPr sz="2100" b="0">
                <a:solidFill>
                  <a:srgbClr val="13283C"/>
                </a:solidFill>
                <a:latin typeface="Arial"/>
                <a:ea typeface="Arial"/>
                <a:cs typeface="Arial"/>
              </a:defRPr>
            </a:pPr>
            <a:r>
              <a:rPr sz="2100" b="0">
                <a:solidFill>
                  <a:srgbClr val="13283C"/>
                </a:solidFill>
                <a:latin typeface="Arial"/>
                <a:ea typeface="Arial"/>
                <a:cs typeface="Arial"/>
              </a:rPr>
              <a:t>Moving centers and evidence across triangle shapes</a:t>
            </a:r>
          </a:p>
        </p:txBody>
      </p:sp>
      <p:sp>
        <p:nvSpPr>
          <p:cNvPr id="211" name="text">
            <a:extLst>
              <a:ext uri="{FF2B5EF4-FFF2-40B4-BE49-F238E27FC236}">
                <a16:creationId xmlns:a16="http://schemas.microsoft.com/office/drawing/2014/main" id="{C1CA06B1-5412-4428-A877-6DE13C75B107}"/>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2" name="text">
            <a:extLst>
              <a:ext uri="{FF2B5EF4-FFF2-40B4-BE49-F238E27FC236}">
                <a16:creationId xmlns:a16="http://schemas.microsoft.com/office/drawing/2014/main" id="{777AB5D0-7136-4792-B44F-483EB78A7BD8}"/>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61</a:t>
            </a:r>
          </a:p>
        </p:txBody>
      </p:sp>
    </p:spTree>
    <p:extLst>
      <p:ext uri="{BB962C8B-B14F-4D97-AF65-F5344CB8AC3E}">
        <p14:creationId xmlns:p14="http://schemas.microsoft.com/office/powerpoint/2010/main" val="1543957622"/>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5" name="text">
            <a:extLst>
              <a:ext uri="{FF2B5EF4-FFF2-40B4-BE49-F238E27FC236}">
                <a16:creationId xmlns:a16="http://schemas.microsoft.com/office/drawing/2014/main" id="{48FB8DF4-8129-4E52-BBE6-081E9D853070}"/>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D07DE0EF-EB57-42A5-BA65-94085EBDE423}"/>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uniformly hot triangular plate</a:t>
            </a:r>
          </a:p>
        </p:txBody>
      </p:sp>
      <p:sp>
        <p:nvSpPr>
          <p:cNvPr id="3" name="line">
            <a:extLst>
              <a:ext uri="{FF2B5EF4-FFF2-40B4-BE49-F238E27FC236}">
                <a16:creationId xmlns:a16="http://schemas.microsoft.com/office/drawing/2014/main" id="{43DE315E-6E90-4BA3-AFB7-94A154885052}"/>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169930BA-2F66-4AFB-B142-5B0D0811E0B8}"/>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9CB8F371-E940-4C5A-B618-48A24D63E1ED}"/>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F1B6B119-BE14-496B-A16E-A42601575E3D}"/>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2FCA52C8-7CA3-4B71-B182-49369F4847F1}"/>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field cell 0">
            <a:extLst>
              <a:ext uri="{FF2B5EF4-FFF2-40B4-BE49-F238E27FC236}">
                <a16:creationId xmlns:a16="http://schemas.microsoft.com/office/drawing/2014/main" id="{3949C155-C10D-411A-A83D-E1883A85DC90}"/>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E8F4F7"/>
          </a:solidFill>
          <a:ln w="0">
            <a:noFill/>
          </a:ln>
        </p:spPr>
        <p:txBody>
          <a:bodyPr/>
          <a:lstStyle/>
          <a:p>
            <a:endParaRPr lang="en-US"/>
          </a:p>
        </p:txBody>
      </p:sp>
      <p:sp>
        <p:nvSpPr>
          <p:cNvPr id="9" name="field cell 1">
            <a:extLst>
              <a:ext uri="{FF2B5EF4-FFF2-40B4-BE49-F238E27FC236}">
                <a16:creationId xmlns:a16="http://schemas.microsoft.com/office/drawing/2014/main" id="{8256B766-A9C7-4438-A5FB-6BED07070759}"/>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D0EAED"/>
          </a:solidFill>
          <a:ln w="0">
            <a:noFill/>
          </a:ln>
        </p:spPr>
        <p:txBody>
          <a:bodyPr/>
          <a:lstStyle/>
          <a:p>
            <a:endParaRPr lang="en-US"/>
          </a:p>
        </p:txBody>
      </p:sp>
      <p:sp>
        <p:nvSpPr>
          <p:cNvPr id="10" name="field cell 2">
            <a:extLst>
              <a:ext uri="{FF2B5EF4-FFF2-40B4-BE49-F238E27FC236}">
                <a16:creationId xmlns:a16="http://schemas.microsoft.com/office/drawing/2014/main" id="{1D761E43-0788-4FDA-A8A2-BC215620BBC7}"/>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D0EAED"/>
          </a:solidFill>
          <a:ln w="0">
            <a:noFill/>
          </a:ln>
        </p:spPr>
        <p:txBody>
          <a:bodyPr/>
          <a:lstStyle/>
          <a:p>
            <a:endParaRPr lang="en-US"/>
          </a:p>
        </p:txBody>
      </p:sp>
      <p:sp>
        <p:nvSpPr>
          <p:cNvPr id="11" name="field cell 3">
            <a:extLst>
              <a:ext uri="{FF2B5EF4-FFF2-40B4-BE49-F238E27FC236}">
                <a16:creationId xmlns:a16="http://schemas.microsoft.com/office/drawing/2014/main" id="{C2C24198-A8C6-47C1-B795-C8A5E58F6551}"/>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AF5F8"/>
          </a:solidFill>
          <a:ln w="0">
            <a:noFill/>
          </a:ln>
        </p:spPr>
        <p:txBody>
          <a:bodyPr/>
          <a:lstStyle/>
          <a:p>
            <a:endParaRPr lang="en-US"/>
          </a:p>
        </p:txBody>
      </p:sp>
      <p:sp>
        <p:nvSpPr>
          <p:cNvPr id="12" name="field cell 4">
            <a:extLst>
              <a:ext uri="{FF2B5EF4-FFF2-40B4-BE49-F238E27FC236}">
                <a16:creationId xmlns:a16="http://schemas.microsoft.com/office/drawing/2014/main" id="{429432DD-A804-46FF-A567-7135CEB35380}"/>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DBEEF1"/>
          </a:solidFill>
          <a:ln w="0">
            <a:noFill/>
          </a:ln>
        </p:spPr>
        <p:txBody>
          <a:bodyPr/>
          <a:lstStyle/>
          <a:p>
            <a:endParaRPr lang="en-US"/>
          </a:p>
        </p:txBody>
      </p:sp>
      <p:sp>
        <p:nvSpPr>
          <p:cNvPr id="13" name="field cell 5">
            <a:extLst>
              <a:ext uri="{FF2B5EF4-FFF2-40B4-BE49-F238E27FC236}">
                <a16:creationId xmlns:a16="http://schemas.microsoft.com/office/drawing/2014/main" id="{05B04AC3-7E9D-442F-9D72-38A06ED08DE6}"/>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4" name="field cell 6">
            <a:extLst>
              <a:ext uri="{FF2B5EF4-FFF2-40B4-BE49-F238E27FC236}">
                <a16:creationId xmlns:a16="http://schemas.microsoft.com/office/drawing/2014/main" id="{A630377D-E2CF-4E06-BED6-BCFCFE4D9C5D}"/>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5" name="field cell 7">
            <a:extLst>
              <a:ext uri="{FF2B5EF4-FFF2-40B4-BE49-F238E27FC236}">
                <a16:creationId xmlns:a16="http://schemas.microsoft.com/office/drawing/2014/main" id="{72F604C4-6B03-46FA-A835-FFF3102715EA}"/>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DCEFF2"/>
          </a:solidFill>
          <a:ln w="0">
            <a:noFill/>
          </a:ln>
        </p:spPr>
        <p:txBody>
          <a:bodyPr/>
          <a:lstStyle/>
          <a:p>
            <a:endParaRPr lang="en-US"/>
          </a:p>
        </p:txBody>
      </p:sp>
      <p:sp>
        <p:nvSpPr>
          <p:cNvPr id="16" name="field cell 8">
            <a:extLst>
              <a:ext uri="{FF2B5EF4-FFF2-40B4-BE49-F238E27FC236}">
                <a16:creationId xmlns:a16="http://schemas.microsoft.com/office/drawing/2014/main" id="{8300EC1E-11AE-44D1-9EED-89DE5DF4E876}"/>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D4ECEF"/>
          </a:solidFill>
          <a:ln w="0">
            <a:noFill/>
          </a:ln>
        </p:spPr>
        <p:txBody>
          <a:bodyPr/>
          <a:lstStyle/>
          <a:p>
            <a:endParaRPr lang="en-US"/>
          </a:p>
        </p:txBody>
      </p:sp>
      <p:sp>
        <p:nvSpPr>
          <p:cNvPr id="17" name="field cell 9">
            <a:extLst>
              <a:ext uri="{FF2B5EF4-FFF2-40B4-BE49-F238E27FC236}">
                <a16:creationId xmlns:a16="http://schemas.microsoft.com/office/drawing/2014/main" id="{EFE9D98E-DDD9-4C74-952D-F7F9949C82B7}"/>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18" name="field cell 10">
            <a:extLst>
              <a:ext uri="{FF2B5EF4-FFF2-40B4-BE49-F238E27FC236}">
                <a16:creationId xmlns:a16="http://schemas.microsoft.com/office/drawing/2014/main" id="{89C2238C-B5AB-4E5D-BA79-0A2CF5CD633E}"/>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E4F2F5"/>
          </a:solidFill>
          <a:ln w="0">
            <a:noFill/>
          </a:ln>
        </p:spPr>
        <p:txBody>
          <a:bodyPr/>
          <a:lstStyle/>
          <a:p>
            <a:endParaRPr lang="en-US"/>
          </a:p>
        </p:txBody>
      </p:sp>
      <p:sp>
        <p:nvSpPr>
          <p:cNvPr id="19" name="field cell 11">
            <a:extLst>
              <a:ext uri="{FF2B5EF4-FFF2-40B4-BE49-F238E27FC236}">
                <a16:creationId xmlns:a16="http://schemas.microsoft.com/office/drawing/2014/main" id="{5973B433-FA94-4FB2-B406-E140A471BDEE}"/>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D4ECEF"/>
          </a:solidFill>
          <a:ln w="0">
            <a:noFill/>
          </a:ln>
        </p:spPr>
        <p:txBody>
          <a:bodyPr/>
          <a:lstStyle/>
          <a:p>
            <a:endParaRPr lang="en-US"/>
          </a:p>
        </p:txBody>
      </p:sp>
      <p:sp>
        <p:nvSpPr>
          <p:cNvPr id="20" name="field cell 12">
            <a:extLst>
              <a:ext uri="{FF2B5EF4-FFF2-40B4-BE49-F238E27FC236}">
                <a16:creationId xmlns:a16="http://schemas.microsoft.com/office/drawing/2014/main" id="{672257B4-614A-4FBB-BA4C-46424AAAF9FA}"/>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E2F1F4"/>
          </a:solidFill>
          <a:ln w="0">
            <a:noFill/>
          </a:ln>
        </p:spPr>
        <p:txBody>
          <a:bodyPr/>
          <a:lstStyle/>
          <a:p>
            <a:endParaRPr lang="en-US"/>
          </a:p>
        </p:txBody>
      </p:sp>
      <p:sp>
        <p:nvSpPr>
          <p:cNvPr id="21" name="field cell 13">
            <a:extLst>
              <a:ext uri="{FF2B5EF4-FFF2-40B4-BE49-F238E27FC236}">
                <a16:creationId xmlns:a16="http://schemas.microsoft.com/office/drawing/2014/main" id="{5CECC86F-DAF9-47C5-8795-E46B0A35E86C}"/>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22" name="field cell 14">
            <a:extLst>
              <a:ext uri="{FF2B5EF4-FFF2-40B4-BE49-F238E27FC236}">
                <a16:creationId xmlns:a16="http://schemas.microsoft.com/office/drawing/2014/main" id="{B1F70688-F2BD-4E31-8B31-2093B739DE5F}"/>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9F4F7"/>
          </a:solidFill>
          <a:ln w="0">
            <a:noFill/>
          </a:ln>
        </p:spPr>
        <p:txBody>
          <a:bodyPr/>
          <a:lstStyle/>
          <a:p>
            <a:endParaRPr lang="en-US"/>
          </a:p>
        </p:txBody>
      </p:sp>
      <p:sp>
        <p:nvSpPr>
          <p:cNvPr id="23" name="field cell 15">
            <a:extLst>
              <a:ext uri="{FF2B5EF4-FFF2-40B4-BE49-F238E27FC236}">
                <a16:creationId xmlns:a16="http://schemas.microsoft.com/office/drawing/2014/main" id="{E7472EF4-EE74-4B7A-BC5A-46F2ED87A4A3}"/>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DCEFF2"/>
          </a:solidFill>
          <a:ln w="0">
            <a:noFill/>
          </a:ln>
        </p:spPr>
        <p:txBody>
          <a:bodyPr/>
          <a:lstStyle/>
          <a:p>
            <a:endParaRPr lang="en-US"/>
          </a:p>
        </p:txBody>
      </p:sp>
      <p:sp>
        <p:nvSpPr>
          <p:cNvPr id="24" name="field cell 16">
            <a:extLst>
              <a:ext uri="{FF2B5EF4-FFF2-40B4-BE49-F238E27FC236}">
                <a16:creationId xmlns:a16="http://schemas.microsoft.com/office/drawing/2014/main" id="{DEB3C439-A735-4E35-B02A-6D955ACA5327}"/>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D9EDF0"/>
          </a:solidFill>
          <a:ln w="0">
            <a:noFill/>
          </a:ln>
        </p:spPr>
        <p:txBody>
          <a:bodyPr/>
          <a:lstStyle/>
          <a:p>
            <a:endParaRPr lang="en-US"/>
          </a:p>
        </p:txBody>
      </p:sp>
      <p:sp>
        <p:nvSpPr>
          <p:cNvPr id="25" name="field cell 17">
            <a:extLst>
              <a:ext uri="{FF2B5EF4-FFF2-40B4-BE49-F238E27FC236}">
                <a16:creationId xmlns:a16="http://schemas.microsoft.com/office/drawing/2014/main" id="{E9D0EC40-D75E-464F-9518-BE80A7F2A0B3}"/>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CBE8EB"/>
          </a:solidFill>
          <a:ln w="0">
            <a:noFill/>
          </a:ln>
        </p:spPr>
        <p:txBody>
          <a:bodyPr/>
          <a:lstStyle/>
          <a:p>
            <a:endParaRPr lang="en-US"/>
          </a:p>
        </p:txBody>
      </p:sp>
      <p:sp>
        <p:nvSpPr>
          <p:cNvPr id="26" name="field cell 18">
            <a:extLst>
              <a:ext uri="{FF2B5EF4-FFF2-40B4-BE49-F238E27FC236}">
                <a16:creationId xmlns:a16="http://schemas.microsoft.com/office/drawing/2014/main" id="{4887F465-D727-4EF2-A25A-4E043D20F472}"/>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B3DEE1"/>
          </a:solidFill>
          <a:ln w="0">
            <a:noFill/>
          </a:ln>
        </p:spPr>
        <p:txBody>
          <a:bodyPr/>
          <a:lstStyle/>
          <a:p>
            <a:endParaRPr lang="en-US"/>
          </a:p>
        </p:txBody>
      </p:sp>
      <p:sp>
        <p:nvSpPr>
          <p:cNvPr id="27" name="field cell 19">
            <a:extLst>
              <a:ext uri="{FF2B5EF4-FFF2-40B4-BE49-F238E27FC236}">
                <a16:creationId xmlns:a16="http://schemas.microsoft.com/office/drawing/2014/main" id="{91A79094-D5A8-4C38-A959-3471142146DB}"/>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76BCC0"/>
          </a:solidFill>
          <a:ln w="0">
            <a:noFill/>
          </a:ln>
        </p:spPr>
        <p:txBody>
          <a:bodyPr/>
          <a:lstStyle/>
          <a:p>
            <a:endParaRPr lang="en-US"/>
          </a:p>
        </p:txBody>
      </p:sp>
      <p:sp>
        <p:nvSpPr>
          <p:cNvPr id="28" name="field cell 20">
            <a:extLst>
              <a:ext uri="{FF2B5EF4-FFF2-40B4-BE49-F238E27FC236}">
                <a16:creationId xmlns:a16="http://schemas.microsoft.com/office/drawing/2014/main" id="{B230F622-4107-4E64-8661-22ED59703B21}"/>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D4ECEF"/>
          </a:solidFill>
          <a:ln w="0">
            <a:noFill/>
          </a:ln>
        </p:spPr>
        <p:txBody>
          <a:bodyPr/>
          <a:lstStyle/>
          <a:p>
            <a:endParaRPr lang="en-US"/>
          </a:p>
        </p:txBody>
      </p:sp>
      <p:sp>
        <p:nvSpPr>
          <p:cNvPr id="29" name="field cell 21">
            <a:extLst>
              <a:ext uri="{FF2B5EF4-FFF2-40B4-BE49-F238E27FC236}">
                <a16:creationId xmlns:a16="http://schemas.microsoft.com/office/drawing/2014/main" id="{988A1E8F-51A7-4DA4-BCEB-7AC281AD1087}"/>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B7DFE2"/>
          </a:solidFill>
          <a:ln w="0">
            <a:noFill/>
          </a:ln>
        </p:spPr>
        <p:txBody>
          <a:bodyPr/>
          <a:lstStyle/>
          <a:p>
            <a:endParaRPr lang="en-US"/>
          </a:p>
        </p:txBody>
      </p:sp>
      <p:sp>
        <p:nvSpPr>
          <p:cNvPr id="30" name="field cell 22">
            <a:extLst>
              <a:ext uri="{FF2B5EF4-FFF2-40B4-BE49-F238E27FC236}">
                <a16:creationId xmlns:a16="http://schemas.microsoft.com/office/drawing/2014/main" id="{4BA0FB34-DFA6-4F6A-A8B2-F1770654115E}"/>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E7F3F6"/>
          </a:solidFill>
          <a:ln w="0">
            <a:noFill/>
          </a:ln>
        </p:spPr>
        <p:txBody>
          <a:bodyPr/>
          <a:lstStyle/>
          <a:p>
            <a:endParaRPr lang="en-US"/>
          </a:p>
        </p:txBody>
      </p:sp>
      <p:sp>
        <p:nvSpPr>
          <p:cNvPr id="31" name="field cell 23">
            <a:extLst>
              <a:ext uri="{FF2B5EF4-FFF2-40B4-BE49-F238E27FC236}">
                <a16:creationId xmlns:a16="http://schemas.microsoft.com/office/drawing/2014/main" id="{8945BFCF-569A-44B2-8012-A522FC636C00}"/>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E5F2F5"/>
          </a:solidFill>
          <a:ln w="0">
            <a:noFill/>
          </a:ln>
        </p:spPr>
        <p:txBody>
          <a:bodyPr/>
          <a:lstStyle/>
          <a:p>
            <a:endParaRPr lang="en-US"/>
          </a:p>
        </p:txBody>
      </p:sp>
      <p:sp>
        <p:nvSpPr>
          <p:cNvPr id="32" name="field cell 24">
            <a:extLst>
              <a:ext uri="{FF2B5EF4-FFF2-40B4-BE49-F238E27FC236}">
                <a16:creationId xmlns:a16="http://schemas.microsoft.com/office/drawing/2014/main" id="{D7988B8D-227B-4BCE-ABCF-51B43E1B8F64}"/>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E3F2F5"/>
          </a:solidFill>
          <a:ln w="0">
            <a:noFill/>
          </a:ln>
        </p:spPr>
        <p:txBody>
          <a:bodyPr/>
          <a:lstStyle/>
          <a:p>
            <a:endParaRPr lang="en-US"/>
          </a:p>
        </p:txBody>
      </p:sp>
      <p:sp>
        <p:nvSpPr>
          <p:cNvPr id="33" name="field cell 25">
            <a:extLst>
              <a:ext uri="{FF2B5EF4-FFF2-40B4-BE49-F238E27FC236}">
                <a16:creationId xmlns:a16="http://schemas.microsoft.com/office/drawing/2014/main" id="{998E4C59-096C-4FFA-978B-517E58188B44}"/>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D5ECEF"/>
          </a:solidFill>
          <a:ln w="0">
            <a:noFill/>
          </a:ln>
        </p:spPr>
        <p:txBody>
          <a:bodyPr/>
          <a:lstStyle/>
          <a:p>
            <a:endParaRPr lang="en-US"/>
          </a:p>
        </p:txBody>
      </p:sp>
      <p:sp>
        <p:nvSpPr>
          <p:cNvPr id="34" name="field cell 26">
            <a:extLst>
              <a:ext uri="{FF2B5EF4-FFF2-40B4-BE49-F238E27FC236}">
                <a16:creationId xmlns:a16="http://schemas.microsoft.com/office/drawing/2014/main" id="{18857556-40C1-4A68-8589-AF895AAB83B9}"/>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D9EEF1"/>
          </a:solidFill>
          <a:ln w="0">
            <a:noFill/>
          </a:ln>
        </p:spPr>
        <p:txBody>
          <a:bodyPr/>
          <a:lstStyle/>
          <a:p>
            <a:endParaRPr lang="en-US"/>
          </a:p>
        </p:txBody>
      </p:sp>
      <p:sp>
        <p:nvSpPr>
          <p:cNvPr id="35" name="field cell 27">
            <a:extLst>
              <a:ext uri="{FF2B5EF4-FFF2-40B4-BE49-F238E27FC236}">
                <a16:creationId xmlns:a16="http://schemas.microsoft.com/office/drawing/2014/main" id="{D910339C-FECB-4B61-AB44-214EDF91A70F}"/>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CCE8EB"/>
          </a:solidFill>
          <a:ln w="0">
            <a:noFill/>
          </a:ln>
        </p:spPr>
        <p:txBody>
          <a:bodyPr/>
          <a:lstStyle/>
          <a:p>
            <a:endParaRPr lang="en-US"/>
          </a:p>
        </p:txBody>
      </p:sp>
      <p:sp>
        <p:nvSpPr>
          <p:cNvPr id="36" name="field cell 28">
            <a:extLst>
              <a:ext uri="{FF2B5EF4-FFF2-40B4-BE49-F238E27FC236}">
                <a16:creationId xmlns:a16="http://schemas.microsoft.com/office/drawing/2014/main" id="{70E1CA4D-401E-4165-8D58-D508A5B7EA49}"/>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93D0D3"/>
          </a:solidFill>
          <a:ln w="0">
            <a:noFill/>
          </a:ln>
        </p:spPr>
        <p:txBody>
          <a:bodyPr/>
          <a:lstStyle/>
          <a:p>
            <a:endParaRPr lang="en-US"/>
          </a:p>
        </p:txBody>
      </p:sp>
      <p:sp>
        <p:nvSpPr>
          <p:cNvPr id="37" name="field cell 29">
            <a:extLst>
              <a:ext uri="{FF2B5EF4-FFF2-40B4-BE49-F238E27FC236}">
                <a16:creationId xmlns:a16="http://schemas.microsoft.com/office/drawing/2014/main" id="{D5CD21A2-0081-4EC3-B43F-7CD7958027D4}"/>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70B8BC"/>
          </a:solidFill>
          <a:ln w="0">
            <a:noFill/>
          </a:ln>
        </p:spPr>
        <p:txBody>
          <a:bodyPr/>
          <a:lstStyle/>
          <a:p>
            <a:endParaRPr lang="en-US"/>
          </a:p>
        </p:txBody>
      </p:sp>
      <p:sp>
        <p:nvSpPr>
          <p:cNvPr id="38" name="field cell 30">
            <a:extLst>
              <a:ext uri="{FF2B5EF4-FFF2-40B4-BE49-F238E27FC236}">
                <a16:creationId xmlns:a16="http://schemas.microsoft.com/office/drawing/2014/main" id="{C4F4AF53-ABF3-4CAE-B0E8-C42901F0E386}"/>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CBE8EB"/>
          </a:solidFill>
          <a:ln w="0">
            <a:noFill/>
          </a:ln>
        </p:spPr>
        <p:txBody>
          <a:bodyPr/>
          <a:lstStyle/>
          <a:p>
            <a:endParaRPr lang="en-US"/>
          </a:p>
        </p:txBody>
      </p:sp>
      <p:sp>
        <p:nvSpPr>
          <p:cNvPr id="39" name="field cell 31">
            <a:extLst>
              <a:ext uri="{FF2B5EF4-FFF2-40B4-BE49-F238E27FC236}">
                <a16:creationId xmlns:a16="http://schemas.microsoft.com/office/drawing/2014/main" id="{17604D2F-177C-444B-88BB-681F27DACC14}"/>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ADDBDE"/>
          </a:solidFill>
          <a:ln w="0">
            <a:noFill/>
          </a:ln>
        </p:spPr>
        <p:txBody>
          <a:bodyPr/>
          <a:lstStyle/>
          <a:p>
            <a:endParaRPr lang="en-US"/>
          </a:p>
        </p:txBody>
      </p:sp>
      <p:sp>
        <p:nvSpPr>
          <p:cNvPr id="40" name="field cell 32">
            <a:extLst>
              <a:ext uri="{FF2B5EF4-FFF2-40B4-BE49-F238E27FC236}">
                <a16:creationId xmlns:a16="http://schemas.microsoft.com/office/drawing/2014/main" id="{BB31BE97-42C3-415B-8BA6-B5672661E751}"/>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6FB7BC"/>
          </a:solidFill>
          <a:ln w="0">
            <a:noFill/>
          </a:ln>
        </p:spPr>
        <p:txBody>
          <a:bodyPr/>
          <a:lstStyle/>
          <a:p>
            <a:endParaRPr lang="en-US"/>
          </a:p>
        </p:txBody>
      </p:sp>
      <p:sp>
        <p:nvSpPr>
          <p:cNvPr id="41" name="field cell 33">
            <a:extLst>
              <a:ext uri="{FF2B5EF4-FFF2-40B4-BE49-F238E27FC236}">
                <a16:creationId xmlns:a16="http://schemas.microsoft.com/office/drawing/2014/main" id="{82777F17-FE79-46EE-900C-0ECB048C6F24}"/>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45999F"/>
          </a:solidFill>
          <a:ln w="0">
            <a:noFill/>
          </a:ln>
        </p:spPr>
        <p:txBody>
          <a:bodyPr/>
          <a:lstStyle/>
          <a:p>
            <a:endParaRPr lang="en-US"/>
          </a:p>
        </p:txBody>
      </p:sp>
      <p:sp>
        <p:nvSpPr>
          <p:cNvPr id="42" name="field cell 34">
            <a:extLst>
              <a:ext uri="{FF2B5EF4-FFF2-40B4-BE49-F238E27FC236}">
                <a16:creationId xmlns:a16="http://schemas.microsoft.com/office/drawing/2014/main" id="{06404E33-B5F6-4B76-ABDE-85851783BF06}"/>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C7E6E9"/>
          </a:solidFill>
          <a:ln w="0">
            <a:noFill/>
          </a:ln>
        </p:spPr>
        <p:txBody>
          <a:bodyPr/>
          <a:lstStyle/>
          <a:p>
            <a:endParaRPr lang="en-US"/>
          </a:p>
        </p:txBody>
      </p:sp>
      <p:sp>
        <p:nvSpPr>
          <p:cNvPr id="43" name="field cell 35">
            <a:extLst>
              <a:ext uri="{FF2B5EF4-FFF2-40B4-BE49-F238E27FC236}">
                <a16:creationId xmlns:a16="http://schemas.microsoft.com/office/drawing/2014/main" id="{A14B1E11-6641-4731-B2BF-6C935EF15991}"/>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9FD5D8"/>
          </a:solidFill>
          <a:ln w="0">
            <a:noFill/>
          </a:ln>
        </p:spPr>
        <p:txBody>
          <a:bodyPr/>
          <a:lstStyle/>
          <a:p>
            <a:endParaRPr lang="en-US"/>
          </a:p>
        </p:txBody>
      </p:sp>
      <p:sp>
        <p:nvSpPr>
          <p:cNvPr id="44" name="field cell 36">
            <a:extLst>
              <a:ext uri="{FF2B5EF4-FFF2-40B4-BE49-F238E27FC236}">
                <a16:creationId xmlns:a16="http://schemas.microsoft.com/office/drawing/2014/main" id="{EC273F2D-C3DF-4D1A-95C0-F15778139DFD}"/>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C3E4E7"/>
          </a:solidFill>
          <a:ln w="0">
            <a:noFill/>
          </a:ln>
        </p:spPr>
        <p:txBody>
          <a:bodyPr/>
          <a:lstStyle/>
          <a:p>
            <a:endParaRPr lang="en-US"/>
          </a:p>
        </p:txBody>
      </p:sp>
      <p:sp>
        <p:nvSpPr>
          <p:cNvPr id="45" name="field cell 37">
            <a:extLst>
              <a:ext uri="{FF2B5EF4-FFF2-40B4-BE49-F238E27FC236}">
                <a16:creationId xmlns:a16="http://schemas.microsoft.com/office/drawing/2014/main" id="{EDCA5F7A-D827-4204-8183-1F8FB171DA74}"/>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9BD3D6"/>
          </a:solidFill>
          <a:ln w="0">
            <a:noFill/>
          </a:ln>
        </p:spPr>
        <p:txBody>
          <a:bodyPr/>
          <a:lstStyle/>
          <a:p>
            <a:endParaRPr lang="en-US"/>
          </a:p>
        </p:txBody>
      </p:sp>
      <p:sp>
        <p:nvSpPr>
          <p:cNvPr id="46" name="field cell 38">
            <a:extLst>
              <a:ext uri="{FF2B5EF4-FFF2-40B4-BE49-F238E27FC236}">
                <a16:creationId xmlns:a16="http://schemas.microsoft.com/office/drawing/2014/main" id="{D7031C82-3B8B-42C1-8158-0F0804DA4073}"/>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47" name="field cell 39">
            <a:extLst>
              <a:ext uri="{FF2B5EF4-FFF2-40B4-BE49-F238E27FC236}">
                <a16:creationId xmlns:a16="http://schemas.microsoft.com/office/drawing/2014/main" id="{7EE6C5C1-FB1B-433A-8622-6E25234AD5AA}"/>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48" name="field cell 40">
            <a:extLst>
              <a:ext uri="{FF2B5EF4-FFF2-40B4-BE49-F238E27FC236}">
                <a16:creationId xmlns:a16="http://schemas.microsoft.com/office/drawing/2014/main" id="{660CF1B5-5709-475C-B6E7-E52A49D04FB5}"/>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CE8EB"/>
          </a:solidFill>
          <a:ln w="0">
            <a:noFill/>
          </a:ln>
        </p:spPr>
        <p:txBody>
          <a:bodyPr/>
          <a:lstStyle/>
          <a:p>
            <a:endParaRPr lang="en-US"/>
          </a:p>
        </p:txBody>
      </p:sp>
      <p:sp>
        <p:nvSpPr>
          <p:cNvPr id="49" name="field cell 41">
            <a:extLst>
              <a:ext uri="{FF2B5EF4-FFF2-40B4-BE49-F238E27FC236}">
                <a16:creationId xmlns:a16="http://schemas.microsoft.com/office/drawing/2014/main" id="{08F880BB-D0E0-4986-B65B-5158B8236B64}"/>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AFDCDF"/>
          </a:solidFill>
          <a:ln w="0">
            <a:noFill/>
          </a:ln>
        </p:spPr>
        <p:txBody>
          <a:bodyPr/>
          <a:lstStyle/>
          <a:p>
            <a:endParaRPr lang="en-US"/>
          </a:p>
        </p:txBody>
      </p:sp>
      <p:sp>
        <p:nvSpPr>
          <p:cNvPr id="50" name="field cell 42">
            <a:extLst>
              <a:ext uri="{FF2B5EF4-FFF2-40B4-BE49-F238E27FC236}">
                <a16:creationId xmlns:a16="http://schemas.microsoft.com/office/drawing/2014/main" id="{8E6E5F20-EED2-49B5-B7E1-9B2E97E18579}"/>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D2EBEE"/>
          </a:solidFill>
          <a:ln w="0">
            <a:noFill/>
          </a:ln>
        </p:spPr>
        <p:txBody>
          <a:bodyPr/>
          <a:lstStyle/>
          <a:p>
            <a:endParaRPr lang="en-US"/>
          </a:p>
        </p:txBody>
      </p:sp>
      <p:sp>
        <p:nvSpPr>
          <p:cNvPr id="51" name="field cell 43">
            <a:extLst>
              <a:ext uri="{FF2B5EF4-FFF2-40B4-BE49-F238E27FC236}">
                <a16:creationId xmlns:a16="http://schemas.microsoft.com/office/drawing/2014/main" id="{ADF79FF8-BB11-4D00-9FD6-01E14FC671A9}"/>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B3DEE1"/>
          </a:solidFill>
          <a:ln w="0">
            <a:noFill/>
          </a:ln>
        </p:spPr>
        <p:txBody>
          <a:bodyPr/>
          <a:lstStyle/>
          <a:p>
            <a:endParaRPr lang="en-US"/>
          </a:p>
        </p:txBody>
      </p:sp>
      <p:sp>
        <p:nvSpPr>
          <p:cNvPr id="52" name="field cell 44">
            <a:extLst>
              <a:ext uri="{FF2B5EF4-FFF2-40B4-BE49-F238E27FC236}">
                <a16:creationId xmlns:a16="http://schemas.microsoft.com/office/drawing/2014/main" id="{F168369E-DD1B-4A07-932D-F275EE1A426E}"/>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AE7EA"/>
          </a:solidFill>
          <a:ln w="0">
            <a:noFill/>
          </a:ln>
        </p:spPr>
        <p:txBody>
          <a:bodyPr/>
          <a:lstStyle/>
          <a:p>
            <a:endParaRPr lang="en-US"/>
          </a:p>
        </p:txBody>
      </p:sp>
      <p:sp>
        <p:nvSpPr>
          <p:cNvPr id="53" name="field cell 45">
            <a:extLst>
              <a:ext uri="{FF2B5EF4-FFF2-40B4-BE49-F238E27FC236}">
                <a16:creationId xmlns:a16="http://schemas.microsoft.com/office/drawing/2014/main" id="{9F0C3602-7360-42D2-BB5B-530701B2B2BD}"/>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A9D9DC"/>
          </a:solidFill>
          <a:ln w="0">
            <a:noFill/>
          </a:ln>
        </p:spPr>
        <p:txBody>
          <a:bodyPr/>
          <a:lstStyle/>
          <a:p>
            <a:endParaRPr lang="en-US"/>
          </a:p>
        </p:txBody>
      </p:sp>
      <p:sp>
        <p:nvSpPr>
          <p:cNvPr id="54" name="field cell 46">
            <a:extLst>
              <a:ext uri="{FF2B5EF4-FFF2-40B4-BE49-F238E27FC236}">
                <a16:creationId xmlns:a16="http://schemas.microsoft.com/office/drawing/2014/main" id="{874DE43D-BDC6-424F-8364-3F3DAA77D033}"/>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BE8EB"/>
          </a:solidFill>
          <a:ln w="0">
            <a:noFill/>
          </a:ln>
        </p:spPr>
        <p:txBody>
          <a:bodyPr/>
          <a:lstStyle/>
          <a:p>
            <a:endParaRPr lang="en-US"/>
          </a:p>
        </p:txBody>
      </p:sp>
      <p:sp>
        <p:nvSpPr>
          <p:cNvPr id="55" name="field cell 47">
            <a:extLst>
              <a:ext uri="{FF2B5EF4-FFF2-40B4-BE49-F238E27FC236}">
                <a16:creationId xmlns:a16="http://schemas.microsoft.com/office/drawing/2014/main" id="{4BE3A906-9E42-4907-8B5E-8DD996CD261A}"/>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ACDBDE"/>
          </a:solidFill>
          <a:ln w="0">
            <a:noFill/>
          </a:ln>
        </p:spPr>
        <p:txBody>
          <a:bodyPr/>
          <a:lstStyle/>
          <a:p>
            <a:endParaRPr lang="en-US"/>
          </a:p>
        </p:txBody>
      </p:sp>
      <p:sp>
        <p:nvSpPr>
          <p:cNvPr id="56" name="field cell 48">
            <a:extLst>
              <a:ext uri="{FF2B5EF4-FFF2-40B4-BE49-F238E27FC236}">
                <a16:creationId xmlns:a16="http://schemas.microsoft.com/office/drawing/2014/main" id="{9BBB7371-793C-435B-A3F0-5E98E236482C}"/>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83C6C9"/>
          </a:solidFill>
          <a:ln w="0">
            <a:noFill/>
          </a:ln>
        </p:spPr>
        <p:txBody>
          <a:bodyPr/>
          <a:lstStyle/>
          <a:p>
            <a:endParaRPr lang="en-US"/>
          </a:p>
        </p:txBody>
      </p:sp>
      <p:sp>
        <p:nvSpPr>
          <p:cNvPr id="57" name="field cell 49">
            <a:extLst>
              <a:ext uri="{FF2B5EF4-FFF2-40B4-BE49-F238E27FC236}">
                <a16:creationId xmlns:a16="http://schemas.microsoft.com/office/drawing/2014/main" id="{CD40A6F2-9EF6-435C-A75C-95934DCE9BD8}"/>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B7E0E3"/>
          </a:solidFill>
          <a:ln w="0">
            <a:noFill/>
          </a:ln>
        </p:spPr>
        <p:txBody>
          <a:bodyPr/>
          <a:lstStyle/>
          <a:p>
            <a:endParaRPr lang="en-US"/>
          </a:p>
        </p:txBody>
      </p:sp>
      <p:sp>
        <p:nvSpPr>
          <p:cNvPr id="58" name="field cell 50">
            <a:extLst>
              <a:ext uri="{FF2B5EF4-FFF2-40B4-BE49-F238E27FC236}">
                <a16:creationId xmlns:a16="http://schemas.microsoft.com/office/drawing/2014/main" id="{5201518C-E3A3-4EE6-8045-8A4FA4276D72}"/>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C4E5E8"/>
          </a:solidFill>
          <a:ln w="0">
            <a:noFill/>
          </a:ln>
        </p:spPr>
        <p:txBody>
          <a:bodyPr/>
          <a:lstStyle/>
          <a:p>
            <a:endParaRPr lang="en-US"/>
          </a:p>
        </p:txBody>
      </p:sp>
      <p:sp>
        <p:nvSpPr>
          <p:cNvPr id="59" name="field cell 51">
            <a:extLst>
              <a:ext uri="{FF2B5EF4-FFF2-40B4-BE49-F238E27FC236}">
                <a16:creationId xmlns:a16="http://schemas.microsoft.com/office/drawing/2014/main" id="{5C8907E6-5699-4F81-B4C4-068E58DF2525}"/>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9FD5D8"/>
          </a:solidFill>
          <a:ln w="0">
            <a:noFill/>
          </a:ln>
        </p:spPr>
        <p:txBody>
          <a:bodyPr/>
          <a:lstStyle/>
          <a:p>
            <a:endParaRPr lang="en-US"/>
          </a:p>
        </p:txBody>
      </p:sp>
      <p:sp>
        <p:nvSpPr>
          <p:cNvPr id="60" name="field cell 52">
            <a:extLst>
              <a:ext uri="{FF2B5EF4-FFF2-40B4-BE49-F238E27FC236}">
                <a16:creationId xmlns:a16="http://schemas.microsoft.com/office/drawing/2014/main" id="{280D488C-00CB-424A-B157-088484B92CDB}"/>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BF5F8"/>
          </a:solidFill>
          <a:ln w="0">
            <a:noFill/>
          </a:ln>
        </p:spPr>
        <p:txBody>
          <a:bodyPr/>
          <a:lstStyle/>
          <a:p>
            <a:endParaRPr lang="en-US"/>
          </a:p>
        </p:txBody>
      </p:sp>
      <p:sp>
        <p:nvSpPr>
          <p:cNvPr id="61" name="field cell 53">
            <a:extLst>
              <a:ext uri="{FF2B5EF4-FFF2-40B4-BE49-F238E27FC236}">
                <a16:creationId xmlns:a16="http://schemas.microsoft.com/office/drawing/2014/main" id="{62B12378-79A7-4B06-8A8D-774DE2A4ED66}"/>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BF5F8"/>
          </a:solidFill>
          <a:ln w="0">
            <a:noFill/>
          </a:ln>
        </p:spPr>
        <p:txBody>
          <a:bodyPr/>
          <a:lstStyle/>
          <a:p>
            <a:endParaRPr lang="en-US"/>
          </a:p>
        </p:txBody>
      </p:sp>
      <p:sp>
        <p:nvSpPr>
          <p:cNvPr id="62" name="field cell 54">
            <a:extLst>
              <a:ext uri="{FF2B5EF4-FFF2-40B4-BE49-F238E27FC236}">
                <a16:creationId xmlns:a16="http://schemas.microsoft.com/office/drawing/2014/main" id="{A3056E65-A722-43B4-8F06-763EEC37187D}"/>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5BA9AE"/>
          </a:solidFill>
          <a:ln w="0">
            <a:noFill/>
          </a:ln>
        </p:spPr>
        <p:txBody>
          <a:bodyPr/>
          <a:lstStyle/>
          <a:p>
            <a:endParaRPr lang="en-US"/>
          </a:p>
        </p:txBody>
      </p:sp>
      <p:sp>
        <p:nvSpPr>
          <p:cNvPr id="63" name="field cell 55">
            <a:extLst>
              <a:ext uri="{FF2B5EF4-FFF2-40B4-BE49-F238E27FC236}">
                <a16:creationId xmlns:a16="http://schemas.microsoft.com/office/drawing/2014/main" id="{FAB305F0-25B2-4D95-8A00-9F64CA7F9E10}"/>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6BB5B9"/>
          </a:solidFill>
          <a:ln w="0">
            <a:noFill/>
          </a:ln>
        </p:spPr>
        <p:txBody>
          <a:bodyPr/>
          <a:lstStyle/>
          <a:p>
            <a:endParaRPr lang="en-US"/>
          </a:p>
        </p:txBody>
      </p:sp>
      <p:sp>
        <p:nvSpPr>
          <p:cNvPr id="64" name="field cell 56">
            <a:extLst>
              <a:ext uri="{FF2B5EF4-FFF2-40B4-BE49-F238E27FC236}">
                <a16:creationId xmlns:a16="http://schemas.microsoft.com/office/drawing/2014/main" id="{5EEFD8E3-B73C-45A9-93AD-89BC3B62175D}"/>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51A2A8"/>
          </a:solidFill>
          <a:ln w="0">
            <a:noFill/>
          </a:ln>
        </p:spPr>
        <p:txBody>
          <a:bodyPr/>
          <a:lstStyle/>
          <a:p>
            <a:endParaRPr lang="en-US"/>
          </a:p>
        </p:txBody>
      </p:sp>
      <p:sp>
        <p:nvSpPr>
          <p:cNvPr id="65" name="field cell 57">
            <a:extLst>
              <a:ext uri="{FF2B5EF4-FFF2-40B4-BE49-F238E27FC236}">
                <a16:creationId xmlns:a16="http://schemas.microsoft.com/office/drawing/2014/main" id="{57CB9A95-D317-4E12-B372-590C8684D563}"/>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62AEB3"/>
          </a:solidFill>
          <a:ln w="0">
            <a:noFill/>
          </a:ln>
        </p:spPr>
        <p:txBody>
          <a:bodyPr/>
          <a:lstStyle/>
          <a:p>
            <a:endParaRPr lang="en-US"/>
          </a:p>
        </p:txBody>
      </p:sp>
      <p:sp>
        <p:nvSpPr>
          <p:cNvPr id="66" name="field cell 58">
            <a:extLst>
              <a:ext uri="{FF2B5EF4-FFF2-40B4-BE49-F238E27FC236}">
                <a16:creationId xmlns:a16="http://schemas.microsoft.com/office/drawing/2014/main" id="{5F2BD07D-1611-4648-96B2-211B1C626DDD}"/>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DBEFF2"/>
          </a:solidFill>
          <a:ln w="0">
            <a:noFill/>
          </a:ln>
        </p:spPr>
        <p:txBody>
          <a:bodyPr/>
          <a:lstStyle/>
          <a:p>
            <a:endParaRPr lang="en-US"/>
          </a:p>
        </p:txBody>
      </p:sp>
      <p:sp>
        <p:nvSpPr>
          <p:cNvPr id="67" name="field cell 59">
            <a:extLst>
              <a:ext uri="{FF2B5EF4-FFF2-40B4-BE49-F238E27FC236}">
                <a16:creationId xmlns:a16="http://schemas.microsoft.com/office/drawing/2014/main" id="{80DA2741-A85E-4B49-8EA6-A08A61DA6762}"/>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E2F2F5"/>
          </a:solidFill>
          <a:ln w="0">
            <a:noFill/>
          </a:ln>
        </p:spPr>
        <p:txBody>
          <a:bodyPr/>
          <a:lstStyle/>
          <a:p>
            <a:endParaRPr lang="en-US"/>
          </a:p>
        </p:txBody>
      </p:sp>
      <p:sp>
        <p:nvSpPr>
          <p:cNvPr id="68" name="field cell 60">
            <a:extLst>
              <a:ext uri="{FF2B5EF4-FFF2-40B4-BE49-F238E27FC236}">
                <a16:creationId xmlns:a16="http://schemas.microsoft.com/office/drawing/2014/main" id="{CF77ED4D-1381-4F86-943C-0CAC278F0879}"/>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CEE9EC"/>
          </a:solidFill>
          <a:ln w="0">
            <a:noFill/>
          </a:ln>
        </p:spPr>
        <p:txBody>
          <a:bodyPr/>
          <a:lstStyle/>
          <a:p>
            <a:endParaRPr lang="en-US"/>
          </a:p>
        </p:txBody>
      </p:sp>
      <p:sp>
        <p:nvSpPr>
          <p:cNvPr id="69" name="field cell 61">
            <a:extLst>
              <a:ext uri="{FF2B5EF4-FFF2-40B4-BE49-F238E27FC236}">
                <a16:creationId xmlns:a16="http://schemas.microsoft.com/office/drawing/2014/main" id="{BC1B2CD9-0BF1-475F-936D-6D4169526349}"/>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B6DFE2"/>
          </a:solidFill>
          <a:ln w="0">
            <a:noFill/>
          </a:ln>
        </p:spPr>
        <p:txBody>
          <a:bodyPr/>
          <a:lstStyle/>
          <a:p>
            <a:endParaRPr lang="en-US"/>
          </a:p>
        </p:txBody>
      </p:sp>
      <p:sp>
        <p:nvSpPr>
          <p:cNvPr id="70" name="field cell 62">
            <a:extLst>
              <a:ext uri="{FF2B5EF4-FFF2-40B4-BE49-F238E27FC236}">
                <a16:creationId xmlns:a16="http://schemas.microsoft.com/office/drawing/2014/main" id="{5B653EF7-6392-4B1A-B399-4EF96E5A474A}"/>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DCEFF2"/>
          </a:solidFill>
          <a:ln w="0">
            <a:noFill/>
          </a:ln>
        </p:spPr>
        <p:txBody>
          <a:bodyPr/>
          <a:lstStyle/>
          <a:p>
            <a:endParaRPr lang="en-US"/>
          </a:p>
        </p:txBody>
      </p:sp>
      <p:sp>
        <p:nvSpPr>
          <p:cNvPr id="71" name="field cell 63">
            <a:extLst>
              <a:ext uri="{FF2B5EF4-FFF2-40B4-BE49-F238E27FC236}">
                <a16:creationId xmlns:a16="http://schemas.microsoft.com/office/drawing/2014/main" id="{2BC63783-A20F-49AE-B098-7FF1696B1B0E}"/>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C3E5E8"/>
          </a:solidFill>
          <a:ln w="0">
            <a:noFill/>
          </a:ln>
        </p:spPr>
        <p:txBody>
          <a:bodyPr/>
          <a:lstStyle/>
          <a:p>
            <a:endParaRPr lang="en-US"/>
          </a:p>
        </p:txBody>
      </p:sp>
      <p:sp>
        <p:nvSpPr>
          <p:cNvPr id="72" name="field cell 64">
            <a:extLst>
              <a:ext uri="{FF2B5EF4-FFF2-40B4-BE49-F238E27FC236}">
                <a16:creationId xmlns:a16="http://schemas.microsoft.com/office/drawing/2014/main" id="{2DF81A0F-A0AA-412B-8F7E-F11E8714B5B8}"/>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C1E4E7"/>
          </a:solidFill>
          <a:ln w="0">
            <a:noFill/>
          </a:ln>
        </p:spPr>
        <p:txBody>
          <a:bodyPr/>
          <a:lstStyle/>
          <a:p>
            <a:endParaRPr lang="en-US"/>
          </a:p>
        </p:txBody>
      </p:sp>
      <p:sp>
        <p:nvSpPr>
          <p:cNvPr id="73" name="field cell 65">
            <a:extLst>
              <a:ext uri="{FF2B5EF4-FFF2-40B4-BE49-F238E27FC236}">
                <a16:creationId xmlns:a16="http://schemas.microsoft.com/office/drawing/2014/main" id="{9A0A1B6C-2803-4922-AFB9-B444974E6FB2}"/>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95D1D4"/>
          </a:solidFill>
          <a:ln w="0">
            <a:noFill/>
          </a:ln>
        </p:spPr>
        <p:txBody>
          <a:bodyPr/>
          <a:lstStyle/>
          <a:p>
            <a:endParaRPr lang="en-US"/>
          </a:p>
        </p:txBody>
      </p:sp>
      <p:sp>
        <p:nvSpPr>
          <p:cNvPr id="74" name="field cell 66">
            <a:extLst>
              <a:ext uri="{FF2B5EF4-FFF2-40B4-BE49-F238E27FC236}">
                <a16:creationId xmlns:a16="http://schemas.microsoft.com/office/drawing/2014/main" id="{ABB1E02C-8D33-4CC2-86A0-FC5AA115891F}"/>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73BABE"/>
          </a:solidFill>
          <a:ln w="0">
            <a:noFill/>
          </a:ln>
        </p:spPr>
        <p:txBody>
          <a:bodyPr/>
          <a:lstStyle/>
          <a:p>
            <a:endParaRPr lang="en-US"/>
          </a:p>
        </p:txBody>
      </p:sp>
      <p:sp>
        <p:nvSpPr>
          <p:cNvPr id="75" name="field cell 67">
            <a:extLst>
              <a:ext uri="{FF2B5EF4-FFF2-40B4-BE49-F238E27FC236}">
                <a16:creationId xmlns:a16="http://schemas.microsoft.com/office/drawing/2014/main" id="{5D347E29-9DE3-4344-9847-6A15EA8D719F}"/>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83C6C9"/>
          </a:solidFill>
          <a:ln w="0">
            <a:noFill/>
          </a:ln>
        </p:spPr>
        <p:txBody>
          <a:bodyPr/>
          <a:lstStyle/>
          <a:p>
            <a:endParaRPr lang="en-US"/>
          </a:p>
        </p:txBody>
      </p:sp>
      <p:sp>
        <p:nvSpPr>
          <p:cNvPr id="76" name="field cell 68">
            <a:extLst>
              <a:ext uri="{FF2B5EF4-FFF2-40B4-BE49-F238E27FC236}">
                <a16:creationId xmlns:a16="http://schemas.microsoft.com/office/drawing/2014/main" id="{CD8B1863-2A4E-4C2B-A76B-3CA2C5D39E5F}"/>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B1DDE0"/>
          </a:solidFill>
          <a:ln w="0">
            <a:noFill/>
          </a:ln>
        </p:spPr>
        <p:txBody>
          <a:bodyPr/>
          <a:lstStyle/>
          <a:p>
            <a:endParaRPr lang="en-US"/>
          </a:p>
        </p:txBody>
      </p:sp>
      <p:sp>
        <p:nvSpPr>
          <p:cNvPr id="77" name="field cell 69">
            <a:extLst>
              <a:ext uri="{FF2B5EF4-FFF2-40B4-BE49-F238E27FC236}">
                <a16:creationId xmlns:a16="http://schemas.microsoft.com/office/drawing/2014/main" id="{899A69B0-C967-415A-9563-95CAACCA3183}"/>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CFEAED"/>
          </a:solidFill>
          <a:ln w="0">
            <a:noFill/>
          </a:ln>
        </p:spPr>
        <p:txBody>
          <a:bodyPr/>
          <a:lstStyle/>
          <a:p>
            <a:endParaRPr lang="en-US"/>
          </a:p>
        </p:txBody>
      </p:sp>
      <p:sp>
        <p:nvSpPr>
          <p:cNvPr id="78" name="field cell 70">
            <a:extLst>
              <a:ext uri="{FF2B5EF4-FFF2-40B4-BE49-F238E27FC236}">
                <a16:creationId xmlns:a16="http://schemas.microsoft.com/office/drawing/2014/main" id="{F4CDBD14-0F3D-418D-8D85-0BDD5A5C205A}"/>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4FA1A6"/>
          </a:solidFill>
          <a:ln w="0">
            <a:noFill/>
          </a:ln>
        </p:spPr>
        <p:txBody>
          <a:bodyPr/>
          <a:lstStyle/>
          <a:p>
            <a:endParaRPr lang="en-US"/>
          </a:p>
        </p:txBody>
      </p:sp>
      <p:sp>
        <p:nvSpPr>
          <p:cNvPr id="79" name="field cell 71">
            <a:extLst>
              <a:ext uri="{FF2B5EF4-FFF2-40B4-BE49-F238E27FC236}">
                <a16:creationId xmlns:a16="http://schemas.microsoft.com/office/drawing/2014/main" id="{DF45579E-8F78-419B-8638-B4EA739572BF}"/>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68B3B7"/>
          </a:solidFill>
          <a:ln w="0">
            <a:noFill/>
          </a:ln>
        </p:spPr>
        <p:txBody>
          <a:bodyPr/>
          <a:lstStyle/>
          <a:p>
            <a:endParaRPr lang="en-US"/>
          </a:p>
        </p:txBody>
      </p:sp>
      <p:sp>
        <p:nvSpPr>
          <p:cNvPr id="80" name="field cell 72">
            <a:extLst>
              <a:ext uri="{FF2B5EF4-FFF2-40B4-BE49-F238E27FC236}">
                <a16:creationId xmlns:a16="http://schemas.microsoft.com/office/drawing/2014/main" id="{A82166A7-823E-4E3A-9DBE-9C8B5CF9A4C1}"/>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ECF5F8"/>
          </a:solidFill>
          <a:ln w="0">
            <a:noFill/>
          </a:ln>
        </p:spPr>
        <p:txBody>
          <a:bodyPr/>
          <a:lstStyle/>
          <a:p>
            <a:endParaRPr lang="en-US"/>
          </a:p>
        </p:txBody>
      </p:sp>
      <p:sp>
        <p:nvSpPr>
          <p:cNvPr id="81" name="field cell 73">
            <a:extLst>
              <a:ext uri="{FF2B5EF4-FFF2-40B4-BE49-F238E27FC236}">
                <a16:creationId xmlns:a16="http://schemas.microsoft.com/office/drawing/2014/main" id="{20A65B83-4404-4F43-BE13-6B5C5B28DE71}"/>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CF6F9"/>
          </a:solidFill>
          <a:ln w="0">
            <a:noFill/>
          </a:ln>
        </p:spPr>
        <p:txBody>
          <a:bodyPr/>
          <a:lstStyle/>
          <a:p>
            <a:endParaRPr lang="en-US"/>
          </a:p>
        </p:txBody>
      </p:sp>
      <p:sp>
        <p:nvSpPr>
          <p:cNvPr id="82" name="field cell 74">
            <a:extLst>
              <a:ext uri="{FF2B5EF4-FFF2-40B4-BE49-F238E27FC236}">
                <a16:creationId xmlns:a16="http://schemas.microsoft.com/office/drawing/2014/main" id="{0327F3B5-6516-4E5C-9AFD-4700995F407C}"/>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EAF5F8"/>
          </a:solidFill>
          <a:ln w="0">
            <a:noFill/>
          </a:ln>
        </p:spPr>
        <p:txBody>
          <a:bodyPr/>
          <a:lstStyle/>
          <a:p>
            <a:endParaRPr lang="en-US"/>
          </a:p>
        </p:txBody>
      </p:sp>
      <p:sp>
        <p:nvSpPr>
          <p:cNvPr id="83" name="field cell 75">
            <a:extLst>
              <a:ext uri="{FF2B5EF4-FFF2-40B4-BE49-F238E27FC236}">
                <a16:creationId xmlns:a16="http://schemas.microsoft.com/office/drawing/2014/main" id="{2252DFF7-4974-4762-8B6C-4FD753228CF2}"/>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E6F3F6"/>
          </a:solidFill>
          <a:ln w="0">
            <a:noFill/>
          </a:ln>
        </p:spPr>
        <p:txBody>
          <a:bodyPr/>
          <a:lstStyle/>
          <a:p>
            <a:endParaRPr lang="en-US"/>
          </a:p>
        </p:txBody>
      </p:sp>
      <p:sp>
        <p:nvSpPr>
          <p:cNvPr id="84" name="field cell 76">
            <a:extLst>
              <a:ext uri="{FF2B5EF4-FFF2-40B4-BE49-F238E27FC236}">
                <a16:creationId xmlns:a16="http://schemas.microsoft.com/office/drawing/2014/main" id="{BF2E21DA-AECC-4004-8851-FB26BE036B9C}"/>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B7DFE2"/>
          </a:solidFill>
          <a:ln w="0">
            <a:noFill/>
          </a:ln>
        </p:spPr>
        <p:txBody>
          <a:bodyPr/>
          <a:lstStyle/>
          <a:p>
            <a:endParaRPr lang="en-US"/>
          </a:p>
        </p:txBody>
      </p:sp>
      <p:sp>
        <p:nvSpPr>
          <p:cNvPr id="85" name="field cell 77">
            <a:extLst>
              <a:ext uri="{FF2B5EF4-FFF2-40B4-BE49-F238E27FC236}">
                <a16:creationId xmlns:a16="http://schemas.microsoft.com/office/drawing/2014/main" id="{0587158C-A736-4BD4-8632-9B5DBC9A6F2E}"/>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D4EBEE"/>
          </a:solidFill>
          <a:ln w="0">
            <a:noFill/>
          </a:ln>
        </p:spPr>
        <p:txBody>
          <a:bodyPr/>
          <a:lstStyle/>
          <a:p>
            <a:endParaRPr lang="en-US"/>
          </a:p>
        </p:txBody>
      </p:sp>
      <p:sp>
        <p:nvSpPr>
          <p:cNvPr id="86" name="field cell 78">
            <a:extLst>
              <a:ext uri="{FF2B5EF4-FFF2-40B4-BE49-F238E27FC236}">
                <a16:creationId xmlns:a16="http://schemas.microsoft.com/office/drawing/2014/main" id="{E6657B89-DD45-41D6-8476-E358D69318A7}"/>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9DD5D8"/>
          </a:solidFill>
          <a:ln w="0">
            <a:noFill/>
          </a:ln>
        </p:spPr>
        <p:txBody>
          <a:bodyPr/>
          <a:lstStyle/>
          <a:p>
            <a:endParaRPr lang="en-US"/>
          </a:p>
        </p:txBody>
      </p:sp>
      <p:sp>
        <p:nvSpPr>
          <p:cNvPr id="87" name="field cell 79">
            <a:extLst>
              <a:ext uri="{FF2B5EF4-FFF2-40B4-BE49-F238E27FC236}">
                <a16:creationId xmlns:a16="http://schemas.microsoft.com/office/drawing/2014/main" id="{BFC94F38-F631-4457-9D3F-4FEE5C7D5283}"/>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9DD4D7"/>
          </a:solidFill>
          <a:ln w="0">
            <a:noFill/>
          </a:ln>
        </p:spPr>
        <p:txBody>
          <a:bodyPr/>
          <a:lstStyle/>
          <a:p>
            <a:endParaRPr lang="en-US"/>
          </a:p>
        </p:txBody>
      </p:sp>
      <p:sp>
        <p:nvSpPr>
          <p:cNvPr id="88" name="field cell 80">
            <a:extLst>
              <a:ext uri="{FF2B5EF4-FFF2-40B4-BE49-F238E27FC236}">
                <a16:creationId xmlns:a16="http://schemas.microsoft.com/office/drawing/2014/main" id="{2AD53BCB-0889-45C1-95B8-92443F24FECD}"/>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77BDC1"/>
          </a:solidFill>
          <a:ln w="0">
            <a:noFill/>
          </a:ln>
        </p:spPr>
        <p:txBody>
          <a:bodyPr/>
          <a:lstStyle/>
          <a:p>
            <a:endParaRPr lang="en-US"/>
          </a:p>
        </p:txBody>
      </p:sp>
      <p:sp>
        <p:nvSpPr>
          <p:cNvPr id="89" name="field cell 81">
            <a:extLst>
              <a:ext uri="{FF2B5EF4-FFF2-40B4-BE49-F238E27FC236}">
                <a16:creationId xmlns:a16="http://schemas.microsoft.com/office/drawing/2014/main" id="{E7B19850-E6A5-4A28-85E3-D1C046B20441}"/>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66B1B6"/>
          </a:solidFill>
          <a:ln w="0">
            <a:noFill/>
          </a:ln>
        </p:spPr>
        <p:txBody>
          <a:bodyPr/>
          <a:lstStyle/>
          <a:p>
            <a:endParaRPr lang="en-US"/>
          </a:p>
        </p:txBody>
      </p:sp>
      <p:sp>
        <p:nvSpPr>
          <p:cNvPr id="90" name="field cell 82">
            <a:extLst>
              <a:ext uri="{FF2B5EF4-FFF2-40B4-BE49-F238E27FC236}">
                <a16:creationId xmlns:a16="http://schemas.microsoft.com/office/drawing/2014/main" id="{FAA23321-4A1B-430A-899F-898E199B52BF}"/>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3B9299"/>
          </a:solidFill>
          <a:ln w="0">
            <a:noFill/>
          </a:ln>
        </p:spPr>
        <p:txBody>
          <a:bodyPr/>
          <a:lstStyle/>
          <a:p>
            <a:endParaRPr lang="en-US"/>
          </a:p>
        </p:txBody>
      </p:sp>
      <p:sp>
        <p:nvSpPr>
          <p:cNvPr id="91" name="field cell 83">
            <a:extLst>
              <a:ext uri="{FF2B5EF4-FFF2-40B4-BE49-F238E27FC236}">
                <a16:creationId xmlns:a16="http://schemas.microsoft.com/office/drawing/2014/main" id="{F43F7FD5-4BA2-4B0F-987A-78ECB1947DAC}"/>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43989E"/>
          </a:solidFill>
          <a:ln w="0">
            <a:noFill/>
          </a:ln>
        </p:spPr>
        <p:txBody>
          <a:bodyPr/>
          <a:lstStyle/>
          <a:p>
            <a:endParaRPr lang="en-US"/>
          </a:p>
        </p:txBody>
      </p:sp>
      <p:sp>
        <p:nvSpPr>
          <p:cNvPr id="92" name="field cell 84">
            <a:extLst>
              <a:ext uri="{FF2B5EF4-FFF2-40B4-BE49-F238E27FC236}">
                <a16:creationId xmlns:a16="http://schemas.microsoft.com/office/drawing/2014/main" id="{97140BD6-DAF1-48C1-A907-6F356A66A4CA}"/>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B1DDE0"/>
          </a:solidFill>
          <a:ln w="0">
            <a:noFill/>
          </a:ln>
        </p:spPr>
        <p:txBody>
          <a:bodyPr/>
          <a:lstStyle/>
          <a:p>
            <a:endParaRPr lang="en-US"/>
          </a:p>
        </p:txBody>
      </p:sp>
      <p:sp>
        <p:nvSpPr>
          <p:cNvPr id="93" name="field cell 85">
            <a:extLst>
              <a:ext uri="{FF2B5EF4-FFF2-40B4-BE49-F238E27FC236}">
                <a16:creationId xmlns:a16="http://schemas.microsoft.com/office/drawing/2014/main" id="{BEB57915-A715-40F1-A0C0-EFD01884D91E}"/>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9BD4D7"/>
          </a:solidFill>
          <a:ln w="0">
            <a:noFill/>
          </a:ln>
        </p:spPr>
        <p:txBody>
          <a:bodyPr/>
          <a:lstStyle/>
          <a:p>
            <a:endParaRPr lang="en-US"/>
          </a:p>
        </p:txBody>
      </p:sp>
      <p:sp>
        <p:nvSpPr>
          <p:cNvPr id="94" name="field cell 86">
            <a:extLst>
              <a:ext uri="{FF2B5EF4-FFF2-40B4-BE49-F238E27FC236}">
                <a16:creationId xmlns:a16="http://schemas.microsoft.com/office/drawing/2014/main" id="{A556C6FC-81FC-4863-9345-72E0BB2724E4}"/>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C4E5E8"/>
          </a:solidFill>
          <a:ln w="0">
            <a:noFill/>
          </a:ln>
        </p:spPr>
        <p:txBody>
          <a:bodyPr/>
          <a:lstStyle/>
          <a:p>
            <a:endParaRPr lang="en-US"/>
          </a:p>
        </p:txBody>
      </p:sp>
      <p:sp>
        <p:nvSpPr>
          <p:cNvPr id="95" name="field cell 87">
            <a:extLst>
              <a:ext uri="{FF2B5EF4-FFF2-40B4-BE49-F238E27FC236}">
                <a16:creationId xmlns:a16="http://schemas.microsoft.com/office/drawing/2014/main" id="{8AAD6BF2-EF27-4365-9393-7DE84C6531C5}"/>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C9E7EA"/>
          </a:solidFill>
          <a:ln w="0">
            <a:noFill/>
          </a:ln>
        </p:spPr>
        <p:txBody>
          <a:bodyPr/>
          <a:lstStyle/>
          <a:p>
            <a:endParaRPr lang="en-US"/>
          </a:p>
        </p:txBody>
      </p:sp>
      <p:sp>
        <p:nvSpPr>
          <p:cNvPr id="96" name="field cell 88">
            <a:extLst>
              <a:ext uri="{FF2B5EF4-FFF2-40B4-BE49-F238E27FC236}">
                <a16:creationId xmlns:a16="http://schemas.microsoft.com/office/drawing/2014/main" id="{38BF342F-688B-4D88-8369-D7AEEE073CD2}"/>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A3D7DA"/>
          </a:solidFill>
          <a:ln w="0">
            <a:noFill/>
          </a:ln>
        </p:spPr>
        <p:txBody>
          <a:bodyPr/>
          <a:lstStyle/>
          <a:p>
            <a:endParaRPr lang="en-US"/>
          </a:p>
        </p:txBody>
      </p:sp>
      <p:sp>
        <p:nvSpPr>
          <p:cNvPr id="97" name="field cell 89">
            <a:extLst>
              <a:ext uri="{FF2B5EF4-FFF2-40B4-BE49-F238E27FC236}">
                <a16:creationId xmlns:a16="http://schemas.microsoft.com/office/drawing/2014/main" id="{D5D0F506-CE69-4BE2-8E3F-ABBDCEC40653}"/>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90CFD2"/>
          </a:solidFill>
          <a:ln w="0">
            <a:noFill/>
          </a:ln>
        </p:spPr>
        <p:txBody>
          <a:bodyPr/>
          <a:lstStyle/>
          <a:p>
            <a:endParaRPr lang="en-US"/>
          </a:p>
        </p:txBody>
      </p:sp>
      <p:sp>
        <p:nvSpPr>
          <p:cNvPr id="98" name="field cell 90">
            <a:extLst>
              <a:ext uri="{FF2B5EF4-FFF2-40B4-BE49-F238E27FC236}">
                <a16:creationId xmlns:a16="http://schemas.microsoft.com/office/drawing/2014/main" id="{990E5297-3232-49FB-BEF5-ACC548B93D71}"/>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C5E5E8"/>
          </a:solidFill>
          <a:ln w="0">
            <a:noFill/>
          </a:ln>
        </p:spPr>
        <p:txBody>
          <a:bodyPr/>
          <a:lstStyle/>
          <a:p>
            <a:endParaRPr lang="en-US"/>
          </a:p>
        </p:txBody>
      </p:sp>
      <p:sp>
        <p:nvSpPr>
          <p:cNvPr id="99" name="field cell 91">
            <a:extLst>
              <a:ext uri="{FF2B5EF4-FFF2-40B4-BE49-F238E27FC236}">
                <a16:creationId xmlns:a16="http://schemas.microsoft.com/office/drawing/2014/main" id="{1FC874CF-A29D-4DCF-9E0B-193A0C856F81}"/>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CDE8EB"/>
          </a:solidFill>
          <a:ln w="0">
            <a:noFill/>
          </a:ln>
        </p:spPr>
        <p:txBody>
          <a:bodyPr/>
          <a:lstStyle/>
          <a:p>
            <a:endParaRPr lang="en-US"/>
          </a:p>
        </p:txBody>
      </p:sp>
      <p:sp>
        <p:nvSpPr>
          <p:cNvPr id="100" name="field cell 92">
            <a:extLst>
              <a:ext uri="{FF2B5EF4-FFF2-40B4-BE49-F238E27FC236}">
                <a16:creationId xmlns:a16="http://schemas.microsoft.com/office/drawing/2014/main" id="{39ACF028-01E4-44AD-A72B-70E5458E7ACC}"/>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9ED5D8"/>
          </a:solidFill>
          <a:ln w="0">
            <a:noFill/>
          </a:ln>
        </p:spPr>
        <p:txBody>
          <a:bodyPr/>
          <a:lstStyle/>
          <a:p>
            <a:endParaRPr lang="en-US"/>
          </a:p>
        </p:txBody>
      </p:sp>
      <p:sp>
        <p:nvSpPr>
          <p:cNvPr id="101" name="field cell 93">
            <a:extLst>
              <a:ext uri="{FF2B5EF4-FFF2-40B4-BE49-F238E27FC236}">
                <a16:creationId xmlns:a16="http://schemas.microsoft.com/office/drawing/2014/main" id="{EE5748FC-87D8-4762-AB52-1576246B1FDD}"/>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9AD3D6"/>
          </a:solidFill>
          <a:ln w="0">
            <a:noFill/>
          </a:ln>
        </p:spPr>
        <p:txBody>
          <a:bodyPr/>
          <a:lstStyle/>
          <a:p>
            <a:endParaRPr lang="en-US"/>
          </a:p>
        </p:txBody>
      </p:sp>
      <p:sp>
        <p:nvSpPr>
          <p:cNvPr id="102" name="field cell 94">
            <a:extLst>
              <a:ext uri="{FF2B5EF4-FFF2-40B4-BE49-F238E27FC236}">
                <a16:creationId xmlns:a16="http://schemas.microsoft.com/office/drawing/2014/main" id="{C310BB47-05AE-4798-AD2F-FFD085AA99DE}"/>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03" name="field cell 95">
            <a:extLst>
              <a:ext uri="{FF2B5EF4-FFF2-40B4-BE49-F238E27FC236}">
                <a16:creationId xmlns:a16="http://schemas.microsoft.com/office/drawing/2014/main" id="{E3B0225A-28C3-4044-99DA-84CCBB19BC9A}"/>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4" name="field cell 96">
            <a:extLst>
              <a:ext uri="{FF2B5EF4-FFF2-40B4-BE49-F238E27FC236}">
                <a16:creationId xmlns:a16="http://schemas.microsoft.com/office/drawing/2014/main" id="{4CA23D4F-6920-49B9-89D5-88769A144342}"/>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105" name="field cell 97">
            <a:extLst>
              <a:ext uri="{FF2B5EF4-FFF2-40B4-BE49-F238E27FC236}">
                <a16:creationId xmlns:a16="http://schemas.microsoft.com/office/drawing/2014/main" id="{476997C4-F444-475E-8AF5-280C1E06FF5B}"/>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EBF5F8"/>
          </a:solidFill>
          <a:ln w="0">
            <a:noFill/>
          </a:ln>
        </p:spPr>
        <p:txBody>
          <a:bodyPr/>
          <a:lstStyle/>
          <a:p>
            <a:endParaRPr lang="en-US"/>
          </a:p>
        </p:txBody>
      </p:sp>
      <p:sp>
        <p:nvSpPr>
          <p:cNvPr id="106" name="field cell 98">
            <a:extLst>
              <a:ext uri="{FF2B5EF4-FFF2-40B4-BE49-F238E27FC236}">
                <a16:creationId xmlns:a16="http://schemas.microsoft.com/office/drawing/2014/main" id="{2CEF8825-D06A-475C-B559-57CB4F426E73}"/>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DFF0F3"/>
          </a:solidFill>
          <a:ln w="0">
            <a:noFill/>
          </a:ln>
        </p:spPr>
        <p:txBody>
          <a:bodyPr/>
          <a:lstStyle/>
          <a:p>
            <a:endParaRPr lang="en-US"/>
          </a:p>
        </p:txBody>
      </p:sp>
      <p:sp>
        <p:nvSpPr>
          <p:cNvPr id="107" name="field cell 99">
            <a:extLst>
              <a:ext uri="{FF2B5EF4-FFF2-40B4-BE49-F238E27FC236}">
                <a16:creationId xmlns:a16="http://schemas.microsoft.com/office/drawing/2014/main" id="{E916349E-0772-4A75-AF1D-01D9103E65D9}"/>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E6F3F6"/>
          </a:solidFill>
          <a:ln w="0">
            <a:noFill/>
          </a:ln>
        </p:spPr>
        <p:txBody>
          <a:bodyPr/>
          <a:lstStyle/>
          <a:p>
            <a:endParaRPr lang="en-US"/>
          </a:p>
        </p:txBody>
      </p:sp>
      <p:sp>
        <p:nvSpPr>
          <p:cNvPr id="108" name="field cell 100">
            <a:extLst>
              <a:ext uri="{FF2B5EF4-FFF2-40B4-BE49-F238E27FC236}">
                <a16:creationId xmlns:a16="http://schemas.microsoft.com/office/drawing/2014/main" id="{02E03D00-28FA-441C-BF61-5CDC134A7E8C}"/>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E5F3F6"/>
          </a:solidFill>
          <a:ln w="0">
            <a:noFill/>
          </a:ln>
        </p:spPr>
        <p:txBody>
          <a:bodyPr/>
          <a:lstStyle/>
          <a:p>
            <a:endParaRPr lang="en-US"/>
          </a:p>
        </p:txBody>
      </p:sp>
      <p:sp>
        <p:nvSpPr>
          <p:cNvPr id="109" name="field cell 101">
            <a:extLst>
              <a:ext uri="{FF2B5EF4-FFF2-40B4-BE49-F238E27FC236}">
                <a16:creationId xmlns:a16="http://schemas.microsoft.com/office/drawing/2014/main" id="{C94CFF03-621E-4FD8-8B72-03C4761FEC68}"/>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DFF0F3"/>
          </a:solidFill>
          <a:ln w="0">
            <a:noFill/>
          </a:ln>
        </p:spPr>
        <p:txBody>
          <a:bodyPr/>
          <a:lstStyle/>
          <a:p>
            <a:endParaRPr lang="en-US"/>
          </a:p>
        </p:txBody>
      </p:sp>
      <p:sp>
        <p:nvSpPr>
          <p:cNvPr id="110" name="field cell 102">
            <a:extLst>
              <a:ext uri="{FF2B5EF4-FFF2-40B4-BE49-F238E27FC236}">
                <a16:creationId xmlns:a16="http://schemas.microsoft.com/office/drawing/2014/main" id="{197E9FA7-1578-4751-AC13-E14043E8FCFC}"/>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D1EAED"/>
          </a:solidFill>
          <a:ln w="0">
            <a:noFill/>
          </a:ln>
        </p:spPr>
        <p:txBody>
          <a:bodyPr/>
          <a:lstStyle/>
          <a:p>
            <a:endParaRPr lang="en-US"/>
          </a:p>
        </p:txBody>
      </p:sp>
      <p:sp>
        <p:nvSpPr>
          <p:cNvPr id="111" name="field cell 103">
            <a:extLst>
              <a:ext uri="{FF2B5EF4-FFF2-40B4-BE49-F238E27FC236}">
                <a16:creationId xmlns:a16="http://schemas.microsoft.com/office/drawing/2014/main" id="{E11F5452-D0DF-4394-9F13-B8D32563A227}"/>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D7EDF0"/>
          </a:solidFill>
          <a:ln w="0">
            <a:noFill/>
          </a:ln>
        </p:spPr>
        <p:txBody>
          <a:bodyPr/>
          <a:lstStyle/>
          <a:p>
            <a:endParaRPr lang="en-US"/>
          </a:p>
        </p:txBody>
      </p:sp>
      <p:sp>
        <p:nvSpPr>
          <p:cNvPr id="112" name="field cell 104">
            <a:extLst>
              <a:ext uri="{FF2B5EF4-FFF2-40B4-BE49-F238E27FC236}">
                <a16:creationId xmlns:a16="http://schemas.microsoft.com/office/drawing/2014/main" id="{F330E8B4-B56A-4D6F-BF58-3A3D08A15884}"/>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DBEEF1"/>
          </a:solidFill>
          <a:ln w="0">
            <a:noFill/>
          </a:ln>
        </p:spPr>
        <p:txBody>
          <a:bodyPr/>
          <a:lstStyle/>
          <a:p>
            <a:endParaRPr lang="en-US"/>
          </a:p>
        </p:txBody>
      </p:sp>
      <p:sp>
        <p:nvSpPr>
          <p:cNvPr id="113" name="field cell 105">
            <a:extLst>
              <a:ext uri="{FF2B5EF4-FFF2-40B4-BE49-F238E27FC236}">
                <a16:creationId xmlns:a16="http://schemas.microsoft.com/office/drawing/2014/main" id="{E0834865-EF08-424F-A330-89058163990A}"/>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C4E5E8"/>
          </a:solidFill>
          <a:ln w="0">
            <a:noFill/>
          </a:ln>
        </p:spPr>
        <p:txBody>
          <a:bodyPr/>
          <a:lstStyle/>
          <a:p>
            <a:endParaRPr lang="en-US"/>
          </a:p>
        </p:txBody>
      </p:sp>
      <p:sp>
        <p:nvSpPr>
          <p:cNvPr id="114" name="field cell 106">
            <a:extLst>
              <a:ext uri="{FF2B5EF4-FFF2-40B4-BE49-F238E27FC236}">
                <a16:creationId xmlns:a16="http://schemas.microsoft.com/office/drawing/2014/main" id="{F4E6DB56-163B-4819-824D-37DC39644421}"/>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9FD5D8"/>
          </a:solidFill>
          <a:ln w="0">
            <a:noFill/>
          </a:ln>
        </p:spPr>
        <p:txBody>
          <a:bodyPr/>
          <a:lstStyle/>
          <a:p>
            <a:endParaRPr lang="en-US"/>
          </a:p>
        </p:txBody>
      </p:sp>
      <p:sp>
        <p:nvSpPr>
          <p:cNvPr id="115" name="field cell 107">
            <a:extLst>
              <a:ext uri="{FF2B5EF4-FFF2-40B4-BE49-F238E27FC236}">
                <a16:creationId xmlns:a16="http://schemas.microsoft.com/office/drawing/2014/main" id="{1759BBA9-216B-42D8-985C-25CA165FB2F9}"/>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116" name="field cell 108">
            <a:extLst>
              <a:ext uri="{FF2B5EF4-FFF2-40B4-BE49-F238E27FC236}">
                <a16:creationId xmlns:a16="http://schemas.microsoft.com/office/drawing/2014/main" id="{EBE9D21D-0CFA-4571-8C61-14F90A84FB20}"/>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378F96"/>
          </a:solidFill>
          <a:ln w="0">
            <a:noFill/>
          </a:ln>
        </p:spPr>
        <p:txBody>
          <a:bodyPr/>
          <a:lstStyle/>
          <a:p>
            <a:endParaRPr lang="en-US"/>
          </a:p>
        </p:txBody>
      </p:sp>
      <p:sp>
        <p:nvSpPr>
          <p:cNvPr id="117" name="field cell 109">
            <a:extLst>
              <a:ext uri="{FF2B5EF4-FFF2-40B4-BE49-F238E27FC236}">
                <a16:creationId xmlns:a16="http://schemas.microsoft.com/office/drawing/2014/main" id="{C0852E87-B98B-458B-B3E5-AEB2BA7F26E8}"/>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399198"/>
          </a:solidFill>
          <a:ln w="0">
            <a:noFill/>
          </a:ln>
        </p:spPr>
        <p:txBody>
          <a:bodyPr/>
          <a:lstStyle/>
          <a:p>
            <a:endParaRPr lang="en-US"/>
          </a:p>
        </p:txBody>
      </p:sp>
      <p:sp>
        <p:nvSpPr>
          <p:cNvPr id="118" name="field cell 110">
            <a:extLst>
              <a:ext uri="{FF2B5EF4-FFF2-40B4-BE49-F238E27FC236}">
                <a16:creationId xmlns:a16="http://schemas.microsoft.com/office/drawing/2014/main" id="{378E4A94-48D7-4F87-9334-540157C8D697}"/>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66B1B5"/>
          </a:solidFill>
          <a:ln w="0">
            <a:noFill/>
          </a:ln>
        </p:spPr>
        <p:txBody>
          <a:bodyPr/>
          <a:lstStyle/>
          <a:p>
            <a:endParaRPr lang="en-US"/>
          </a:p>
        </p:txBody>
      </p:sp>
      <p:sp>
        <p:nvSpPr>
          <p:cNvPr id="119" name="field cell 111">
            <a:extLst>
              <a:ext uri="{FF2B5EF4-FFF2-40B4-BE49-F238E27FC236}">
                <a16:creationId xmlns:a16="http://schemas.microsoft.com/office/drawing/2014/main" id="{8DB9CE10-9EE1-42D4-AA56-CB0FB90CCDC5}"/>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8CCCCF"/>
          </a:solidFill>
          <a:ln w="0">
            <a:noFill/>
          </a:ln>
        </p:spPr>
        <p:txBody>
          <a:bodyPr/>
          <a:lstStyle/>
          <a:p>
            <a:endParaRPr lang="en-US"/>
          </a:p>
        </p:txBody>
      </p:sp>
      <p:sp>
        <p:nvSpPr>
          <p:cNvPr id="120" name="field cell 112">
            <a:extLst>
              <a:ext uri="{FF2B5EF4-FFF2-40B4-BE49-F238E27FC236}">
                <a16:creationId xmlns:a16="http://schemas.microsoft.com/office/drawing/2014/main" id="{E6A57658-5AE3-4598-B792-4059F2FA3DD9}"/>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C7E6E9"/>
          </a:solidFill>
          <a:ln w="0">
            <a:noFill/>
          </a:ln>
        </p:spPr>
        <p:txBody>
          <a:bodyPr/>
          <a:lstStyle/>
          <a:p>
            <a:endParaRPr lang="en-US"/>
          </a:p>
        </p:txBody>
      </p:sp>
      <p:sp>
        <p:nvSpPr>
          <p:cNvPr id="121" name="field cell 113">
            <a:extLst>
              <a:ext uri="{FF2B5EF4-FFF2-40B4-BE49-F238E27FC236}">
                <a16:creationId xmlns:a16="http://schemas.microsoft.com/office/drawing/2014/main" id="{0E6DB6EB-CD29-4AD2-AE80-7F8D59D06965}"/>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A5D8DB"/>
          </a:solidFill>
          <a:ln w="0">
            <a:noFill/>
          </a:ln>
        </p:spPr>
        <p:txBody>
          <a:bodyPr/>
          <a:lstStyle/>
          <a:p>
            <a:endParaRPr lang="en-US"/>
          </a:p>
        </p:txBody>
      </p:sp>
      <p:sp>
        <p:nvSpPr>
          <p:cNvPr id="122" name="field cell 114">
            <a:extLst>
              <a:ext uri="{FF2B5EF4-FFF2-40B4-BE49-F238E27FC236}">
                <a16:creationId xmlns:a16="http://schemas.microsoft.com/office/drawing/2014/main" id="{550E802E-ACA1-45F2-BDBE-C26EE66211BF}"/>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123" name="field cell 115">
            <a:extLst>
              <a:ext uri="{FF2B5EF4-FFF2-40B4-BE49-F238E27FC236}">
                <a16:creationId xmlns:a16="http://schemas.microsoft.com/office/drawing/2014/main" id="{072F5776-CE6D-427B-8949-8F1F6CB14E45}"/>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C4E5E8"/>
          </a:solidFill>
          <a:ln w="0">
            <a:noFill/>
          </a:ln>
        </p:spPr>
        <p:txBody>
          <a:bodyPr/>
          <a:lstStyle/>
          <a:p>
            <a:endParaRPr lang="en-US"/>
          </a:p>
        </p:txBody>
      </p:sp>
      <p:sp>
        <p:nvSpPr>
          <p:cNvPr id="124" name="field cell 116">
            <a:extLst>
              <a:ext uri="{FF2B5EF4-FFF2-40B4-BE49-F238E27FC236}">
                <a16:creationId xmlns:a16="http://schemas.microsoft.com/office/drawing/2014/main" id="{CB555189-5589-45EB-B946-06BBF7DC3F7B}"/>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2E8990"/>
          </a:solidFill>
          <a:ln w="0">
            <a:noFill/>
          </a:ln>
        </p:spPr>
        <p:txBody>
          <a:bodyPr/>
          <a:lstStyle/>
          <a:p>
            <a:endParaRPr lang="en-US"/>
          </a:p>
        </p:txBody>
      </p:sp>
      <p:sp>
        <p:nvSpPr>
          <p:cNvPr id="125" name="field cell 117">
            <a:extLst>
              <a:ext uri="{FF2B5EF4-FFF2-40B4-BE49-F238E27FC236}">
                <a16:creationId xmlns:a16="http://schemas.microsoft.com/office/drawing/2014/main" id="{E9C9FFDE-4A7E-4C5B-BC7E-68E611C9AFFB}"/>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4B9DA3"/>
          </a:solidFill>
          <a:ln w="0">
            <a:noFill/>
          </a:ln>
        </p:spPr>
        <p:txBody>
          <a:bodyPr/>
          <a:lstStyle/>
          <a:p>
            <a:endParaRPr lang="en-US"/>
          </a:p>
        </p:txBody>
      </p:sp>
      <p:sp>
        <p:nvSpPr>
          <p:cNvPr id="126" name="field cell 118">
            <a:extLst>
              <a:ext uri="{FF2B5EF4-FFF2-40B4-BE49-F238E27FC236}">
                <a16:creationId xmlns:a16="http://schemas.microsoft.com/office/drawing/2014/main" id="{F2CADD49-54DF-41CA-912C-0BC949076D6B}"/>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59A7AD"/>
          </a:solidFill>
          <a:ln w="0">
            <a:noFill/>
          </a:ln>
        </p:spPr>
        <p:txBody>
          <a:bodyPr/>
          <a:lstStyle/>
          <a:p>
            <a:endParaRPr lang="en-US"/>
          </a:p>
        </p:txBody>
      </p:sp>
      <p:sp>
        <p:nvSpPr>
          <p:cNvPr id="127" name="field cell 119">
            <a:extLst>
              <a:ext uri="{FF2B5EF4-FFF2-40B4-BE49-F238E27FC236}">
                <a16:creationId xmlns:a16="http://schemas.microsoft.com/office/drawing/2014/main" id="{78184B89-4FA8-47DD-B4C4-A0D8916094B4}"/>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29858D"/>
          </a:solidFill>
          <a:ln w="0">
            <a:noFill/>
          </a:ln>
        </p:spPr>
        <p:txBody>
          <a:bodyPr/>
          <a:lstStyle/>
          <a:p>
            <a:endParaRPr lang="en-US"/>
          </a:p>
        </p:txBody>
      </p:sp>
      <p:sp>
        <p:nvSpPr>
          <p:cNvPr id="128" name="field cell 120">
            <a:extLst>
              <a:ext uri="{FF2B5EF4-FFF2-40B4-BE49-F238E27FC236}">
                <a16:creationId xmlns:a16="http://schemas.microsoft.com/office/drawing/2014/main" id="{996F7147-373E-4FEC-84A9-4F49ECA88521}"/>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71B8BD"/>
          </a:solidFill>
          <a:ln w="0">
            <a:noFill/>
          </a:ln>
        </p:spPr>
        <p:txBody>
          <a:bodyPr/>
          <a:lstStyle/>
          <a:p>
            <a:endParaRPr lang="en-US"/>
          </a:p>
        </p:txBody>
      </p:sp>
      <p:sp>
        <p:nvSpPr>
          <p:cNvPr id="129" name="field cell 121">
            <a:extLst>
              <a:ext uri="{FF2B5EF4-FFF2-40B4-BE49-F238E27FC236}">
                <a16:creationId xmlns:a16="http://schemas.microsoft.com/office/drawing/2014/main" id="{8127764E-548A-4FC3-BE6E-A94A5ACF46DF}"/>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62AEB3"/>
          </a:solidFill>
          <a:ln w="0">
            <a:noFill/>
          </a:ln>
        </p:spPr>
        <p:txBody>
          <a:bodyPr/>
          <a:lstStyle/>
          <a:p>
            <a:endParaRPr lang="en-US"/>
          </a:p>
        </p:txBody>
      </p:sp>
      <p:sp>
        <p:nvSpPr>
          <p:cNvPr id="130" name="field cell 122">
            <a:extLst>
              <a:ext uri="{FF2B5EF4-FFF2-40B4-BE49-F238E27FC236}">
                <a16:creationId xmlns:a16="http://schemas.microsoft.com/office/drawing/2014/main" id="{897A76D3-44EE-47D7-AD22-EA972BF354A5}"/>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328B93"/>
          </a:solidFill>
          <a:ln w="0">
            <a:noFill/>
          </a:ln>
        </p:spPr>
        <p:txBody>
          <a:bodyPr/>
          <a:lstStyle/>
          <a:p>
            <a:endParaRPr lang="en-US"/>
          </a:p>
        </p:txBody>
      </p:sp>
      <p:sp>
        <p:nvSpPr>
          <p:cNvPr id="131" name="field cell 123">
            <a:extLst>
              <a:ext uri="{FF2B5EF4-FFF2-40B4-BE49-F238E27FC236}">
                <a16:creationId xmlns:a16="http://schemas.microsoft.com/office/drawing/2014/main" id="{DA18FBCC-8CB3-4CA6-9089-5FA0255BB740}"/>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D6C78"/>
          </a:solidFill>
          <a:ln w="0">
            <a:noFill/>
          </a:ln>
        </p:spPr>
        <p:txBody>
          <a:bodyPr/>
          <a:lstStyle/>
          <a:p>
            <a:endParaRPr lang="en-US"/>
          </a:p>
        </p:txBody>
      </p:sp>
      <p:sp>
        <p:nvSpPr>
          <p:cNvPr id="132" name="field cell 124">
            <a:extLst>
              <a:ext uri="{FF2B5EF4-FFF2-40B4-BE49-F238E27FC236}">
                <a16:creationId xmlns:a16="http://schemas.microsoft.com/office/drawing/2014/main" id="{B4604440-2BF0-45C0-ABBE-3C8D87CFDC9A}"/>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5EABB0"/>
          </a:solidFill>
          <a:ln w="0">
            <a:noFill/>
          </a:ln>
        </p:spPr>
        <p:txBody>
          <a:bodyPr/>
          <a:lstStyle/>
          <a:p>
            <a:endParaRPr lang="en-US"/>
          </a:p>
        </p:txBody>
      </p:sp>
      <p:sp>
        <p:nvSpPr>
          <p:cNvPr id="133" name="field cell 125">
            <a:extLst>
              <a:ext uri="{FF2B5EF4-FFF2-40B4-BE49-F238E27FC236}">
                <a16:creationId xmlns:a16="http://schemas.microsoft.com/office/drawing/2014/main" id="{362059AB-B576-4DC4-A13B-FD70C5F5B651}"/>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3B9299"/>
          </a:solidFill>
          <a:ln w="0">
            <a:noFill/>
          </a:ln>
        </p:spPr>
        <p:txBody>
          <a:bodyPr/>
          <a:lstStyle/>
          <a:p>
            <a:endParaRPr lang="en-US"/>
          </a:p>
        </p:txBody>
      </p:sp>
      <p:sp>
        <p:nvSpPr>
          <p:cNvPr id="134" name="field cell 126">
            <a:extLst>
              <a:ext uri="{FF2B5EF4-FFF2-40B4-BE49-F238E27FC236}">
                <a16:creationId xmlns:a16="http://schemas.microsoft.com/office/drawing/2014/main" id="{7C01C1C9-3F99-4E65-BEF0-53D588AC6752}"/>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61ADB2"/>
          </a:solidFill>
          <a:ln w="0">
            <a:noFill/>
          </a:ln>
        </p:spPr>
        <p:txBody>
          <a:bodyPr/>
          <a:lstStyle/>
          <a:p>
            <a:endParaRPr lang="en-US"/>
          </a:p>
        </p:txBody>
      </p:sp>
      <p:sp>
        <p:nvSpPr>
          <p:cNvPr id="135" name="field cell 127">
            <a:extLst>
              <a:ext uri="{FF2B5EF4-FFF2-40B4-BE49-F238E27FC236}">
                <a16:creationId xmlns:a16="http://schemas.microsoft.com/office/drawing/2014/main" id="{C2FC8AC5-5A64-4B52-9263-DC61D452CE0F}"/>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43979E"/>
          </a:solidFill>
          <a:ln w="0">
            <a:noFill/>
          </a:ln>
        </p:spPr>
        <p:txBody>
          <a:bodyPr/>
          <a:lstStyle/>
          <a:p>
            <a:endParaRPr lang="en-US"/>
          </a:p>
        </p:txBody>
      </p:sp>
      <p:sp>
        <p:nvSpPr>
          <p:cNvPr id="136" name="field cell 128">
            <a:extLst>
              <a:ext uri="{FF2B5EF4-FFF2-40B4-BE49-F238E27FC236}">
                <a16:creationId xmlns:a16="http://schemas.microsoft.com/office/drawing/2014/main" id="{5687DFF3-D38B-4846-9298-937B4C58C218}"/>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D6A77"/>
          </a:solidFill>
          <a:ln w="0">
            <a:noFill/>
          </a:ln>
        </p:spPr>
        <p:txBody>
          <a:bodyPr/>
          <a:lstStyle/>
          <a:p>
            <a:endParaRPr lang="en-US"/>
          </a:p>
        </p:txBody>
      </p:sp>
      <p:sp>
        <p:nvSpPr>
          <p:cNvPr id="137" name="field cell 129">
            <a:extLst>
              <a:ext uri="{FF2B5EF4-FFF2-40B4-BE49-F238E27FC236}">
                <a16:creationId xmlns:a16="http://schemas.microsoft.com/office/drawing/2014/main" id="{78175825-F1B8-4267-904F-3B724B23CC7C}"/>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B5163"/>
          </a:solidFill>
          <a:ln w="0">
            <a:noFill/>
          </a:ln>
        </p:spPr>
        <p:txBody>
          <a:bodyPr/>
          <a:lstStyle/>
          <a:p>
            <a:endParaRPr lang="en-US"/>
          </a:p>
        </p:txBody>
      </p:sp>
      <p:sp>
        <p:nvSpPr>
          <p:cNvPr id="138" name="field cell 130">
            <a:extLst>
              <a:ext uri="{FF2B5EF4-FFF2-40B4-BE49-F238E27FC236}">
                <a16:creationId xmlns:a16="http://schemas.microsoft.com/office/drawing/2014/main" id="{F3C303D4-16B9-464E-A0D7-03018F5D43C2}"/>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378F96"/>
          </a:solidFill>
          <a:ln w="0">
            <a:noFill/>
          </a:ln>
        </p:spPr>
        <p:txBody>
          <a:bodyPr/>
          <a:lstStyle/>
          <a:p>
            <a:endParaRPr lang="en-US"/>
          </a:p>
        </p:txBody>
      </p:sp>
      <p:sp>
        <p:nvSpPr>
          <p:cNvPr id="139" name="field cell 131">
            <a:extLst>
              <a:ext uri="{FF2B5EF4-FFF2-40B4-BE49-F238E27FC236}">
                <a16:creationId xmlns:a16="http://schemas.microsoft.com/office/drawing/2014/main" id="{B9413855-5682-4006-8B9E-E3BE65BA860B}"/>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3A9198"/>
          </a:solidFill>
          <a:ln w="0">
            <a:noFill/>
          </a:ln>
        </p:spPr>
        <p:txBody>
          <a:bodyPr/>
          <a:lstStyle/>
          <a:p>
            <a:endParaRPr lang="en-US"/>
          </a:p>
        </p:txBody>
      </p:sp>
      <p:sp>
        <p:nvSpPr>
          <p:cNvPr id="140" name="field cell 132">
            <a:extLst>
              <a:ext uri="{FF2B5EF4-FFF2-40B4-BE49-F238E27FC236}">
                <a16:creationId xmlns:a16="http://schemas.microsoft.com/office/drawing/2014/main" id="{0DACDDE7-6060-4E32-9B9E-6EA6648A13A0}"/>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D6875"/>
          </a:solidFill>
          <a:ln w="0">
            <a:noFill/>
          </a:ln>
        </p:spPr>
        <p:txBody>
          <a:bodyPr/>
          <a:lstStyle/>
          <a:p>
            <a:endParaRPr lang="en-US"/>
          </a:p>
        </p:txBody>
      </p:sp>
      <p:sp>
        <p:nvSpPr>
          <p:cNvPr id="141" name="field cell 133">
            <a:extLst>
              <a:ext uri="{FF2B5EF4-FFF2-40B4-BE49-F238E27FC236}">
                <a16:creationId xmlns:a16="http://schemas.microsoft.com/office/drawing/2014/main" id="{B6E3EA6F-D8E2-4BCB-B84D-4E8DDAFE9F24}"/>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B495D"/>
          </a:solidFill>
          <a:ln w="0">
            <a:noFill/>
          </a:ln>
        </p:spPr>
        <p:txBody>
          <a:bodyPr/>
          <a:lstStyle/>
          <a:p>
            <a:endParaRPr lang="en-US"/>
          </a:p>
        </p:txBody>
      </p:sp>
      <p:sp>
        <p:nvSpPr>
          <p:cNvPr id="142" name="field cell 134">
            <a:extLst>
              <a:ext uri="{FF2B5EF4-FFF2-40B4-BE49-F238E27FC236}">
                <a16:creationId xmlns:a16="http://schemas.microsoft.com/office/drawing/2014/main" id="{4CE34CD7-3921-417C-BBDF-CBC3EFF7936D}"/>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2E49"/>
          </a:solidFill>
          <a:ln w="0">
            <a:noFill/>
          </a:ln>
        </p:spPr>
        <p:txBody>
          <a:bodyPr/>
          <a:lstStyle/>
          <a:p>
            <a:endParaRPr lang="en-US"/>
          </a:p>
        </p:txBody>
      </p:sp>
      <p:sp>
        <p:nvSpPr>
          <p:cNvPr id="143" name="field cell 135">
            <a:extLst>
              <a:ext uri="{FF2B5EF4-FFF2-40B4-BE49-F238E27FC236}">
                <a16:creationId xmlns:a16="http://schemas.microsoft.com/office/drawing/2014/main" id="{3AD77E49-CA46-4CA2-97AF-E16232315049}"/>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E48"/>
          </a:solidFill>
          <a:ln w="0">
            <a:noFill/>
          </a:ln>
        </p:spPr>
        <p:txBody>
          <a:bodyPr/>
          <a:lstStyle/>
          <a:p>
            <a:endParaRPr lang="en-US"/>
          </a:p>
        </p:txBody>
      </p:sp>
      <p:sp>
        <p:nvSpPr>
          <p:cNvPr id="144" name="field cell 136">
            <a:extLst>
              <a:ext uri="{FF2B5EF4-FFF2-40B4-BE49-F238E27FC236}">
                <a16:creationId xmlns:a16="http://schemas.microsoft.com/office/drawing/2014/main" id="{804D1F8A-8E92-4702-A950-B56E966DA3E4}"/>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D707B"/>
          </a:solidFill>
          <a:ln w="0">
            <a:noFill/>
          </a:ln>
        </p:spPr>
        <p:txBody>
          <a:bodyPr/>
          <a:lstStyle/>
          <a:p>
            <a:endParaRPr lang="en-US"/>
          </a:p>
        </p:txBody>
      </p:sp>
      <p:sp>
        <p:nvSpPr>
          <p:cNvPr id="145" name="field cell 137">
            <a:extLst>
              <a:ext uri="{FF2B5EF4-FFF2-40B4-BE49-F238E27FC236}">
                <a16:creationId xmlns:a16="http://schemas.microsoft.com/office/drawing/2014/main" id="{E989DFCE-2182-490C-B5C6-9744489CC02D}"/>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D6976"/>
          </a:solidFill>
          <a:ln w="0">
            <a:noFill/>
          </a:ln>
        </p:spPr>
        <p:txBody>
          <a:bodyPr/>
          <a:lstStyle/>
          <a:p>
            <a:endParaRPr lang="en-US"/>
          </a:p>
        </p:txBody>
      </p:sp>
      <p:sp>
        <p:nvSpPr>
          <p:cNvPr id="146" name="field cell 138">
            <a:extLst>
              <a:ext uri="{FF2B5EF4-FFF2-40B4-BE49-F238E27FC236}">
                <a16:creationId xmlns:a16="http://schemas.microsoft.com/office/drawing/2014/main" id="{9D4767AB-D6BC-4BA7-9AF5-53EBAE1E0336}"/>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C6472"/>
          </a:solidFill>
          <a:ln w="0">
            <a:noFill/>
          </a:ln>
        </p:spPr>
        <p:txBody>
          <a:bodyPr/>
          <a:lstStyle/>
          <a:p>
            <a:endParaRPr lang="en-US"/>
          </a:p>
        </p:txBody>
      </p:sp>
      <p:sp>
        <p:nvSpPr>
          <p:cNvPr id="147" name="field cell 139">
            <a:extLst>
              <a:ext uri="{FF2B5EF4-FFF2-40B4-BE49-F238E27FC236}">
                <a16:creationId xmlns:a16="http://schemas.microsoft.com/office/drawing/2014/main" id="{D357FC21-8A10-4D23-9540-49D5867E8A57}"/>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B4E61"/>
          </a:solidFill>
          <a:ln w="0">
            <a:noFill/>
          </a:ln>
        </p:spPr>
        <p:txBody>
          <a:bodyPr/>
          <a:lstStyle/>
          <a:p>
            <a:endParaRPr lang="en-US"/>
          </a:p>
        </p:txBody>
      </p:sp>
      <p:sp>
        <p:nvSpPr>
          <p:cNvPr id="148" name="field cell 140">
            <a:extLst>
              <a:ext uri="{FF2B5EF4-FFF2-40B4-BE49-F238E27FC236}">
                <a16:creationId xmlns:a16="http://schemas.microsoft.com/office/drawing/2014/main" id="{90AA6220-E12D-446D-A661-262FCCF1F092}"/>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9" name="field cell 141">
            <a:extLst>
              <a:ext uri="{FF2B5EF4-FFF2-40B4-BE49-F238E27FC236}">
                <a16:creationId xmlns:a16="http://schemas.microsoft.com/office/drawing/2014/main" id="{B788B853-D3F6-46FA-9066-E3526FF0925B}"/>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50" name="field cell 142">
            <a:extLst>
              <a:ext uri="{FF2B5EF4-FFF2-40B4-BE49-F238E27FC236}">
                <a16:creationId xmlns:a16="http://schemas.microsoft.com/office/drawing/2014/main" id="{2474E448-3345-48FB-9EEC-74270496C111}"/>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55A5AA"/>
          </a:solidFill>
          <a:ln w="0">
            <a:noFill/>
          </a:ln>
        </p:spPr>
        <p:txBody>
          <a:bodyPr/>
          <a:lstStyle/>
          <a:p>
            <a:endParaRPr lang="en-US"/>
          </a:p>
        </p:txBody>
      </p:sp>
      <p:sp>
        <p:nvSpPr>
          <p:cNvPr id="151" name="field cell 143">
            <a:extLst>
              <a:ext uri="{FF2B5EF4-FFF2-40B4-BE49-F238E27FC236}">
                <a16:creationId xmlns:a16="http://schemas.microsoft.com/office/drawing/2014/main" id="{2DB1F3D5-953D-4CA9-A102-119BE4BBD748}"/>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499CA2"/>
          </a:solidFill>
          <a:ln w="0">
            <a:noFill/>
          </a:ln>
        </p:spPr>
        <p:txBody>
          <a:bodyPr/>
          <a:lstStyle/>
          <a:p>
            <a:endParaRPr lang="en-US"/>
          </a:p>
        </p:txBody>
      </p:sp>
      <p:sp>
        <p:nvSpPr>
          <p:cNvPr id="152" name="field cell 144">
            <a:extLst>
              <a:ext uri="{FF2B5EF4-FFF2-40B4-BE49-F238E27FC236}">
                <a16:creationId xmlns:a16="http://schemas.microsoft.com/office/drawing/2014/main" id="{23772454-693E-41AB-B207-4C9BF8FCE145}"/>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D6E79"/>
          </a:solidFill>
          <a:ln w="0">
            <a:noFill/>
          </a:ln>
        </p:spPr>
        <p:txBody>
          <a:bodyPr/>
          <a:lstStyle/>
          <a:p>
            <a:endParaRPr lang="en-US"/>
          </a:p>
        </p:txBody>
      </p:sp>
      <p:sp>
        <p:nvSpPr>
          <p:cNvPr id="153" name="field cell 145">
            <a:extLst>
              <a:ext uri="{FF2B5EF4-FFF2-40B4-BE49-F238E27FC236}">
                <a16:creationId xmlns:a16="http://schemas.microsoft.com/office/drawing/2014/main" id="{D36F74E7-932E-4372-B3C6-6F6FB9D26C50}"/>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B4D60"/>
          </a:solidFill>
          <a:ln w="0">
            <a:noFill/>
          </a:ln>
        </p:spPr>
        <p:txBody>
          <a:bodyPr/>
          <a:lstStyle/>
          <a:p>
            <a:endParaRPr lang="en-US"/>
          </a:p>
        </p:txBody>
      </p:sp>
      <p:sp>
        <p:nvSpPr>
          <p:cNvPr id="154" name="field cell 146">
            <a:extLst>
              <a:ext uri="{FF2B5EF4-FFF2-40B4-BE49-F238E27FC236}">
                <a16:creationId xmlns:a16="http://schemas.microsoft.com/office/drawing/2014/main" id="{DC4F21C6-831E-4535-9EE6-56DAC21412E5}"/>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A1D6D9"/>
          </a:solidFill>
          <a:ln w="0">
            <a:noFill/>
          </a:ln>
        </p:spPr>
        <p:txBody>
          <a:bodyPr/>
          <a:lstStyle/>
          <a:p>
            <a:endParaRPr lang="en-US"/>
          </a:p>
        </p:txBody>
      </p:sp>
      <p:sp>
        <p:nvSpPr>
          <p:cNvPr id="155" name="field cell 147">
            <a:extLst>
              <a:ext uri="{FF2B5EF4-FFF2-40B4-BE49-F238E27FC236}">
                <a16:creationId xmlns:a16="http://schemas.microsoft.com/office/drawing/2014/main" id="{C1020B3B-AC16-4680-A408-CEB623DD3A1D}"/>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AFDCDF"/>
          </a:solidFill>
          <a:ln w="0">
            <a:noFill/>
          </a:ln>
        </p:spPr>
        <p:txBody>
          <a:bodyPr/>
          <a:lstStyle/>
          <a:p>
            <a:endParaRPr lang="en-US"/>
          </a:p>
        </p:txBody>
      </p:sp>
      <p:sp>
        <p:nvSpPr>
          <p:cNvPr id="156" name="field cell 148">
            <a:extLst>
              <a:ext uri="{FF2B5EF4-FFF2-40B4-BE49-F238E27FC236}">
                <a16:creationId xmlns:a16="http://schemas.microsoft.com/office/drawing/2014/main" id="{788E5C52-0656-48FE-84CD-17B9E985D3FE}"/>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74BBBF"/>
          </a:solidFill>
          <a:ln w="0">
            <a:noFill/>
          </a:ln>
        </p:spPr>
        <p:txBody>
          <a:bodyPr/>
          <a:lstStyle/>
          <a:p>
            <a:endParaRPr lang="en-US"/>
          </a:p>
        </p:txBody>
      </p:sp>
      <p:sp>
        <p:nvSpPr>
          <p:cNvPr id="157" name="field cell 149">
            <a:extLst>
              <a:ext uri="{FF2B5EF4-FFF2-40B4-BE49-F238E27FC236}">
                <a16:creationId xmlns:a16="http://schemas.microsoft.com/office/drawing/2014/main" id="{825D60E5-DE96-4BAF-A50C-BC03222AE6ED}"/>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59A7AD"/>
          </a:solidFill>
          <a:ln w="0">
            <a:noFill/>
          </a:ln>
        </p:spPr>
        <p:txBody>
          <a:bodyPr/>
          <a:lstStyle/>
          <a:p>
            <a:endParaRPr lang="en-US"/>
          </a:p>
        </p:txBody>
      </p:sp>
      <p:sp>
        <p:nvSpPr>
          <p:cNvPr id="158" name="field cell 150">
            <a:extLst>
              <a:ext uri="{FF2B5EF4-FFF2-40B4-BE49-F238E27FC236}">
                <a16:creationId xmlns:a16="http://schemas.microsoft.com/office/drawing/2014/main" id="{6305ACEC-18B5-4ADE-B0DD-B92A47E62DFA}"/>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81C5C8"/>
          </a:solidFill>
          <a:ln w="0">
            <a:noFill/>
          </a:ln>
        </p:spPr>
        <p:txBody>
          <a:bodyPr/>
          <a:lstStyle/>
          <a:p>
            <a:endParaRPr lang="en-US"/>
          </a:p>
        </p:txBody>
      </p:sp>
      <p:sp>
        <p:nvSpPr>
          <p:cNvPr id="159" name="field cell 151">
            <a:extLst>
              <a:ext uri="{FF2B5EF4-FFF2-40B4-BE49-F238E27FC236}">
                <a16:creationId xmlns:a16="http://schemas.microsoft.com/office/drawing/2014/main" id="{753A77A0-DB04-407F-89EF-EA38E38506C6}"/>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64AFB4"/>
          </a:solidFill>
          <a:ln w="0">
            <a:noFill/>
          </a:ln>
        </p:spPr>
        <p:txBody>
          <a:bodyPr/>
          <a:lstStyle/>
          <a:p>
            <a:endParaRPr lang="en-US"/>
          </a:p>
        </p:txBody>
      </p:sp>
      <p:sp>
        <p:nvSpPr>
          <p:cNvPr id="160" name="field cell 152">
            <a:extLst>
              <a:ext uri="{FF2B5EF4-FFF2-40B4-BE49-F238E27FC236}">
                <a16:creationId xmlns:a16="http://schemas.microsoft.com/office/drawing/2014/main" id="{78BBA755-519B-408C-9DAA-82818CB6BA55}"/>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D0EAED"/>
          </a:solidFill>
          <a:ln w="0">
            <a:noFill/>
          </a:ln>
        </p:spPr>
        <p:txBody>
          <a:bodyPr/>
          <a:lstStyle/>
          <a:p>
            <a:endParaRPr lang="en-US"/>
          </a:p>
        </p:txBody>
      </p:sp>
      <p:sp>
        <p:nvSpPr>
          <p:cNvPr id="161" name="field cell 153">
            <a:extLst>
              <a:ext uri="{FF2B5EF4-FFF2-40B4-BE49-F238E27FC236}">
                <a16:creationId xmlns:a16="http://schemas.microsoft.com/office/drawing/2014/main" id="{ECF4B958-DEB6-4DC9-B3C6-C73A240E4AB2}"/>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C7E6E9"/>
          </a:solidFill>
          <a:ln w="0">
            <a:noFill/>
          </a:ln>
        </p:spPr>
        <p:txBody>
          <a:bodyPr/>
          <a:lstStyle/>
          <a:p>
            <a:endParaRPr lang="en-US"/>
          </a:p>
        </p:txBody>
      </p:sp>
      <p:sp>
        <p:nvSpPr>
          <p:cNvPr id="162" name="field cell 154">
            <a:extLst>
              <a:ext uri="{FF2B5EF4-FFF2-40B4-BE49-F238E27FC236}">
                <a16:creationId xmlns:a16="http://schemas.microsoft.com/office/drawing/2014/main" id="{AFE749CD-9B34-49EB-9F7E-B28F0261EB65}"/>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ADDBDE"/>
          </a:solidFill>
          <a:ln w="0">
            <a:noFill/>
          </a:ln>
        </p:spPr>
        <p:txBody>
          <a:bodyPr/>
          <a:lstStyle/>
          <a:p>
            <a:endParaRPr lang="en-US"/>
          </a:p>
        </p:txBody>
      </p:sp>
      <p:sp>
        <p:nvSpPr>
          <p:cNvPr id="163" name="field cell 155">
            <a:extLst>
              <a:ext uri="{FF2B5EF4-FFF2-40B4-BE49-F238E27FC236}">
                <a16:creationId xmlns:a16="http://schemas.microsoft.com/office/drawing/2014/main" id="{2601E409-8259-4117-AEF9-F8F4D7DDBE88}"/>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A2D6D9"/>
          </a:solidFill>
          <a:ln w="0">
            <a:noFill/>
          </a:ln>
        </p:spPr>
        <p:txBody>
          <a:bodyPr/>
          <a:lstStyle/>
          <a:p>
            <a:endParaRPr lang="en-US"/>
          </a:p>
        </p:txBody>
      </p:sp>
      <p:sp>
        <p:nvSpPr>
          <p:cNvPr id="164" name="field cell 156">
            <a:extLst>
              <a:ext uri="{FF2B5EF4-FFF2-40B4-BE49-F238E27FC236}">
                <a16:creationId xmlns:a16="http://schemas.microsoft.com/office/drawing/2014/main" id="{E663BDFF-AE14-4EDA-87FD-EC88F1CF0EA9}"/>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40959C"/>
          </a:solidFill>
          <a:ln w="0">
            <a:noFill/>
          </a:ln>
        </p:spPr>
        <p:txBody>
          <a:bodyPr/>
          <a:lstStyle/>
          <a:p>
            <a:endParaRPr lang="en-US"/>
          </a:p>
        </p:txBody>
      </p:sp>
      <p:sp>
        <p:nvSpPr>
          <p:cNvPr id="165" name="field cell 157">
            <a:extLst>
              <a:ext uri="{FF2B5EF4-FFF2-40B4-BE49-F238E27FC236}">
                <a16:creationId xmlns:a16="http://schemas.microsoft.com/office/drawing/2014/main" id="{6AEEFD8B-9E08-40D3-A8C3-0F2090DBC1C9}"/>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E7A83"/>
          </a:solidFill>
          <a:ln w="0">
            <a:noFill/>
          </a:ln>
        </p:spPr>
        <p:txBody>
          <a:bodyPr/>
          <a:lstStyle/>
          <a:p>
            <a:endParaRPr lang="en-US"/>
          </a:p>
        </p:txBody>
      </p:sp>
      <p:sp>
        <p:nvSpPr>
          <p:cNvPr id="166" name="field cell 158">
            <a:extLst>
              <a:ext uri="{FF2B5EF4-FFF2-40B4-BE49-F238E27FC236}">
                <a16:creationId xmlns:a16="http://schemas.microsoft.com/office/drawing/2014/main" id="{C363D1E0-1AD0-4F0A-93BC-E78A0C8FF92D}"/>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3F949B"/>
          </a:solidFill>
          <a:ln w="0">
            <a:noFill/>
          </a:ln>
        </p:spPr>
        <p:txBody>
          <a:bodyPr/>
          <a:lstStyle/>
          <a:p>
            <a:endParaRPr lang="en-US"/>
          </a:p>
        </p:txBody>
      </p:sp>
      <p:sp>
        <p:nvSpPr>
          <p:cNvPr id="167" name="field cell 159">
            <a:extLst>
              <a:ext uri="{FF2B5EF4-FFF2-40B4-BE49-F238E27FC236}">
                <a16:creationId xmlns:a16="http://schemas.microsoft.com/office/drawing/2014/main" id="{DF6DE619-7FAB-433A-AC57-580D91D24732}"/>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E7982"/>
          </a:solidFill>
          <a:ln w="0">
            <a:noFill/>
          </a:ln>
        </p:spPr>
        <p:txBody>
          <a:bodyPr/>
          <a:lstStyle/>
          <a:p>
            <a:endParaRPr lang="en-US"/>
          </a:p>
        </p:txBody>
      </p:sp>
      <p:sp>
        <p:nvSpPr>
          <p:cNvPr id="168" name="field cell 160">
            <a:extLst>
              <a:ext uri="{FF2B5EF4-FFF2-40B4-BE49-F238E27FC236}">
                <a16:creationId xmlns:a16="http://schemas.microsoft.com/office/drawing/2014/main" id="{5E0C99B6-FDFA-4370-9BB9-E66830077E9A}"/>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E7881"/>
          </a:solidFill>
          <a:ln w="0">
            <a:noFill/>
          </a:ln>
        </p:spPr>
        <p:txBody>
          <a:bodyPr/>
          <a:lstStyle/>
          <a:p>
            <a:endParaRPr lang="en-US"/>
          </a:p>
        </p:txBody>
      </p:sp>
      <p:sp>
        <p:nvSpPr>
          <p:cNvPr id="169" name="field cell 161">
            <a:extLst>
              <a:ext uri="{FF2B5EF4-FFF2-40B4-BE49-F238E27FC236}">
                <a16:creationId xmlns:a16="http://schemas.microsoft.com/office/drawing/2014/main" id="{9D826ABE-DB8C-4268-B73F-1A1D94A586C7}"/>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E7D85"/>
          </a:solidFill>
          <a:ln w="0">
            <a:noFill/>
          </a:ln>
        </p:spPr>
        <p:txBody>
          <a:bodyPr/>
          <a:lstStyle/>
          <a:p>
            <a:endParaRPr lang="en-US"/>
          </a:p>
        </p:txBody>
      </p:sp>
      <p:sp>
        <p:nvSpPr>
          <p:cNvPr id="170" name="field cell 162">
            <a:extLst>
              <a:ext uri="{FF2B5EF4-FFF2-40B4-BE49-F238E27FC236}">
                <a16:creationId xmlns:a16="http://schemas.microsoft.com/office/drawing/2014/main" id="{477BD644-9C31-4DFC-B460-9BCB924C833B}"/>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E7A83"/>
          </a:solidFill>
          <a:ln w="0">
            <a:noFill/>
          </a:ln>
        </p:spPr>
        <p:txBody>
          <a:bodyPr/>
          <a:lstStyle/>
          <a:p>
            <a:endParaRPr lang="en-US"/>
          </a:p>
        </p:txBody>
      </p:sp>
      <p:sp>
        <p:nvSpPr>
          <p:cNvPr id="171" name="field cell 163">
            <a:extLst>
              <a:ext uri="{FF2B5EF4-FFF2-40B4-BE49-F238E27FC236}">
                <a16:creationId xmlns:a16="http://schemas.microsoft.com/office/drawing/2014/main" id="{687F4DB6-9F17-42DA-941D-2628AF66BBC4}"/>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D6C78"/>
          </a:solidFill>
          <a:ln w="0">
            <a:noFill/>
          </a:ln>
        </p:spPr>
        <p:txBody>
          <a:bodyPr/>
          <a:lstStyle/>
          <a:p>
            <a:endParaRPr lang="en-US"/>
          </a:p>
        </p:txBody>
      </p:sp>
      <p:sp>
        <p:nvSpPr>
          <p:cNvPr id="172" name="field cell 164">
            <a:extLst>
              <a:ext uri="{FF2B5EF4-FFF2-40B4-BE49-F238E27FC236}">
                <a16:creationId xmlns:a16="http://schemas.microsoft.com/office/drawing/2014/main" id="{2D21B802-F67C-4D65-AB71-F6A3FE2C024A}"/>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D727C"/>
          </a:solidFill>
          <a:ln w="0">
            <a:noFill/>
          </a:ln>
        </p:spPr>
        <p:txBody>
          <a:bodyPr/>
          <a:lstStyle/>
          <a:p>
            <a:endParaRPr lang="en-US"/>
          </a:p>
        </p:txBody>
      </p:sp>
      <p:sp>
        <p:nvSpPr>
          <p:cNvPr id="173" name="field cell 165">
            <a:extLst>
              <a:ext uri="{FF2B5EF4-FFF2-40B4-BE49-F238E27FC236}">
                <a16:creationId xmlns:a16="http://schemas.microsoft.com/office/drawing/2014/main" id="{0B5B3F8D-9394-4211-80D7-171423DA75F4}"/>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238189"/>
          </a:solidFill>
          <a:ln w="0">
            <a:noFill/>
          </a:ln>
        </p:spPr>
        <p:txBody>
          <a:bodyPr/>
          <a:lstStyle/>
          <a:p>
            <a:endParaRPr lang="en-US"/>
          </a:p>
        </p:txBody>
      </p:sp>
      <p:sp>
        <p:nvSpPr>
          <p:cNvPr id="174" name="field cell 166">
            <a:extLst>
              <a:ext uri="{FF2B5EF4-FFF2-40B4-BE49-F238E27FC236}">
                <a16:creationId xmlns:a16="http://schemas.microsoft.com/office/drawing/2014/main" id="{80989DB7-8ACA-4CA4-A619-12388258331F}"/>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2A868D"/>
          </a:solidFill>
          <a:ln w="0">
            <a:noFill/>
          </a:ln>
        </p:spPr>
        <p:txBody>
          <a:bodyPr/>
          <a:lstStyle/>
          <a:p>
            <a:endParaRPr lang="en-US"/>
          </a:p>
        </p:txBody>
      </p:sp>
      <p:sp>
        <p:nvSpPr>
          <p:cNvPr id="175" name="field cell 167">
            <a:extLst>
              <a:ext uri="{FF2B5EF4-FFF2-40B4-BE49-F238E27FC236}">
                <a16:creationId xmlns:a16="http://schemas.microsoft.com/office/drawing/2014/main" id="{4CFEE417-F8E0-408D-940A-3B1798D8FF17}"/>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E7781"/>
          </a:solidFill>
          <a:ln w="0">
            <a:noFill/>
          </a:ln>
        </p:spPr>
        <p:txBody>
          <a:bodyPr/>
          <a:lstStyle/>
          <a:p>
            <a:endParaRPr lang="en-US"/>
          </a:p>
        </p:txBody>
      </p:sp>
      <p:sp>
        <p:nvSpPr>
          <p:cNvPr id="176" name="field cell 168">
            <a:extLst>
              <a:ext uri="{FF2B5EF4-FFF2-40B4-BE49-F238E27FC236}">
                <a16:creationId xmlns:a16="http://schemas.microsoft.com/office/drawing/2014/main" id="{48ED72E2-8F6C-4D60-9DB2-4D098CBF4B23}"/>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B5365"/>
          </a:solidFill>
          <a:ln w="0">
            <a:noFill/>
          </a:ln>
        </p:spPr>
        <p:txBody>
          <a:bodyPr/>
          <a:lstStyle/>
          <a:p>
            <a:endParaRPr lang="en-US"/>
          </a:p>
        </p:txBody>
      </p:sp>
      <p:sp>
        <p:nvSpPr>
          <p:cNvPr id="177" name="field cell 169">
            <a:extLst>
              <a:ext uri="{FF2B5EF4-FFF2-40B4-BE49-F238E27FC236}">
                <a16:creationId xmlns:a16="http://schemas.microsoft.com/office/drawing/2014/main" id="{2A31145B-83CE-47D6-924E-0DA5D8A7139C}"/>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A3F55"/>
          </a:solidFill>
          <a:ln w="0">
            <a:noFill/>
          </a:ln>
        </p:spPr>
        <p:txBody>
          <a:bodyPr/>
          <a:lstStyle/>
          <a:p>
            <a:endParaRPr lang="en-US"/>
          </a:p>
        </p:txBody>
      </p:sp>
      <p:sp>
        <p:nvSpPr>
          <p:cNvPr id="178" name="field cell 170">
            <a:extLst>
              <a:ext uri="{FF2B5EF4-FFF2-40B4-BE49-F238E27FC236}">
                <a16:creationId xmlns:a16="http://schemas.microsoft.com/office/drawing/2014/main" id="{06851184-A048-4CDA-8EE1-89307496A1E4}"/>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3A52"/>
          </a:solidFill>
          <a:ln w="0">
            <a:noFill/>
          </a:ln>
        </p:spPr>
        <p:txBody>
          <a:bodyPr/>
          <a:lstStyle/>
          <a:p>
            <a:endParaRPr lang="en-US"/>
          </a:p>
        </p:txBody>
      </p:sp>
      <p:sp>
        <p:nvSpPr>
          <p:cNvPr id="179" name="field cell 171">
            <a:extLst>
              <a:ext uri="{FF2B5EF4-FFF2-40B4-BE49-F238E27FC236}">
                <a16:creationId xmlns:a16="http://schemas.microsoft.com/office/drawing/2014/main" id="{0E2A7CF3-FE3A-40B6-B636-05D895F3F79C}"/>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B4F61"/>
          </a:solidFill>
          <a:ln w="0">
            <a:noFill/>
          </a:ln>
        </p:spPr>
        <p:txBody>
          <a:bodyPr/>
          <a:lstStyle/>
          <a:p>
            <a:endParaRPr lang="en-US"/>
          </a:p>
        </p:txBody>
      </p:sp>
      <p:sp>
        <p:nvSpPr>
          <p:cNvPr id="180" name="field cell 172">
            <a:extLst>
              <a:ext uri="{FF2B5EF4-FFF2-40B4-BE49-F238E27FC236}">
                <a16:creationId xmlns:a16="http://schemas.microsoft.com/office/drawing/2014/main" id="{13ECE62C-4B1C-4E72-B56B-5B093218BF44}"/>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E1F1F4"/>
          </a:solidFill>
          <a:ln w="0">
            <a:noFill/>
          </a:ln>
        </p:spPr>
        <p:txBody>
          <a:bodyPr/>
          <a:lstStyle/>
          <a:p>
            <a:endParaRPr lang="en-US"/>
          </a:p>
        </p:txBody>
      </p:sp>
      <p:sp>
        <p:nvSpPr>
          <p:cNvPr id="181" name="field cell 173">
            <a:extLst>
              <a:ext uri="{FF2B5EF4-FFF2-40B4-BE49-F238E27FC236}">
                <a16:creationId xmlns:a16="http://schemas.microsoft.com/office/drawing/2014/main" id="{5325C5CB-C891-4B7D-A5ED-0CD5C67B3DB4}"/>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D2EBEE"/>
          </a:solidFill>
          <a:ln w="0">
            <a:noFill/>
          </a:ln>
        </p:spPr>
        <p:txBody>
          <a:bodyPr/>
          <a:lstStyle/>
          <a:p>
            <a:endParaRPr lang="en-US"/>
          </a:p>
        </p:txBody>
      </p:sp>
      <p:sp>
        <p:nvSpPr>
          <p:cNvPr id="182" name="field cell 174">
            <a:extLst>
              <a:ext uri="{FF2B5EF4-FFF2-40B4-BE49-F238E27FC236}">
                <a16:creationId xmlns:a16="http://schemas.microsoft.com/office/drawing/2014/main" id="{FB86FC46-6953-4E61-A13D-C925AC1EC906}"/>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BAE1E4"/>
          </a:solidFill>
          <a:ln w="0">
            <a:noFill/>
          </a:ln>
        </p:spPr>
        <p:txBody>
          <a:bodyPr/>
          <a:lstStyle/>
          <a:p>
            <a:endParaRPr lang="en-US"/>
          </a:p>
        </p:txBody>
      </p:sp>
      <p:sp>
        <p:nvSpPr>
          <p:cNvPr id="183" name="field cell 175">
            <a:extLst>
              <a:ext uri="{FF2B5EF4-FFF2-40B4-BE49-F238E27FC236}">
                <a16:creationId xmlns:a16="http://schemas.microsoft.com/office/drawing/2014/main" id="{5F547B01-EDD0-4A9D-9157-D80738D4D83D}"/>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BAE1E4"/>
          </a:solidFill>
          <a:ln w="0">
            <a:noFill/>
          </a:ln>
        </p:spPr>
        <p:txBody>
          <a:bodyPr/>
          <a:lstStyle/>
          <a:p>
            <a:endParaRPr lang="en-US"/>
          </a:p>
        </p:txBody>
      </p:sp>
      <p:sp>
        <p:nvSpPr>
          <p:cNvPr id="184" name="field cell 176">
            <a:extLst>
              <a:ext uri="{FF2B5EF4-FFF2-40B4-BE49-F238E27FC236}">
                <a16:creationId xmlns:a16="http://schemas.microsoft.com/office/drawing/2014/main" id="{F9C9DA51-65EB-48A0-97BC-BC9845A8FB37}"/>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E1F1F4"/>
          </a:solidFill>
          <a:ln w="0">
            <a:noFill/>
          </a:ln>
        </p:spPr>
        <p:txBody>
          <a:bodyPr/>
          <a:lstStyle/>
          <a:p>
            <a:endParaRPr lang="en-US"/>
          </a:p>
        </p:txBody>
      </p:sp>
      <p:sp>
        <p:nvSpPr>
          <p:cNvPr id="185" name="field cell 177">
            <a:extLst>
              <a:ext uri="{FF2B5EF4-FFF2-40B4-BE49-F238E27FC236}">
                <a16:creationId xmlns:a16="http://schemas.microsoft.com/office/drawing/2014/main" id="{3C090983-874C-45CA-AB09-9F05B32D5FA0}"/>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E5F3F6"/>
          </a:solidFill>
          <a:ln w="0">
            <a:noFill/>
          </a:ln>
        </p:spPr>
        <p:txBody>
          <a:bodyPr/>
          <a:lstStyle/>
          <a:p>
            <a:endParaRPr lang="en-US"/>
          </a:p>
        </p:txBody>
      </p:sp>
      <p:sp>
        <p:nvSpPr>
          <p:cNvPr id="186" name="field cell 178">
            <a:extLst>
              <a:ext uri="{FF2B5EF4-FFF2-40B4-BE49-F238E27FC236}">
                <a16:creationId xmlns:a16="http://schemas.microsoft.com/office/drawing/2014/main" id="{318C59DC-ADE6-4FA6-B746-9E37AAE17A4A}"/>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D7EDF0"/>
          </a:solidFill>
          <a:ln w="0">
            <a:noFill/>
          </a:ln>
        </p:spPr>
        <p:txBody>
          <a:bodyPr/>
          <a:lstStyle/>
          <a:p>
            <a:endParaRPr lang="en-US"/>
          </a:p>
        </p:txBody>
      </p:sp>
      <p:sp>
        <p:nvSpPr>
          <p:cNvPr id="187" name="field cell 179">
            <a:extLst>
              <a:ext uri="{FF2B5EF4-FFF2-40B4-BE49-F238E27FC236}">
                <a16:creationId xmlns:a16="http://schemas.microsoft.com/office/drawing/2014/main" id="{B901B1E9-AB33-4349-9C8B-4AFE45DCFA21}"/>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CCE8EB"/>
          </a:solidFill>
          <a:ln w="0">
            <a:noFill/>
          </a:ln>
        </p:spPr>
        <p:txBody>
          <a:bodyPr/>
          <a:lstStyle/>
          <a:p>
            <a:endParaRPr lang="en-US"/>
          </a:p>
        </p:txBody>
      </p:sp>
      <p:sp>
        <p:nvSpPr>
          <p:cNvPr id="188" name="field cell 180">
            <a:extLst>
              <a:ext uri="{FF2B5EF4-FFF2-40B4-BE49-F238E27FC236}">
                <a16:creationId xmlns:a16="http://schemas.microsoft.com/office/drawing/2014/main" id="{0677380D-B980-46A3-A61A-729B1184B45F}"/>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A3850"/>
          </a:solidFill>
          <a:ln w="0">
            <a:noFill/>
          </a:ln>
        </p:spPr>
        <p:txBody>
          <a:bodyPr/>
          <a:lstStyle/>
          <a:p>
            <a:endParaRPr lang="en-US"/>
          </a:p>
        </p:txBody>
      </p:sp>
      <p:sp>
        <p:nvSpPr>
          <p:cNvPr id="189" name="field cell 181">
            <a:extLst>
              <a:ext uri="{FF2B5EF4-FFF2-40B4-BE49-F238E27FC236}">
                <a16:creationId xmlns:a16="http://schemas.microsoft.com/office/drawing/2014/main" id="{4AA660FD-10C8-4021-9DD4-A149C4E1E801}"/>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90" name="field cell 182">
            <a:extLst>
              <a:ext uri="{FF2B5EF4-FFF2-40B4-BE49-F238E27FC236}">
                <a16:creationId xmlns:a16="http://schemas.microsoft.com/office/drawing/2014/main" id="{1AC11388-0FE2-42AE-A6DC-C5887981B4EB}"/>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C5768"/>
          </a:solidFill>
          <a:ln w="0">
            <a:noFill/>
          </a:ln>
        </p:spPr>
        <p:txBody>
          <a:bodyPr/>
          <a:lstStyle/>
          <a:p>
            <a:endParaRPr lang="en-US"/>
          </a:p>
        </p:txBody>
      </p:sp>
      <p:sp>
        <p:nvSpPr>
          <p:cNvPr id="191" name="field cell 183">
            <a:extLst>
              <a:ext uri="{FF2B5EF4-FFF2-40B4-BE49-F238E27FC236}">
                <a16:creationId xmlns:a16="http://schemas.microsoft.com/office/drawing/2014/main" id="{7F060630-6CC1-4876-8549-72D7DA44F640}"/>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B5062"/>
          </a:solidFill>
          <a:ln w="0">
            <a:noFill/>
          </a:ln>
        </p:spPr>
        <p:txBody>
          <a:bodyPr/>
          <a:lstStyle/>
          <a:p>
            <a:endParaRPr lang="en-US"/>
          </a:p>
        </p:txBody>
      </p:sp>
      <p:sp>
        <p:nvSpPr>
          <p:cNvPr id="192" name="field cell 184">
            <a:extLst>
              <a:ext uri="{FF2B5EF4-FFF2-40B4-BE49-F238E27FC236}">
                <a16:creationId xmlns:a16="http://schemas.microsoft.com/office/drawing/2014/main" id="{8EFE2E20-0375-46D6-A046-77840DF64CE3}"/>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A3B52"/>
          </a:solidFill>
          <a:ln w="0">
            <a:noFill/>
          </a:ln>
        </p:spPr>
        <p:txBody>
          <a:bodyPr/>
          <a:lstStyle/>
          <a:p>
            <a:endParaRPr lang="en-US"/>
          </a:p>
        </p:txBody>
      </p:sp>
      <p:sp>
        <p:nvSpPr>
          <p:cNvPr id="193" name="field cell 185">
            <a:extLst>
              <a:ext uri="{FF2B5EF4-FFF2-40B4-BE49-F238E27FC236}">
                <a16:creationId xmlns:a16="http://schemas.microsoft.com/office/drawing/2014/main" id="{0CAD13D9-731B-4DBC-BB42-C5FFB9DAE24E}"/>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B485C"/>
          </a:solidFill>
          <a:ln w="0">
            <a:noFill/>
          </a:ln>
        </p:spPr>
        <p:txBody>
          <a:bodyPr/>
          <a:lstStyle/>
          <a:p>
            <a:endParaRPr lang="en-US"/>
          </a:p>
        </p:txBody>
      </p:sp>
      <p:sp>
        <p:nvSpPr>
          <p:cNvPr id="194" name="field cell 186">
            <a:extLst>
              <a:ext uri="{FF2B5EF4-FFF2-40B4-BE49-F238E27FC236}">
                <a16:creationId xmlns:a16="http://schemas.microsoft.com/office/drawing/2014/main" id="{00D27ED4-0B44-40FF-8542-827958475E14}"/>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C5868"/>
          </a:solidFill>
          <a:ln w="0">
            <a:noFill/>
          </a:ln>
        </p:spPr>
        <p:txBody>
          <a:bodyPr/>
          <a:lstStyle/>
          <a:p>
            <a:endParaRPr lang="en-US"/>
          </a:p>
        </p:txBody>
      </p:sp>
      <p:sp>
        <p:nvSpPr>
          <p:cNvPr id="195" name="field cell 187">
            <a:extLst>
              <a:ext uri="{FF2B5EF4-FFF2-40B4-BE49-F238E27FC236}">
                <a16:creationId xmlns:a16="http://schemas.microsoft.com/office/drawing/2014/main" id="{9AC09E57-F897-4215-9B1C-CD1440FF589B}"/>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B5465"/>
          </a:solidFill>
          <a:ln w="0">
            <a:noFill/>
          </a:ln>
        </p:spPr>
        <p:txBody>
          <a:bodyPr/>
          <a:lstStyle/>
          <a:p>
            <a:endParaRPr lang="en-US"/>
          </a:p>
        </p:txBody>
      </p:sp>
      <p:sp>
        <p:nvSpPr>
          <p:cNvPr id="196" name="field cell 188">
            <a:extLst>
              <a:ext uri="{FF2B5EF4-FFF2-40B4-BE49-F238E27FC236}">
                <a16:creationId xmlns:a16="http://schemas.microsoft.com/office/drawing/2014/main" id="{F2F54731-AFF9-4DD9-9BA1-B69B6F1D9221}"/>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7" name="field cell 189">
            <a:extLst>
              <a:ext uri="{FF2B5EF4-FFF2-40B4-BE49-F238E27FC236}">
                <a16:creationId xmlns:a16="http://schemas.microsoft.com/office/drawing/2014/main" id="{C1E83C63-AEB6-40EC-B969-EE579B2E730D}"/>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8" name="field cell 190">
            <a:extLst>
              <a:ext uri="{FF2B5EF4-FFF2-40B4-BE49-F238E27FC236}">
                <a16:creationId xmlns:a16="http://schemas.microsoft.com/office/drawing/2014/main" id="{802B4C5E-98FD-4BF9-B6A1-E165FA35DCE2}"/>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9" name="field cell 191">
            <a:extLst>
              <a:ext uri="{FF2B5EF4-FFF2-40B4-BE49-F238E27FC236}">
                <a16:creationId xmlns:a16="http://schemas.microsoft.com/office/drawing/2014/main" id="{D2C56A83-1DE9-4B0F-B6F6-17FB5C931BFF}"/>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200" name="field cell 192">
            <a:extLst>
              <a:ext uri="{FF2B5EF4-FFF2-40B4-BE49-F238E27FC236}">
                <a16:creationId xmlns:a16="http://schemas.microsoft.com/office/drawing/2014/main" id="{F5F42014-970C-4CAD-9520-87F6D87294EC}"/>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B475B"/>
          </a:solidFill>
          <a:ln w="0">
            <a:noFill/>
          </a:ln>
        </p:spPr>
        <p:txBody>
          <a:bodyPr/>
          <a:lstStyle/>
          <a:p>
            <a:endParaRPr lang="en-US"/>
          </a:p>
        </p:txBody>
      </p:sp>
      <p:sp>
        <p:nvSpPr>
          <p:cNvPr id="201" name="field cell 193">
            <a:extLst>
              <a:ext uri="{FF2B5EF4-FFF2-40B4-BE49-F238E27FC236}">
                <a16:creationId xmlns:a16="http://schemas.microsoft.com/office/drawing/2014/main" id="{8D9F0C45-77AF-4E47-9753-DEB45EC369B9}"/>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374F"/>
          </a:solidFill>
          <a:ln w="0">
            <a:noFill/>
          </a:ln>
        </p:spPr>
        <p:txBody>
          <a:bodyPr/>
          <a:lstStyle/>
          <a:p>
            <a:endParaRPr lang="en-US"/>
          </a:p>
        </p:txBody>
      </p:sp>
      <p:sp>
        <p:nvSpPr>
          <p:cNvPr id="202" name="field cell 194">
            <a:extLst>
              <a:ext uri="{FF2B5EF4-FFF2-40B4-BE49-F238E27FC236}">
                <a16:creationId xmlns:a16="http://schemas.microsoft.com/office/drawing/2014/main" id="{9329DBCB-8EFC-407B-9D85-4BF18FBA4A24}"/>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B475C"/>
          </a:solidFill>
          <a:ln w="0">
            <a:noFill/>
          </a:ln>
        </p:spPr>
        <p:txBody>
          <a:bodyPr/>
          <a:lstStyle/>
          <a:p>
            <a:endParaRPr lang="en-US"/>
          </a:p>
        </p:txBody>
      </p:sp>
      <p:sp>
        <p:nvSpPr>
          <p:cNvPr id="203" name="field cell 195">
            <a:extLst>
              <a:ext uri="{FF2B5EF4-FFF2-40B4-BE49-F238E27FC236}">
                <a16:creationId xmlns:a16="http://schemas.microsoft.com/office/drawing/2014/main" id="{F5B2EB09-7505-44D8-B9F1-99D42EDCD453}"/>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3A52"/>
          </a:solidFill>
          <a:ln w="0">
            <a:noFill/>
          </a:ln>
        </p:spPr>
        <p:txBody>
          <a:bodyPr/>
          <a:lstStyle/>
          <a:p>
            <a:endParaRPr lang="en-US"/>
          </a:p>
        </p:txBody>
      </p:sp>
      <p:sp>
        <p:nvSpPr>
          <p:cNvPr id="204" name="triangle">
            <a:extLst>
              <a:ext uri="{FF2B5EF4-FFF2-40B4-BE49-F238E27FC236}">
                <a16:creationId xmlns:a16="http://schemas.microsoft.com/office/drawing/2014/main" id="{8165DD40-84C9-47A6-A2AB-98A466141B86}"/>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5" name="point">
            <a:extLst>
              <a:ext uri="{FF2B5EF4-FFF2-40B4-BE49-F238E27FC236}">
                <a16:creationId xmlns:a16="http://schemas.microsoft.com/office/drawing/2014/main" id="{BBFCB3B8-FECD-434D-AAF9-B51707B9431A}"/>
              </a:ext>
            </a:extLst>
          </p:cNvPr>
          <p:cNvSpPr>
            <a:spLocks noGrp="1"/>
          </p:cNvSpPr>
          <p:nvPr/>
        </p:nvSpPr>
        <p:spPr>
          <a:xfrm>
            <a:off x="2469296" y="4517032"/>
            <a:ext cx="152400" cy="152400"/>
          </a:xfrm>
          <a:prstGeom prst="ellipse">
            <a:avLst/>
          </a:prstGeom>
          <a:solidFill>
            <a:srgbClr val="D74E72"/>
          </a:solidFill>
          <a:ln w="19050">
            <a:solidFill>
              <a:srgbClr val="F8FAFC"/>
            </a:solidFill>
          </a:ln>
        </p:spPr>
        <p:txBody>
          <a:bodyPr/>
          <a:lstStyle/>
          <a:p>
            <a:endParaRPr lang="en-US"/>
          </a:p>
        </p:txBody>
      </p:sp>
      <p:sp>
        <p:nvSpPr>
          <p:cNvPr id="206" name="line">
            <a:extLst>
              <a:ext uri="{FF2B5EF4-FFF2-40B4-BE49-F238E27FC236}">
                <a16:creationId xmlns:a16="http://schemas.microsoft.com/office/drawing/2014/main" id="{E2BB87E4-A1DC-4C8A-AF68-A46C3CCF7F2D}"/>
              </a:ext>
            </a:extLst>
          </p:cNvPr>
          <p:cNvSpPr>
            <a:spLocks noGrp="1"/>
          </p:cNvSpPr>
          <p:nvPr/>
        </p:nvSpPr>
        <p:spPr>
          <a:xfrm>
            <a:off x="1246188" y="5762625"/>
            <a:ext cx="4699000" cy="4763"/>
          </a:xfrm>
          <a:custGeom>
            <a:avLst/>
            <a:gdLst/>
            <a:ahLst/>
            <a:cxnLst/>
            <a:rect l="0" t="0" r="0" b="0"/>
            <a:pathLst>
              <a:path w="4699000" h="4763">
                <a:moveTo>
                  <a:pt x="0" y="0"/>
                </a:moveTo>
                <a:lnTo>
                  <a:pt x="4699000" y="0"/>
                </a:lnTo>
              </a:path>
            </a:pathLst>
          </a:custGeom>
          <a:noFill/>
          <a:ln w="76200">
            <a:solidFill>
              <a:srgbClr val="315FC2"/>
            </a:solidFill>
          </a:ln>
        </p:spPr>
        <p:txBody>
          <a:bodyPr/>
          <a:lstStyle/>
          <a:p>
            <a:endParaRPr lang="en-US"/>
          </a:p>
        </p:txBody>
      </p:sp>
      <p:sp>
        <p:nvSpPr>
          <p:cNvPr id="207" name="line">
            <a:extLst>
              <a:ext uri="{FF2B5EF4-FFF2-40B4-BE49-F238E27FC236}">
                <a16:creationId xmlns:a16="http://schemas.microsoft.com/office/drawing/2014/main" id="{E91CCD92-BA87-4B8D-B325-75833919B34A}"/>
              </a:ext>
            </a:extLst>
          </p:cNvPr>
          <p:cNvSpPr>
            <a:spLocks noGrp="1"/>
          </p:cNvSpPr>
          <p:nvPr/>
        </p:nvSpPr>
        <p:spPr>
          <a:xfrm>
            <a:off x="1246188" y="2238375"/>
            <a:ext cx="4699000" cy="3524250"/>
          </a:xfrm>
          <a:custGeom>
            <a:avLst/>
            <a:gdLst/>
            <a:ahLst/>
            <a:cxnLst/>
            <a:rect l="0" t="0" r="0" b="0"/>
            <a:pathLst>
              <a:path w="4699000" h="3524250">
                <a:moveTo>
                  <a:pt x="4699000" y="3524250"/>
                </a:moveTo>
                <a:lnTo>
                  <a:pt x="0" y="0"/>
                </a:lnTo>
              </a:path>
            </a:pathLst>
          </a:custGeom>
          <a:noFill/>
          <a:ln w="76200">
            <a:solidFill>
              <a:srgbClr val="315FC2"/>
            </a:solidFill>
          </a:ln>
        </p:spPr>
        <p:txBody>
          <a:bodyPr/>
          <a:lstStyle/>
          <a:p>
            <a:endParaRPr lang="en-US"/>
          </a:p>
        </p:txBody>
      </p:sp>
      <p:sp>
        <p:nvSpPr>
          <p:cNvPr id="208" name="line">
            <a:extLst>
              <a:ext uri="{FF2B5EF4-FFF2-40B4-BE49-F238E27FC236}">
                <a16:creationId xmlns:a16="http://schemas.microsoft.com/office/drawing/2014/main" id="{0B9F2B22-85EB-42C3-8A7A-C2D97763D024}"/>
              </a:ext>
            </a:extLst>
          </p:cNvPr>
          <p:cNvSpPr>
            <a:spLocks noGrp="1"/>
          </p:cNvSpPr>
          <p:nvPr/>
        </p:nvSpPr>
        <p:spPr>
          <a:xfrm>
            <a:off x="1246188" y="2238375"/>
            <a:ext cx="4763" cy="3524250"/>
          </a:xfrm>
          <a:custGeom>
            <a:avLst/>
            <a:gdLst/>
            <a:ahLst/>
            <a:cxnLst/>
            <a:rect l="0" t="0" r="0" b="0"/>
            <a:pathLst>
              <a:path w="4763" h="3524250">
                <a:moveTo>
                  <a:pt x="0" y="0"/>
                </a:moveTo>
                <a:lnTo>
                  <a:pt x="0" y="3524250"/>
                </a:lnTo>
              </a:path>
            </a:pathLst>
          </a:custGeom>
          <a:noFill/>
          <a:ln w="76200">
            <a:solidFill>
              <a:srgbClr val="315FC2"/>
            </a:solidFill>
          </a:ln>
        </p:spPr>
        <p:txBody>
          <a:bodyPr/>
          <a:lstStyle/>
          <a:p>
            <a:endParaRPr lang="en-US"/>
          </a:p>
        </p:txBody>
      </p:sp>
      <p:sp>
        <p:nvSpPr>
          <p:cNvPr id="209" name="text">
            <a:extLst>
              <a:ext uri="{FF2B5EF4-FFF2-40B4-BE49-F238E27FC236}">
                <a16:creationId xmlns:a16="http://schemas.microsoft.com/office/drawing/2014/main" id="{9E3CEA84-EFA6-47F1-A502-F35D705C4173}"/>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Cold boundary · initially uniform interior</a:t>
            </a:r>
          </a:p>
        </p:txBody>
      </p:sp>
      <p:sp>
        <p:nvSpPr>
          <p:cNvPr id="210" name="visible explanation">
            <a:extLst>
              <a:ext uri="{FF2B5EF4-FFF2-40B4-BE49-F238E27FC236}">
                <a16:creationId xmlns:a16="http://schemas.microsoft.com/office/drawing/2014/main" id="{F4E4F20D-6086-4B8F-8EB5-9FC038537CCE}"/>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boundary is suddenly held at zero temperature.</a:t>
            </a:r>
          </a:p>
        </p:txBody>
      </p:sp>
      <p:sp>
        <p:nvSpPr>
          <p:cNvPr id="211" name="governing equation">
            <a:extLst>
              <a:ext uri="{FF2B5EF4-FFF2-40B4-BE49-F238E27FC236}">
                <a16:creationId xmlns:a16="http://schemas.microsoft.com/office/drawing/2014/main" id="{E99F3955-0F06-4937-9A09-2FCB661DD008}"/>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m:rPr>
                          <m:sty m:val="p"/>
                        </m:rPr>
                        <a:rPr lang="en-US" sz="2200" b="0">
                          <a:solidFill>
                            <a:srgbClr val="116B70"/>
                          </a:solidFill>
                          <a:latin typeface="Cambria Math"/>
                        </a:rPr>
                        <m:t xml:space="preserve">∂</m:t>
                      </m:r>
                    </m:e>
                    <m:sub>
                      <m:r>
                        <a:rPr lang="en-US" sz="2200" b="0">
                          <a:solidFill>
                            <a:srgbClr val="116B70"/>
                          </a:solidFill>
                          <a:latin typeface="Cambria Math"/>
                        </a:rPr>
                        <m:t xml:space="preserve">t</m:t>
                      </m:r>
                    </m:sub>
                  </m:sSub>
                  <m:r>
                    <a:rPr lang="en-US" sz="2200" b="0">
                      <a:solidFill>
                        <a:srgbClr val="116B70"/>
                      </a:solidFill>
                      <a:latin typeface="Cambria Math"/>
                    </a:rPr>
                    <m:t xml:space="preserve">u=κ</m:t>
                  </m:r>
                  <m:r>
                    <m:rPr>
                      <m:sty m:val="p"/>
                    </m:rPr>
                    <a:rPr lang="en-US" sz="2200" b="0">
                      <a:solidFill>
                        <a:srgbClr val="116B70"/>
                      </a:solidFill>
                      <a:latin typeface="Cambria Math"/>
                    </a:rPr>
                    <m:t xml:space="preserve">Δ</m:t>
                  </m:r>
                  <m:r>
                    <a:rPr lang="en-US" sz="2200" b="0">
                      <a:solidFill>
                        <a:srgbClr val="116B70"/>
                      </a:solidFill>
                      <a:latin typeface="Cambria Math"/>
                    </a:rPr>
                    <m:t xml:space="preserve">u</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u</m:t>
                  </m:r>
                  <m:sSub>
                    <m:e>
                      <m:r>
                        <m:rPr>
                          <m:sty m:val="p"/>
                        </m:rPr>
                        <a:rPr lang="en-US" sz="2200" b="0">
                          <a:solidFill>
                            <a:srgbClr val="116B70"/>
                          </a:solidFill>
                          <a:latin typeface="Cambria Math"/>
                        </a:rPr>
                        <m:t xml:space="preserve">∣</m:t>
                      </m:r>
                    </m:e>
                    <m:sub>
                      <m:r>
                        <m:rPr>
                          <m:sty m:val="p"/>
                        </m:rPr>
                        <a:rPr lang="en-US" sz="2200" b="0">
                          <a:solidFill>
                            <a:srgbClr val="116B70"/>
                          </a:solidFill>
                          <a:latin typeface="Cambria Math"/>
                        </a:rPr>
                        <m:t xml:space="preserve">∂</m:t>
                      </m:r>
                      <m:r>
                        <a:rPr lang="en-US" sz="2200" b="0">
                          <a:solidFill>
                            <a:srgbClr val="116B70"/>
                          </a:solidFill>
                          <a:latin typeface="Cambria Math"/>
                        </a:rPr>
                        <m:t xml:space="preserve">T</m:t>
                      </m:r>
                    </m:sub>
                  </m:sSub>
                  <m:r>
                    <a:rPr lang="en-US" sz="2200" b="0">
                      <a:solidFill>
                        <a:srgbClr val="116B70"/>
                      </a:solidFill>
                      <a:latin typeface="Cambria Math"/>
                    </a:rPr>
                    <m:t xml:space="preserve">=0,</m:t>
                  </m:r>
                  <m:r>
                    <m:rPr>
                      <m:nor/>
                    </m:rPr>
                    <a:rPr lang="en-US" sz="2200" b="0">
                      <a:solidFill>
                        <a:srgbClr val="116B70"/>
                      </a:solidFill>
                      <a:latin typeface="Cambria Math"/>
                    </a:rPr>
                    <m:t xml:space="preserve"> </m:t>
                  </m:r>
                  <m:r>
                    <a:rPr lang="en-US" sz="2200" b="0">
                      <a:solidFill>
                        <a:srgbClr val="116B70"/>
                      </a:solidFill>
                      <a:latin typeface="Cambria Math"/>
                    </a:rPr>
                    <m:t xml:space="preserve">u(p,0)=1</m:t>
                  </m:r>
                </m:oMath>
              </m:oMathPara>
            </a14:m>
            <a:endParaRPr lang="en-US" sz="2200"/>
          </a:p>
        </p:txBody>
      </p:sp>
      <p:sp>
        <p:nvSpPr>
          <p:cNvPr id="212" name="student question">
            <a:extLst>
              <a:ext uri="{FF2B5EF4-FFF2-40B4-BE49-F238E27FC236}">
                <a16:creationId xmlns:a16="http://schemas.microsoft.com/office/drawing/2014/main" id="{A091A401-AABA-43F0-9641-7B96D0B417A6}"/>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is the incenter a plausible short-time candidate?</a:t>
            </a:r>
          </a:p>
        </p:txBody>
      </p:sp>
      <p:sp>
        <p:nvSpPr>
          <p:cNvPr id="213" name="text">
            <a:extLst>
              <a:ext uri="{FF2B5EF4-FFF2-40B4-BE49-F238E27FC236}">
                <a16:creationId xmlns:a16="http://schemas.microsoft.com/office/drawing/2014/main" id="{EAF8146A-6CFB-40D6-9A04-11025CD9ACCE}"/>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4" name="text">
            <a:extLst>
              <a:ext uri="{FF2B5EF4-FFF2-40B4-BE49-F238E27FC236}">
                <a16:creationId xmlns:a16="http://schemas.microsoft.com/office/drawing/2014/main" id="{052ABCBB-4849-4F9E-83AF-4EABA671A5C4}"/>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62</a:t>
            </a:r>
          </a:p>
        </p:txBody>
      </p:sp>
    </p:spTree>
    <p:extLst>
      <p:ext uri="{BB962C8B-B14F-4D97-AF65-F5344CB8AC3E}">
        <p14:creationId xmlns:p14="http://schemas.microsoft.com/office/powerpoint/2010/main" val="15504306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211"/>
                                        </p:tgtEl>
                                        <p:attrNameLst>
                                          <p:attrName>style.visibility</p:attrName>
                                        </p:attrNameLst>
                                      </p:cBhvr>
                                      <p:to>
                                        <p:strVal val="visible"/>
                                      </p:to>
                                    </p:set>
                                    <p:animEffect transition="in" filter="fade">
                                      <p:cBhvr additive="base">
                                        <p:cTn id="7" dur="600" fill="hold"/>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9" name="text">
            <a:extLst>
              <a:ext uri="{FF2B5EF4-FFF2-40B4-BE49-F238E27FC236}">
                <a16:creationId xmlns:a16="http://schemas.microsoft.com/office/drawing/2014/main" id="{91078B20-D3F7-448C-8FCA-38A18406C9C0}"/>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9C7E5132-F4ED-4E7F-BB66-E72FBFBE076C}"/>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same eigenmodes describe cooling</a:t>
            </a:r>
          </a:p>
        </p:txBody>
      </p:sp>
      <p:sp>
        <p:nvSpPr>
          <p:cNvPr id="3" name="line">
            <a:extLst>
              <a:ext uri="{FF2B5EF4-FFF2-40B4-BE49-F238E27FC236}">
                <a16:creationId xmlns:a16="http://schemas.microsoft.com/office/drawing/2014/main" id="{0EABF288-5012-44C4-8239-198851064F5D}"/>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geometry">
            <a:extLst>
              <a:ext uri="{FF2B5EF4-FFF2-40B4-BE49-F238E27FC236}">
                <a16:creationId xmlns:a16="http://schemas.microsoft.com/office/drawing/2014/main" id="{7E37D211-51EF-49D7-AD53-0384E43E5E79}"/>
              </a:ext>
            </a:extLst>
          </p:cNvPr>
          <p:cNvSpPr>
            <a:spLocks noGrp="1"/>
          </p:cNvSpPr>
          <p:nvPr/>
        </p:nvSpPr>
        <p:spPr>
          <a:xfrm>
            <a:off x="904875" y="2047875"/>
            <a:ext cx="5429250" cy="914400"/>
          </a:xfrm>
          <a:custGeom>
            <a:avLst/>
            <a:gdLst/>
            <a:ahLst/>
            <a:cxnLst/>
            <a:rect l="0" t="0" r="0" b="0"/>
            <a:pathLst>
              <a:path w="5429250" h="914400">
                <a:moveTo>
                  <a:pt x="0" y="0"/>
                </a:moveTo>
                <a:lnTo>
                  <a:pt x="5429250" y="0"/>
                </a:lnTo>
                <a:lnTo>
                  <a:pt x="5429250" y="914400"/>
                </a:lnTo>
                <a:lnTo>
                  <a:pt x="0" y="914400"/>
                </a:lnTo>
                <a:close/>
              </a:path>
            </a:pathLst>
          </a:custGeom>
          <a:ln w="0">
            <a:noFill/>
          </a:ln>
          <a:noFill/>
        </p:spPr>
        <p:txBody>
          <a:bodyPr/>
          <a:lstStyle/>
          <a:p>
            <a:endParaRPr lang="en-US"/>
          </a:p>
        </p:txBody>
      </p:sp>
      <p:sp>
        <p:nvSpPr>
          <p:cNvPr id="5" name="text">
            <a:extLst>
              <a:ext uri="{FF2B5EF4-FFF2-40B4-BE49-F238E27FC236}">
                <a16:creationId xmlns:a16="http://schemas.microsoft.com/office/drawing/2014/main" id="{BD12CA7D-D42E-42AC-B994-0A3643CB2461}"/>
              </a:ext>
            </a:extLst>
          </p:cNvPr>
          <p:cNvSpPr>
            <a:spLocks noGrp="1"/>
          </p:cNvSpPr>
          <p:nvPr/>
        </p:nvSpPr>
        <p:spPr>
          <a:xfrm>
            <a:off x="1095375" y="2143125"/>
            <a:ext cx="5048250" cy="72390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a:solidFill>
                  <a:srgbClr val="116B70"/>
                </a:solidFill>
                <a:latin typeface="Arial"/>
                <a:ea typeface="Arial"/>
                <a:cs typeface="Arial"/>
              </a:rPr>
              <a:t>Heat decomposes into eigenmodes</a:t>
            </a:r>
          </a:p>
        </p:txBody>
      </p:sp>
      <p:sp>
        <p:nvSpPr>
          <p:cNvPr id="6" name="line">
            <a:extLst>
              <a:ext uri="{FF2B5EF4-FFF2-40B4-BE49-F238E27FC236}">
                <a16:creationId xmlns:a16="http://schemas.microsoft.com/office/drawing/2014/main" id="{8BC46B3A-AF40-44F8-8F44-9603CA196B15}"/>
              </a:ext>
            </a:extLst>
          </p:cNvPr>
          <p:cNvSpPr>
            <a:spLocks noGrp="1"/>
          </p:cNvSpPr>
          <p:nvPr/>
        </p:nvSpPr>
        <p:spPr>
          <a:xfrm>
            <a:off x="3619500" y="30003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7" name="arrow">
            <a:extLst>
              <a:ext uri="{FF2B5EF4-FFF2-40B4-BE49-F238E27FC236}">
                <a16:creationId xmlns:a16="http://schemas.microsoft.com/office/drawing/2014/main" id="{F8CBB044-DFFC-470A-86E5-ED08BBDE2014}"/>
              </a:ext>
            </a:extLst>
          </p:cNvPr>
          <p:cNvSpPr>
            <a:spLocks noGrp="1"/>
          </p:cNvSpPr>
          <p:nvPr/>
        </p:nvSpPr>
        <p:spPr>
          <a:xfrm>
            <a:off x="3570508" y="30852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8" name="geometry">
            <a:extLst>
              <a:ext uri="{FF2B5EF4-FFF2-40B4-BE49-F238E27FC236}">
                <a16:creationId xmlns:a16="http://schemas.microsoft.com/office/drawing/2014/main" id="{307840BB-5361-431E-93B0-3C6D603B6C72}"/>
              </a:ext>
            </a:extLst>
          </p:cNvPr>
          <p:cNvSpPr>
            <a:spLocks noGrp="1"/>
          </p:cNvSpPr>
          <p:nvPr/>
        </p:nvSpPr>
        <p:spPr>
          <a:xfrm>
            <a:off x="904875" y="3305175"/>
            <a:ext cx="5429250" cy="914400"/>
          </a:xfrm>
          <a:custGeom>
            <a:avLst/>
            <a:gdLst/>
            <a:ahLst/>
            <a:cxnLst/>
            <a:rect l="0" t="0" r="0" b="0"/>
            <a:pathLst>
              <a:path w="5429250" h="914400">
                <a:moveTo>
                  <a:pt x="0" y="0"/>
                </a:moveTo>
                <a:lnTo>
                  <a:pt x="5429250" y="0"/>
                </a:lnTo>
                <a:lnTo>
                  <a:pt x="5429250" y="914400"/>
                </a:lnTo>
                <a:lnTo>
                  <a:pt x="0" y="914400"/>
                </a:lnTo>
                <a:close/>
              </a:path>
            </a:pathLst>
          </a:custGeom>
          <a:ln w="0">
            <a:noFill/>
          </a:ln>
          <a:noFill/>
        </p:spPr>
        <p:txBody>
          <a:bodyPr/>
          <a:lstStyle/>
          <a:p>
            <a:endParaRPr lang="en-US"/>
          </a:p>
        </p:txBody>
      </p:sp>
      <p:sp>
        <p:nvSpPr>
          <p:cNvPr id="9" name="text">
            <a:extLst>
              <a:ext uri="{FF2B5EF4-FFF2-40B4-BE49-F238E27FC236}">
                <a16:creationId xmlns:a16="http://schemas.microsoft.com/office/drawing/2014/main" id="{EBD99483-1370-4D1C-A064-107665572BCF}"/>
              </a:ext>
            </a:extLst>
          </p:cNvPr>
          <p:cNvSpPr>
            <a:spLocks noGrp="1"/>
          </p:cNvSpPr>
          <p:nvPr/>
        </p:nvSpPr>
        <p:spPr>
          <a:xfrm>
            <a:off x="1095375" y="3400425"/>
            <a:ext cx="5048250" cy="723900"/>
          </a:xfrm>
          <a:prstGeom prst="rect">
            <a:avLst/>
          </a:prstGeom>
          <a:noFill/>
          <a:ln w="0">
            <a:noFill/>
          </a:ln>
        </p:spPr>
        <p:txBody>
          <a:bodyPr anchor="ctr">
            <a:noAutofit/>
          </a:bodyPr>
          <a:lstStyle/>
          <a:p>
            <a:pPr>
              <a:defRPr sz="2100" b="1">
                <a:solidFill>
                  <a:srgbClr val="116B70"/>
                </a:solidFill>
                <a:latin typeface="Arial"/>
                <a:ea typeface="Arial"/>
                <a:cs typeface="Arial"/>
              </a:defRPr>
            </a:pPr>
            <a:r>
              <a:rPr sz="2100" b="1">
                <a:solidFill>
                  <a:srgbClr val="116B70"/>
                </a:solidFill>
                <a:latin typeface="Arial"/>
                <a:ea typeface="Arial"/>
                <a:cs typeface="Arial"/>
              </a:rPr>
              <a:t>Higher modes fade faster</a:t>
            </a:r>
          </a:p>
        </p:txBody>
      </p:sp>
      <p:sp>
        <p:nvSpPr>
          <p:cNvPr id="10" name="line">
            <a:extLst>
              <a:ext uri="{FF2B5EF4-FFF2-40B4-BE49-F238E27FC236}">
                <a16:creationId xmlns:a16="http://schemas.microsoft.com/office/drawing/2014/main" id="{0E420FC2-5691-4A76-84C7-E2F4C929DEC6}"/>
              </a:ext>
            </a:extLst>
          </p:cNvPr>
          <p:cNvSpPr>
            <a:spLocks noGrp="1"/>
          </p:cNvSpPr>
          <p:nvPr/>
        </p:nvSpPr>
        <p:spPr>
          <a:xfrm>
            <a:off x="3619500" y="42576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11" name="arrow">
            <a:extLst>
              <a:ext uri="{FF2B5EF4-FFF2-40B4-BE49-F238E27FC236}">
                <a16:creationId xmlns:a16="http://schemas.microsoft.com/office/drawing/2014/main" id="{08E6DD77-DB0C-4B6F-96A4-43CB023E683B}"/>
              </a:ext>
            </a:extLst>
          </p:cNvPr>
          <p:cNvSpPr>
            <a:spLocks noGrp="1"/>
          </p:cNvSpPr>
          <p:nvPr/>
        </p:nvSpPr>
        <p:spPr>
          <a:xfrm>
            <a:off x="3570508" y="43425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12" name="geometry">
            <a:extLst>
              <a:ext uri="{FF2B5EF4-FFF2-40B4-BE49-F238E27FC236}">
                <a16:creationId xmlns:a16="http://schemas.microsoft.com/office/drawing/2014/main" id="{3F4957DD-5511-461A-B242-7C3145F66BF8}"/>
              </a:ext>
            </a:extLst>
          </p:cNvPr>
          <p:cNvSpPr>
            <a:spLocks noGrp="1"/>
          </p:cNvSpPr>
          <p:nvPr/>
        </p:nvSpPr>
        <p:spPr>
          <a:xfrm>
            <a:off x="904875" y="4562475"/>
            <a:ext cx="5429250" cy="914400"/>
          </a:xfrm>
          <a:custGeom>
            <a:avLst/>
            <a:gdLst/>
            <a:ahLst/>
            <a:cxnLst/>
            <a:rect l="0" t="0" r="0" b="0"/>
            <a:pathLst>
              <a:path w="5429250" h="914400">
                <a:moveTo>
                  <a:pt x="0" y="0"/>
                </a:moveTo>
                <a:lnTo>
                  <a:pt x="5429250" y="0"/>
                </a:lnTo>
                <a:lnTo>
                  <a:pt x="5429250" y="914400"/>
                </a:lnTo>
                <a:lnTo>
                  <a:pt x="0" y="914400"/>
                </a:lnTo>
                <a:close/>
              </a:path>
            </a:pathLst>
          </a:custGeom>
          <a:ln w="0">
            <a:noFill/>
          </a:ln>
          <a:noFill/>
        </p:spPr>
        <p:txBody>
          <a:bodyPr/>
          <a:lstStyle/>
          <a:p>
            <a:endParaRPr lang="en-US"/>
          </a:p>
        </p:txBody>
      </p:sp>
      <p:sp>
        <p:nvSpPr>
          <p:cNvPr id="13" name="text">
            <a:extLst>
              <a:ext uri="{FF2B5EF4-FFF2-40B4-BE49-F238E27FC236}">
                <a16:creationId xmlns:a16="http://schemas.microsoft.com/office/drawing/2014/main" id="{8693F6C3-A01B-4EC4-9136-55FA1D78FB3F}"/>
              </a:ext>
            </a:extLst>
          </p:cNvPr>
          <p:cNvSpPr>
            <a:spLocks noGrp="1"/>
          </p:cNvSpPr>
          <p:nvPr/>
        </p:nvSpPr>
        <p:spPr>
          <a:xfrm>
            <a:off x="1095375" y="46577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Positive ground mode survives</a:t>
            </a:r>
          </a:p>
        </p:txBody>
      </p:sp>
      <p:sp>
        <p:nvSpPr>
          <p:cNvPr id="14" name="visible explanation">
            <a:extLst>
              <a:ext uri="{FF2B5EF4-FFF2-40B4-BE49-F238E27FC236}">
                <a16:creationId xmlns:a16="http://schemas.microsoft.com/office/drawing/2014/main" id="{567A3FBE-CE5D-427E-AD83-C18035591BE6}"/>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Each mode decays at its own rate.</a:t>
            </a:r>
          </a:p>
        </p:txBody>
      </p:sp>
      <p:sp>
        <p:nvSpPr>
          <p:cNvPr id="15" name="governing equation">
            <a:extLst>
              <a:ext uri="{FF2B5EF4-FFF2-40B4-BE49-F238E27FC236}">
                <a16:creationId xmlns:a16="http://schemas.microsoft.com/office/drawing/2014/main" id="{3752E75F-8DDE-40A3-9BB7-E0B712B39A80}"/>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000"/>
              <a:spcAft>
                <a:spcPts val="1000"/>
              </a:spcAft>
            </a:pPr>
            <a14:m xmlns:a14="http://schemas.microsoft.com/office/drawing/2010/main">
              <m:oMathPara xmlns:m="http://schemas.openxmlformats.org/officeDocument/2006/math">
                <m:oMathParaPr>
                  <m:jc m:val="left"/>
                </m:oMathParaPr>
                <m:oMath>
                  <m:r>
                    <a:rPr lang="en-US" sz="2000" b="0">
                      <a:solidFill>
                        <a:srgbClr val="116B70"/>
                      </a:solidFill>
                      <a:latin typeface="Cambria Math"/>
                    </a:rPr>
                    <m:t xml:space="preserve">u(p,t)=</m:t>
                  </m:r>
                  <m:nary>
                    <m:naryPr>
                      <m:chr m:val="∑"/>
                      <m:limLoc m:val="undOvr"/>
                      <m:grow m:val="1"/>
                      <m:subHide m:val="off"/>
                      <m:supHide m:val="off"/>
                    </m:naryPr>
                    <m:sub>
                      <m:r>
                        <a:rPr lang="en-US" sz="2000" b="0">
                          <a:solidFill>
                            <a:srgbClr val="116B70"/>
                          </a:solidFill>
                          <a:latin typeface="Cambria Math"/>
                        </a:rPr>
                        <m:t xml:space="preserve">j=0</m:t>
                      </m:r>
                    </m:sub>
                    <m:sup>
                      <m:r>
                        <m:rPr>
                          <m:sty m:val="p"/>
                        </m:rPr>
                        <a:rPr lang="en-US" sz="2000" b="0">
                          <a:solidFill>
                            <a:srgbClr val="116B70"/>
                          </a:solidFill>
                          <a:latin typeface="Cambria Math"/>
                        </a:rPr>
                        <m:t xml:space="preserve">∞</m:t>
                      </m:r>
                    </m:sup>
                    <m:e>
                      <m:sSub>
                        <m:e>
                          <m:r>
                            <a:rPr lang="en-US" sz="2000" b="0">
                              <a:solidFill>
                                <a:srgbClr val="116B70"/>
                              </a:solidFill>
                              <a:latin typeface="Cambria Math"/>
                            </a:rPr>
                            <m:t xml:space="preserve">a</m:t>
                          </m:r>
                        </m:e>
                        <m:sub>
                          <m:r>
                            <a:rPr lang="en-US" sz="2000" b="0">
                              <a:solidFill>
                                <a:srgbClr val="116B70"/>
                              </a:solidFill>
                              <a:latin typeface="Cambria Math"/>
                            </a:rPr>
                            <m:t xml:space="preserve">j</m:t>
                          </m:r>
                        </m:sub>
                      </m:sSub>
                    </m:e>
                  </m:nary>
                  <m:sSup>
                    <m:e>
                      <m:r>
                        <a:rPr lang="en-US" sz="2000" b="0">
                          <a:solidFill>
                            <a:srgbClr val="116B70"/>
                          </a:solidFill>
                          <a:latin typeface="Cambria Math"/>
                        </a:rPr>
                        <m:t xml:space="preserve">e</m:t>
                      </m:r>
                    </m:e>
                    <m:sup>
                      <m:r>
                        <a:rPr lang="en-US" sz="2000" b="0">
                          <a:solidFill>
                            <a:srgbClr val="116B70"/>
                          </a:solidFill>
                          <a:latin typeface="Cambria Math"/>
                        </a:rPr>
                        <m:t xml:space="preserve">−κ</m:t>
                      </m:r>
                      <m:sSub>
                        <m:e>
                          <m:r>
                            <a:rPr lang="en-US" sz="2000" b="0">
                              <a:solidFill>
                                <a:srgbClr val="116B70"/>
                              </a:solidFill>
                              <a:latin typeface="Cambria Math"/>
                            </a:rPr>
                            <m:t xml:space="preserve">λ</m:t>
                          </m:r>
                        </m:e>
                        <m:sub>
                          <m:r>
                            <a:rPr lang="en-US" sz="2000" b="0">
                              <a:solidFill>
                                <a:srgbClr val="116B70"/>
                              </a:solidFill>
                              <a:latin typeface="Cambria Math"/>
                            </a:rPr>
                            <m:t xml:space="preserve">j</m:t>
                          </m:r>
                        </m:sub>
                      </m:sSub>
                      <m:r>
                        <a:rPr lang="en-US" sz="2000" b="0">
                          <a:solidFill>
                            <a:srgbClr val="116B70"/>
                          </a:solidFill>
                          <a:latin typeface="Cambria Math"/>
                        </a:rPr>
                        <m:t xml:space="preserve">t</m:t>
                      </m:r>
                    </m:sup>
                  </m:sSup>
                  <m:sSub>
                    <m:e>
                      <m:r>
                        <a:rPr lang="en-US" sz="2000" b="0">
                          <a:solidFill>
                            <a:srgbClr val="116B70"/>
                          </a:solidFill>
                          <a:latin typeface="Cambria Math"/>
                        </a:rPr>
                        <m:t xml:space="preserve">ψ</m:t>
                      </m:r>
                    </m:e>
                    <m:sub>
                      <m:r>
                        <a:rPr lang="en-US" sz="2000" b="0">
                          <a:solidFill>
                            <a:srgbClr val="116B70"/>
                          </a:solidFill>
                          <a:latin typeface="Cambria Math"/>
                        </a:rPr>
                        <m:t xml:space="preserve">j</m:t>
                      </m:r>
                    </m:sub>
                  </m:sSub>
                  <m:r>
                    <a:rPr lang="en-US" sz="2000" b="0">
                      <a:solidFill>
                        <a:srgbClr val="116B70"/>
                      </a:solidFill>
                      <a:latin typeface="Cambria Math"/>
                    </a:rPr>
                    <m:t xml:space="preserve">(p)</m:t>
                  </m:r>
                </m:oMath>
              </m:oMathPara>
            </a14:m>
            <a:endParaRPr lang="en-US" sz="2000"/>
          </a:p>
          <a:p>
            <a:pPr algn="l">
              <a:defRPr sz="2000"/>
              <a:spcAft>
                <a:spcPts val="1000"/>
              </a:spcAft>
            </a:pPr>
            <a14:m xmlns:a14="http://schemas.microsoft.com/office/drawing/2010/main">
              <m:oMathPara xmlns:m="http://schemas.openxmlformats.org/officeDocument/2006/math">
                <m:oMathParaPr>
                  <m:jc m:val="left"/>
                </m:oMathParaPr>
                <m:oMath>
                  <m:sSub>
                    <m:e>
                      <m:r>
                        <a:rPr lang="en-US" sz="2000" b="0">
                          <a:solidFill>
                            <a:srgbClr val="116B70"/>
                          </a:solidFill>
                          <a:latin typeface="Cambria Math"/>
                        </a:rPr>
                        <m:t xml:space="preserve">a</m:t>
                      </m:r>
                    </m:e>
                    <m:sub>
                      <m:r>
                        <a:rPr lang="en-US" sz="2000" b="0">
                          <a:solidFill>
                            <a:srgbClr val="116B70"/>
                          </a:solidFill>
                          <a:latin typeface="Cambria Math"/>
                        </a:rPr>
                        <m:t xml:space="preserve">j</m:t>
                      </m:r>
                    </m:sub>
                  </m:sSub>
                  <m:r>
                    <a:rPr lang="en-US" sz="2000" b="0">
                      <a:solidFill>
                        <a:srgbClr val="116B70"/>
                      </a:solidFill>
                      <a:latin typeface="Cambria Math"/>
                    </a:rPr>
                    <m:t xml:space="preserve">=</m:t>
                  </m:r>
                  <m:nary>
                    <m:naryPr>
                      <m:chr m:val="∫"/>
                      <m:limLoc m:val="subSup"/>
                      <m:grow m:val="1"/>
                      <m:subHide m:val="off"/>
                      <m:supHide m:val="on"/>
                    </m:naryPr>
                    <m:sub>
                      <m:r>
                        <a:rPr lang="en-US" sz="2000" b="0">
                          <a:solidFill>
                            <a:srgbClr val="116B70"/>
                          </a:solidFill>
                          <a:latin typeface="Cambria Math"/>
                        </a:rPr>
                        <m:t xml:space="preserve">T</m:t>
                      </m:r>
                    </m:sub>
                    <m:sup/>
                    <m:e>
                      <m:sSub>
                        <m:e>
                          <m:r>
                            <a:rPr lang="en-US" sz="2000" b="0">
                              <a:solidFill>
                                <a:srgbClr val="116B70"/>
                              </a:solidFill>
                              <a:latin typeface="Cambria Math"/>
                            </a:rPr>
                            <m:t xml:space="preserve">ψ</m:t>
                          </m:r>
                        </m:e>
                        <m:sub>
                          <m:r>
                            <a:rPr lang="en-US" sz="2000" b="0">
                              <a:solidFill>
                                <a:srgbClr val="116B70"/>
                              </a:solidFill>
                              <a:latin typeface="Cambria Math"/>
                            </a:rPr>
                            <m:t xml:space="preserve">j</m:t>
                          </m:r>
                        </m:sub>
                      </m:sSub>
                    </m:e>
                  </m:nary>
                  <m:r>
                    <m:rPr>
                      <m:nor/>
                    </m:rPr>
                    <a:rPr lang="en-US" sz="2000" b="0">
                      <a:solidFill>
                        <a:srgbClr val="116B70"/>
                      </a:solidFill>
                      <a:latin typeface="Cambria Math"/>
                    </a:rPr>
                    <m:t xml:space="preserve"> </m:t>
                  </m:r>
                  <m:r>
                    <m:rPr>
                      <m:sty m:val="p"/>
                    </m:rPr>
                    <a:rPr lang="en-US" sz="2000" b="0">
                      <a:solidFill>
                        <a:srgbClr val="116B70"/>
                      </a:solidFill>
                      <a:latin typeface="Cambria Math"/>
                    </a:rPr>
                    <m:t xml:space="preserve">d</m:t>
                  </m:r>
                  <m:r>
                    <a:rPr lang="en-US" sz="2000" b="0">
                      <a:solidFill>
                        <a:srgbClr val="116B70"/>
                      </a:solidFill>
                      <a:latin typeface="Cambria Math"/>
                    </a:rPr>
                    <m:t xml:space="preserve">A</m:t>
                  </m:r>
                </m:oMath>
              </m:oMathPara>
            </a14:m>
            <a:endParaRPr lang="en-US" sz="2000"/>
          </a:p>
        </p:txBody>
      </p:sp>
      <p:sp>
        <p:nvSpPr>
          <p:cNvPr id="16" name="student question">
            <a:extLst>
              <a:ext uri="{FF2B5EF4-FFF2-40B4-BE49-F238E27FC236}">
                <a16:creationId xmlns:a16="http://schemas.microsoft.com/office/drawing/2014/main" id="{08AD9371-6AA1-41D5-A88A-ED6F31F80BE0}"/>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do many modes matter at very early time?</a:t>
            </a:r>
          </a:p>
        </p:txBody>
      </p:sp>
      <p:sp>
        <p:nvSpPr>
          <p:cNvPr id="17" name="text">
            <a:extLst>
              <a:ext uri="{FF2B5EF4-FFF2-40B4-BE49-F238E27FC236}">
                <a16:creationId xmlns:a16="http://schemas.microsoft.com/office/drawing/2014/main" id="{9636216A-AF6D-4FB8-AF7B-8712303953B6}"/>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8" name="text">
            <a:extLst>
              <a:ext uri="{FF2B5EF4-FFF2-40B4-BE49-F238E27FC236}">
                <a16:creationId xmlns:a16="http://schemas.microsoft.com/office/drawing/2014/main" id="{A6AECA95-5819-449F-A075-877F1339CFF4}"/>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63</a:t>
            </a:r>
          </a:p>
        </p:txBody>
      </p:sp>
    </p:spTree>
    <p:extLst>
      <p:ext uri="{BB962C8B-B14F-4D97-AF65-F5344CB8AC3E}">
        <p14:creationId xmlns:p14="http://schemas.microsoft.com/office/powerpoint/2010/main" val="13374808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fade">
                                      <p:cBhvr additive="base">
                                        <p:cTn id="7" dur="600" fill="hold"/>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9"/>
                                        </p:tgtEl>
                                        <p:attrNameLst>
                                          <p:attrName>style.visibility</p:attrName>
                                        </p:attrNameLst>
                                      </p:cBhvr>
                                      <p:to>
                                        <p:strVal val="visible"/>
                                      </p:to>
                                    </p:set>
                                    <p:animEffect transition="in" filter="fade">
                                      <p:cBhvr additive="base">
                                        <p:cTn id="10" dur="600" fill="hold"/>
                                        <p:tgtEl>
                                          <p:spTgt spid="9"/>
                                        </p:tgtEl>
                                      </p:cBhvr>
                                    </p:animEffect>
                                  </p:childTnLst>
                                </p:cTn>
                              </p:par>
                              <p:par>
                                <p:cTn id="11" presetID="10" presetClass="entr" presetSubtype="0" fill="hold" nodeType="withEffect">
                                  <p:stCondLst>
                                    <p:cond delay="2700"/>
                                  </p:stCondLst>
                                  <p:childTnLst>
                                    <p:set>
                                      <p:cBhvr>
                                        <p:cTn id="12" dur="1" fill="hold">
                                          <p:stCondLst>
                                            <p:cond delay="0"/>
                                          </p:stCondLst>
                                        </p:cTn>
                                        <p:tgtEl>
                                          <p:spTgt spid="13"/>
                                        </p:tgtEl>
                                        <p:attrNameLst>
                                          <p:attrName>style.visibility</p:attrName>
                                        </p:attrNameLst>
                                      </p:cBhvr>
                                      <p:to>
                                        <p:strVal val="visible"/>
                                      </p:to>
                                    </p:set>
                                    <p:animEffect transition="in" filter="fade">
                                      <p:cBhvr additive="base">
                                        <p:cTn id="13" dur="600" fill="hold"/>
                                        <p:tgtEl>
                                          <p:spTgt spid="13"/>
                                        </p:tgtEl>
                                      </p:cBhvr>
                                    </p:animEffect>
                                  </p:childTnLst>
                                </p:cTn>
                              </p:par>
                              <p:par>
                                <p:cTn id="14" presetID="10" presetClass="entr" presetSubtype="0" fill="hold" nodeType="withEffect">
                                  <p:stCondLst>
                                    <p:cond delay="1600"/>
                                  </p:stCondLst>
                                  <p:childTnLst>
                                    <p:set>
                                      <p:cBhvr>
                                        <p:cTn id="15" dur="1" fill="hold">
                                          <p:stCondLst>
                                            <p:cond delay="0"/>
                                          </p:stCondLst>
                                        </p:cTn>
                                        <p:tgtEl>
                                          <p:spTgt spid="15"/>
                                        </p:tgtEl>
                                        <p:attrNameLst>
                                          <p:attrName>style.visibility</p:attrName>
                                        </p:attrNameLst>
                                      </p:cBhvr>
                                      <p:to>
                                        <p:strVal val="visible"/>
                                      </p:to>
                                    </p:set>
                                    <p:animEffect transition="in" filter="fade">
                                      <p:cBhvr additive="base">
                                        <p:cTn id="16" dur="600" fill="hold"/>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7" name="text">
            <a:extLst>
              <a:ext uri="{FF2B5EF4-FFF2-40B4-BE49-F238E27FC236}">
                <a16:creationId xmlns:a16="http://schemas.microsoft.com/office/drawing/2014/main" id="{5B692D2F-AF3B-4BFC-8370-94736BACB3AF}"/>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532D3A9C-18B7-48CE-AB85-C45173F8DE40}"/>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H(Δₕ): the hottest point</a:t>
            </a:r>
          </a:p>
        </p:txBody>
      </p:sp>
      <p:sp>
        <p:nvSpPr>
          <p:cNvPr id="3" name="line">
            <a:extLst>
              <a:ext uri="{FF2B5EF4-FFF2-40B4-BE49-F238E27FC236}">
                <a16:creationId xmlns:a16="http://schemas.microsoft.com/office/drawing/2014/main" id="{C73D942C-F412-438C-A4B7-C6F2BF9C8B4B}"/>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324017CE-EDFE-43AB-A2C3-30C59436A114}"/>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E2F1F4"/>
          </a:solidFill>
          <a:ln w="0">
            <a:noFill/>
          </a:ln>
        </p:spPr>
        <p:txBody>
          <a:bodyPr/>
          <a:lstStyle/>
          <a:p>
            <a:endParaRPr lang="en-US"/>
          </a:p>
        </p:txBody>
      </p:sp>
      <p:sp>
        <p:nvSpPr>
          <p:cNvPr id="5" name="field cell 1">
            <a:extLst>
              <a:ext uri="{FF2B5EF4-FFF2-40B4-BE49-F238E27FC236}">
                <a16:creationId xmlns:a16="http://schemas.microsoft.com/office/drawing/2014/main" id="{FF6132C9-6096-440A-8217-74EBB3705981}"/>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D1EAED"/>
          </a:solidFill>
          <a:ln w="0">
            <a:noFill/>
          </a:ln>
        </p:spPr>
        <p:txBody>
          <a:bodyPr/>
          <a:lstStyle/>
          <a:p>
            <a:endParaRPr lang="en-US"/>
          </a:p>
        </p:txBody>
      </p:sp>
      <p:sp>
        <p:nvSpPr>
          <p:cNvPr id="6" name="field cell 2">
            <a:extLst>
              <a:ext uri="{FF2B5EF4-FFF2-40B4-BE49-F238E27FC236}">
                <a16:creationId xmlns:a16="http://schemas.microsoft.com/office/drawing/2014/main" id="{AB2E6BDB-66A7-447C-9BA3-57B22B8FF258}"/>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D1EAED"/>
          </a:solidFill>
          <a:ln w="0">
            <a:noFill/>
          </a:ln>
        </p:spPr>
        <p:txBody>
          <a:bodyPr/>
          <a:lstStyle/>
          <a:p>
            <a:endParaRPr lang="en-US"/>
          </a:p>
        </p:txBody>
      </p:sp>
      <p:sp>
        <p:nvSpPr>
          <p:cNvPr id="7" name="field cell 3">
            <a:extLst>
              <a:ext uri="{FF2B5EF4-FFF2-40B4-BE49-F238E27FC236}">
                <a16:creationId xmlns:a16="http://schemas.microsoft.com/office/drawing/2014/main" id="{8ADE28AB-8D29-47C6-9DAB-360B6E5B499B}"/>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8F4F7"/>
          </a:solidFill>
          <a:ln w="0">
            <a:noFill/>
          </a:ln>
        </p:spPr>
        <p:txBody>
          <a:bodyPr/>
          <a:lstStyle/>
          <a:p>
            <a:endParaRPr lang="en-US"/>
          </a:p>
        </p:txBody>
      </p:sp>
      <p:sp>
        <p:nvSpPr>
          <p:cNvPr id="8" name="field cell 4">
            <a:extLst>
              <a:ext uri="{FF2B5EF4-FFF2-40B4-BE49-F238E27FC236}">
                <a16:creationId xmlns:a16="http://schemas.microsoft.com/office/drawing/2014/main" id="{676EFDFA-ECA5-47DB-A7C5-83631604514D}"/>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D6ECEF"/>
          </a:solidFill>
          <a:ln w="0">
            <a:noFill/>
          </a:ln>
        </p:spPr>
        <p:txBody>
          <a:bodyPr/>
          <a:lstStyle/>
          <a:p>
            <a:endParaRPr lang="en-US"/>
          </a:p>
        </p:txBody>
      </p:sp>
      <p:sp>
        <p:nvSpPr>
          <p:cNvPr id="9" name="field cell 5">
            <a:extLst>
              <a:ext uri="{FF2B5EF4-FFF2-40B4-BE49-F238E27FC236}">
                <a16:creationId xmlns:a16="http://schemas.microsoft.com/office/drawing/2014/main" id="{752B43BD-7A58-4A3B-B697-20C75B171DBD}"/>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CF6F9"/>
          </a:solidFill>
          <a:ln w="0">
            <a:noFill/>
          </a:ln>
        </p:spPr>
        <p:txBody>
          <a:bodyPr/>
          <a:lstStyle/>
          <a:p>
            <a:endParaRPr lang="en-US"/>
          </a:p>
        </p:txBody>
      </p:sp>
      <p:sp>
        <p:nvSpPr>
          <p:cNvPr id="10" name="field cell 6">
            <a:extLst>
              <a:ext uri="{FF2B5EF4-FFF2-40B4-BE49-F238E27FC236}">
                <a16:creationId xmlns:a16="http://schemas.microsoft.com/office/drawing/2014/main" id="{39BF917D-36F5-438A-866E-D6FE42CE7419}"/>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1" name="field cell 7">
            <a:extLst>
              <a:ext uri="{FF2B5EF4-FFF2-40B4-BE49-F238E27FC236}">
                <a16:creationId xmlns:a16="http://schemas.microsoft.com/office/drawing/2014/main" id="{A76BDD66-5240-4997-9B07-E6D77A9B4444}"/>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D8EDF0"/>
          </a:solidFill>
          <a:ln w="0">
            <a:noFill/>
          </a:ln>
        </p:spPr>
        <p:txBody>
          <a:bodyPr/>
          <a:lstStyle/>
          <a:p>
            <a:endParaRPr lang="en-US"/>
          </a:p>
        </p:txBody>
      </p:sp>
      <p:sp>
        <p:nvSpPr>
          <p:cNvPr id="12" name="field cell 8">
            <a:extLst>
              <a:ext uri="{FF2B5EF4-FFF2-40B4-BE49-F238E27FC236}">
                <a16:creationId xmlns:a16="http://schemas.microsoft.com/office/drawing/2014/main" id="{A08E0DCE-192B-47C2-A629-8EDF95643CF9}"/>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D3EBEE"/>
          </a:solidFill>
          <a:ln w="0">
            <a:noFill/>
          </a:ln>
        </p:spPr>
        <p:txBody>
          <a:bodyPr/>
          <a:lstStyle/>
          <a:p>
            <a:endParaRPr lang="en-US"/>
          </a:p>
        </p:txBody>
      </p:sp>
      <p:sp>
        <p:nvSpPr>
          <p:cNvPr id="13" name="field cell 9">
            <a:extLst>
              <a:ext uri="{FF2B5EF4-FFF2-40B4-BE49-F238E27FC236}">
                <a16:creationId xmlns:a16="http://schemas.microsoft.com/office/drawing/2014/main" id="{E10A845D-9C0F-4D64-85E5-8EC7E57FC85A}"/>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14" name="field cell 10">
            <a:extLst>
              <a:ext uri="{FF2B5EF4-FFF2-40B4-BE49-F238E27FC236}">
                <a16:creationId xmlns:a16="http://schemas.microsoft.com/office/drawing/2014/main" id="{914C28DC-8AAF-4714-9CDA-10DB7582BB23}"/>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E0F0F3"/>
          </a:solidFill>
          <a:ln w="0">
            <a:noFill/>
          </a:ln>
        </p:spPr>
        <p:txBody>
          <a:bodyPr/>
          <a:lstStyle/>
          <a:p>
            <a:endParaRPr lang="en-US"/>
          </a:p>
        </p:txBody>
      </p:sp>
      <p:sp>
        <p:nvSpPr>
          <p:cNvPr id="15" name="field cell 11">
            <a:extLst>
              <a:ext uri="{FF2B5EF4-FFF2-40B4-BE49-F238E27FC236}">
                <a16:creationId xmlns:a16="http://schemas.microsoft.com/office/drawing/2014/main" id="{4A84A47A-C041-42E0-843F-1A8EAD2DFBAC}"/>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D3EBEE"/>
          </a:solidFill>
          <a:ln w="0">
            <a:noFill/>
          </a:ln>
        </p:spPr>
        <p:txBody>
          <a:bodyPr/>
          <a:lstStyle/>
          <a:p>
            <a:endParaRPr lang="en-US"/>
          </a:p>
        </p:txBody>
      </p:sp>
      <p:sp>
        <p:nvSpPr>
          <p:cNvPr id="16" name="field cell 12">
            <a:extLst>
              <a:ext uri="{FF2B5EF4-FFF2-40B4-BE49-F238E27FC236}">
                <a16:creationId xmlns:a16="http://schemas.microsoft.com/office/drawing/2014/main" id="{1A2578A0-84A8-4431-8913-4A8E8280D8B0}"/>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DBEEF1"/>
          </a:solidFill>
          <a:ln w="0">
            <a:noFill/>
          </a:ln>
        </p:spPr>
        <p:txBody>
          <a:bodyPr/>
          <a:lstStyle/>
          <a:p>
            <a:endParaRPr lang="en-US"/>
          </a:p>
        </p:txBody>
      </p:sp>
      <p:sp>
        <p:nvSpPr>
          <p:cNvPr id="17" name="field cell 13">
            <a:extLst>
              <a:ext uri="{FF2B5EF4-FFF2-40B4-BE49-F238E27FC236}">
                <a16:creationId xmlns:a16="http://schemas.microsoft.com/office/drawing/2014/main" id="{B4CBAEAB-8AEB-41FD-A3F3-F643411888BA}"/>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8F4F7"/>
          </a:solidFill>
          <a:ln w="0">
            <a:noFill/>
          </a:ln>
        </p:spPr>
        <p:txBody>
          <a:bodyPr/>
          <a:lstStyle/>
          <a:p>
            <a:endParaRPr lang="en-US"/>
          </a:p>
        </p:txBody>
      </p:sp>
      <p:sp>
        <p:nvSpPr>
          <p:cNvPr id="18" name="field cell 14">
            <a:extLst>
              <a:ext uri="{FF2B5EF4-FFF2-40B4-BE49-F238E27FC236}">
                <a16:creationId xmlns:a16="http://schemas.microsoft.com/office/drawing/2014/main" id="{B8763D3A-B9FC-42B2-963A-02883E1DC06E}"/>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8F4F7"/>
          </a:solidFill>
          <a:ln w="0">
            <a:noFill/>
          </a:ln>
        </p:spPr>
        <p:txBody>
          <a:bodyPr/>
          <a:lstStyle/>
          <a:p>
            <a:endParaRPr lang="en-US"/>
          </a:p>
        </p:txBody>
      </p:sp>
      <p:sp>
        <p:nvSpPr>
          <p:cNvPr id="19" name="field cell 15">
            <a:extLst>
              <a:ext uri="{FF2B5EF4-FFF2-40B4-BE49-F238E27FC236}">
                <a16:creationId xmlns:a16="http://schemas.microsoft.com/office/drawing/2014/main" id="{ACBC76E0-0257-4D17-8260-803F32358865}"/>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DBEEF1"/>
          </a:solidFill>
          <a:ln w="0">
            <a:noFill/>
          </a:ln>
        </p:spPr>
        <p:txBody>
          <a:bodyPr/>
          <a:lstStyle/>
          <a:p>
            <a:endParaRPr lang="en-US"/>
          </a:p>
        </p:txBody>
      </p:sp>
      <p:sp>
        <p:nvSpPr>
          <p:cNvPr id="20" name="field cell 16">
            <a:extLst>
              <a:ext uri="{FF2B5EF4-FFF2-40B4-BE49-F238E27FC236}">
                <a16:creationId xmlns:a16="http://schemas.microsoft.com/office/drawing/2014/main" id="{AFDEA050-58A7-4DC4-9643-CD4EF6CC8B72}"/>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D8EDF0"/>
          </a:solidFill>
          <a:ln w="0">
            <a:noFill/>
          </a:ln>
        </p:spPr>
        <p:txBody>
          <a:bodyPr/>
          <a:lstStyle/>
          <a:p>
            <a:endParaRPr lang="en-US"/>
          </a:p>
        </p:txBody>
      </p:sp>
      <p:sp>
        <p:nvSpPr>
          <p:cNvPr id="21" name="field cell 17">
            <a:extLst>
              <a:ext uri="{FF2B5EF4-FFF2-40B4-BE49-F238E27FC236}">
                <a16:creationId xmlns:a16="http://schemas.microsoft.com/office/drawing/2014/main" id="{62C1E2E5-203A-47D1-9EC5-AA23EC51CB12}"/>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CAE7EA"/>
          </a:solidFill>
          <a:ln w="0">
            <a:noFill/>
          </a:ln>
        </p:spPr>
        <p:txBody>
          <a:bodyPr/>
          <a:lstStyle/>
          <a:p>
            <a:endParaRPr lang="en-US"/>
          </a:p>
        </p:txBody>
      </p:sp>
      <p:sp>
        <p:nvSpPr>
          <p:cNvPr id="22" name="field cell 18">
            <a:extLst>
              <a:ext uri="{FF2B5EF4-FFF2-40B4-BE49-F238E27FC236}">
                <a16:creationId xmlns:a16="http://schemas.microsoft.com/office/drawing/2014/main" id="{D0B0BBFA-06E6-4BA4-9A4C-6DA6A6F6AE16}"/>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B5DFE2"/>
          </a:solidFill>
          <a:ln w="0">
            <a:noFill/>
          </a:ln>
        </p:spPr>
        <p:txBody>
          <a:bodyPr/>
          <a:lstStyle/>
          <a:p>
            <a:endParaRPr lang="en-US"/>
          </a:p>
        </p:txBody>
      </p:sp>
      <p:sp>
        <p:nvSpPr>
          <p:cNvPr id="23" name="field cell 19">
            <a:extLst>
              <a:ext uri="{FF2B5EF4-FFF2-40B4-BE49-F238E27FC236}">
                <a16:creationId xmlns:a16="http://schemas.microsoft.com/office/drawing/2014/main" id="{BDF6F7AB-60FD-4CDF-B931-9E42B8C847FC}"/>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7DC1C5"/>
          </a:solidFill>
          <a:ln w="0">
            <a:noFill/>
          </a:ln>
        </p:spPr>
        <p:txBody>
          <a:bodyPr/>
          <a:lstStyle/>
          <a:p>
            <a:endParaRPr lang="en-US"/>
          </a:p>
        </p:txBody>
      </p:sp>
      <p:sp>
        <p:nvSpPr>
          <p:cNvPr id="24" name="field cell 20">
            <a:extLst>
              <a:ext uri="{FF2B5EF4-FFF2-40B4-BE49-F238E27FC236}">
                <a16:creationId xmlns:a16="http://schemas.microsoft.com/office/drawing/2014/main" id="{53D9B9A1-48DE-452B-A261-00542EB3D8A2}"/>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CDE9EC"/>
          </a:solidFill>
          <a:ln w="0">
            <a:noFill/>
          </a:ln>
        </p:spPr>
        <p:txBody>
          <a:bodyPr/>
          <a:lstStyle/>
          <a:p>
            <a:endParaRPr lang="en-US"/>
          </a:p>
        </p:txBody>
      </p:sp>
      <p:sp>
        <p:nvSpPr>
          <p:cNvPr id="25" name="field cell 21">
            <a:extLst>
              <a:ext uri="{FF2B5EF4-FFF2-40B4-BE49-F238E27FC236}">
                <a16:creationId xmlns:a16="http://schemas.microsoft.com/office/drawing/2014/main" id="{C0AEC038-E8D0-46E5-A05B-7786F4B8E5CC}"/>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AADADD"/>
          </a:solidFill>
          <a:ln w="0">
            <a:noFill/>
          </a:ln>
        </p:spPr>
        <p:txBody>
          <a:bodyPr/>
          <a:lstStyle/>
          <a:p>
            <a:endParaRPr lang="en-US"/>
          </a:p>
        </p:txBody>
      </p:sp>
      <p:sp>
        <p:nvSpPr>
          <p:cNvPr id="26" name="field cell 22">
            <a:extLst>
              <a:ext uri="{FF2B5EF4-FFF2-40B4-BE49-F238E27FC236}">
                <a16:creationId xmlns:a16="http://schemas.microsoft.com/office/drawing/2014/main" id="{2990D424-C487-4C27-9D70-091B17145E48}"/>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E3F2F5"/>
          </a:solidFill>
          <a:ln w="0">
            <a:noFill/>
          </a:ln>
        </p:spPr>
        <p:txBody>
          <a:bodyPr/>
          <a:lstStyle/>
          <a:p>
            <a:endParaRPr lang="en-US"/>
          </a:p>
        </p:txBody>
      </p:sp>
      <p:sp>
        <p:nvSpPr>
          <p:cNvPr id="27" name="field cell 23">
            <a:extLst>
              <a:ext uri="{FF2B5EF4-FFF2-40B4-BE49-F238E27FC236}">
                <a16:creationId xmlns:a16="http://schemas.microsoft.com/office/drawing/2014/main" id="{9A3ABEDE-A68D-4DEA-9395-EF120ACAA42D}"/>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DFF0F3"/>
          </a:solidFill>
          <a:ln w="0">
            <a:noFill/>
          </a:ln>
        </p:spPr>
        <p:txBody>
          <a:bodyPr/>
          <a:lstStyle/>
          <a:p>
            <a:endParaRPr lang="en-US"/>
          </a:p>
        </p:txBody>
      </p:sp>
      <p:sp>
        <p:nvSpPr>
          <p:cNvPr id="28" name="field cell 24">
            <a:extLst>
              <a:ext uri="{FF2B5EF4-FFF2-40B4-BE49-F238E27FC236}">
                <a16:creationId xmlns:a16="http://schemas.microsoft.com/office/drawing/2014/main" id="{35BCF7F8-B959-4610-8264-C0353100B105}"/>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DEF0F3"/>
          </a:solidFill>
          <a:ln w="0">
            <a:noFill/>
          </a:ln>
        </p:spPr>
        <p:txBody>
          <a:bodyPr/>
          <a:lstStyle/>
          <a:p>
            <a:endParaRPr lang="en-US"/>
          </a:p>
        </p:txBody>
      </p:sp>
      <p:sp>
        <p:nvSpPr>
          <p:cNvPr id="29" name="field cell 25">
            <a:extLst>
              <a:ext uri="{FF2B5EF4-FFF2-40B4-BE49-F238E27FC236}">
                <a16:creationId xmlns:a16="http://schemas.microsoft.com/office/drawing/2014/main" id="{364F102E-7E08-44A7-AA75-24EFC26BA3AF}"/>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CAE7EA"/>
          </a:solidFill>
          <a:ln w="0">
            <a:noFill/>
          </a:ln>
        </p:spPr>
        <p:txBody>
          <a:bodyPr/>
          <a:lstStyle/>
          <a:p>
            <a:endParaRPr lang="en-US"/>
          </a:p>
        </p:txBody>
      </p:sp>
      <p:sp>
        <p:nvSpPr>
          <p:cNvPr id="30" name="field cell 26">
            <a:extLst>
              <a:ext uri="{FF2B5EF4-FFF2-40B4-BE49-F238E27FC236}">
                <a16:creationId xmlns:a16="http://schemas.microsoft.com/office/drawing/2014/main" id="{8BAE0D5E-1ECB-49A2-A911-842C1B7F8FDE}"/>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D2EBEE"/>
          </a:solidFill>
          <a:ln w="0">
            <a:noFill/>
          </a:ln>
        </p:spPr>
        <p:txBody>
          <a:bodyPr/>
          <a:lstStyle/>
          <a:p>
            <a:endParaRPr lang="en-US"/>
          </a:p>
        </p:txBody>
      </p:sp>
      <p:sp>
        <p:nvSpPr>
          <p:cNvPr id="31" name="field cell 27">
            <a:extLst>
              <a:ext uri="{FF2B5EF4-FFF2-40B4-BE49-F238E27FC236}">
                <a16:creationId xmlns:a16="http://schemas.microsoft.com/office/drawing/2014/main" id="{F1A7841E-B54B-472F-9D9D-F406D2792ABD}"/>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BEE2E5"/>
          </a:solidFill>
          <a:ln w="0">
            <a:noFill/>
          </a:ln>
        </p:spPr>
        <p:txBody>
          <a:bodyPr/>
          <a:lstStyle/>
          <a:p>
            <a:endParaRPr lang="en-US"/>
          </a:p>
        </p:txBody>
      </p:sp>
      <p:sp>
        <p:nvSpPr>
          <p:cNvPr id="32" name="field cell 28">
            <a:extLst>
              <a:ext uri="{FF2B5EF4-FFF2-40B4-BE49-F238E27FC236}">
                <a16:creationId xmlns:a16="http://schemas.microsoft.com/office/drawing/2014/main" id="{C9FC5DA2-6295-4604-9478-0484D4712DAA}"/>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78BDC1"/>
          </a:solidFill>
          <a:ln w="0">
            <a:noFill/>
          </a:ln>
        </p:spPr>
        <p:txBody>
          <a:bodyPr/>
          <a:lstStyle/>
          <a:p>
            <a:endParaRPr lang="en-US"/>
          </a:p>
        </p:txBody>
      </p:sp>
      <p:sp>
        <p:nvSpPr>
          <p:cNvPr id="33" name="field cell 29">
            <a:extLst>
              <a:ext uri="{FF2B5EF4-FFF2-40B4-BE49-F238E27FC236}">
                <a16:creationId xmlns:a16="http://schemas.microsoft.com/office/drawing/2014/main" id="{D99F8529-C55B-4291-9EEC-5DBA0361D176}"/>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53A3A9"/>
          </a:solidFill>
          <a:ln w="0">
            <a:noFill/>
          </a:ln>
        </p:spPr>
        <p:txBody>
          <a:bodyPr/>
          <a:lstStyle/>
          <a:p>
            <a:endParaRPr lang="en-US"/>
          </a:p>
        </p:txBody>
      </p:sp>
      <p:sp>
        <p:nvSpPr>
          <p:cNvPr id="34" name="field cell 30">
            <a:extLst>
              <a:ext uri="{FF2B5EF4-FFF2-40B4-BE49-F238E27FC236}">
                <a16:creationId xmlns:a16="http://schemas.microsoft.com/office/drawing/2014/main" id="{77EA0A6D-0965-407B-9B10-ED30D0AC6E01}"/>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C5E5E8"/>
          </a:solidFill>
          <a:ln w="0">
            <a:noFill/>
          </a:ln>
        </p:spPr>
        <p:txBody>
          <a:bodyPr/>
          <a:lstStyle/>
          <a:p>
            <a:endParaRPr lang="en-US"/>
          </a:p>
        </p:txBody>
      </p:sp>
      <p:sp>
        <p:nvSpPr>
          <p:cNvPr id="35" name="field cell 31">
            <a:extLst>
              <a:ext uri="{FF2B5EF4-FFF2-40B4-BE49-F238E27FC236}">
                <a16:creationId xmlns:a16="http://schemas.microsoft.com/office/drawing/2014/main" id="{916D0287-2ACB-4E6A-82B6-50589B93E7C7}"/>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A2D7DA"/>
          </a:solidFill>
          <a:ln w="0">
            <a:noFill/>
          </a:ln>
        </p:spPr>
        <p:txBody>
          <a:bodyPr/>
          <a:lstStyle/>
          <a:p>
            <a:endParaRPr lang="en-US"/>
          </a:p>
        </p:txBody>
      </p:sp>
      <p:sp>
        <p:nvSpPr>
          <p:cNvPr id="36" name="field cell 32">
            <a:extLst>
              <a:ext uri="{FF2B5EF4-FFF2-40B4-BE49-F238E27FC236}">
                <a16:creationId xmlns:a16="http://schemas.microsoft.com/office/drawing/2014/main" id="{397CE405-5081-412A-AB09-F098C5167054}"/>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59A8AD"/>
          </a:solidFill>
          <a:ln w="0">
            <a:noFill/>
          </a:ln>
        </p:spPr>
        <p:txBody>
          <a:bodyPr/>
          <a:lstStyle/>
          <a:p>
            <a:endParaRPr lang="en-US"/>
          </a:p>
        </p:txBody>
      </p:sp>
      <p:sp>
        <p:nvSpPr>
          <p:cNvPr id="37" name="field cell 33">
            <a:extLst>
              <a:ext uri="{FF2B5EF4-FFF2-40B4-BE49-F238E27FC236}">
                <a16:creationId xmlns:a16="http://schemas.microsoft.com/office/drawing/2014/main" id="{BCFCB257-6A61-4DB3-BC9B-A33D9BB0A9E2}"/>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318B92"/>
          </a:solidFill>
          <a:ln w="0">
            <a:noFill/>
          </a:ln>
        </p:spPr>
        <p:txBody>
          <a:bodyPr/>
          <a:lstStyle/>
          <a:p>
            <a:endParaRPr lang="en-US"/>
          </a:p>
        </p:txBody>
      </p:sp>
      <p:sp>
        <p:nvSpPr>
          <p:cNvPr id="38" name="field cell 34">
            <a:extLst>
              <a:ext uri="{FF2B5EF4-FFF2-40B4-BE49-F238E27FC236}">
                <a16:creationId xmlns:a16="http://schemas.microsoft.com/office/drawing/2014/main" id="{27C24672-D1C2-411C-99AA-069F24EFCC17}"/>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C3E4E7"/>
          </a:solidFill>
          <a:ln w="0">
            <a:noFill/>
          </a:ln>
        </p:spPr>
        <p:txBody>
          <a:bodyPr/>
          <a:lstStyle/>
          <a:p>
            <a:endParaRPr lang="en-US"/>
          </a:p>
        </p:txBody>
      </p:sp>
      <p:sp>
        <p:nvSpPr>
          <p:cNvPr id="39" name="field cell 35">
            <a:extLst>
              <a:ext uri="{FF2B5EF4-FFF2-40B4-BE49-F238E27FC236}">
                <a16:creationId xmlns:a16="http://schemas.microsoft.com/office/drawing/2014/main" id="{50F91C65-166F-4DCA-994D-B09D693B2709}"/>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99D3D6"/>
          </a:solidFill>
          <a:ln w="0">
            <a:noFill/>
          </a:ln>
        </p:spPr>
        <p:txBody>
          <a:bodyPr/>
          <a:lstStyle/>
          <a:p>
            <a:endParaRPr lang="en-US"/>
          </a:p>
        </p:txBody>
      </p:sp>
      <p:sp>
        <p:nvSpPr>
          <p:cNvPr id="40" name="field cell 36">
            <a:extLst>
              <a:ext uri="{FF2B5EF4-FFF2-40B4-BE49-F238E27FC236}">
                <a16:creationId xmlns:a16="http://schemas.microsoft.com/office/drawing/2014/main" id="{153F25F0-B04B-4149-A6BD-FC8AB4735AC6}"/>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C1E4E7"/>
          </a:solidFill>
          <a:ln w="0">
            <a:noFill/>
          </a:ln>
        </p:spPr>
        <p:txBody>
          <a:bodyPr/>
          <a:lstStyle/>
          <a:p>
            <a:endParaRPr lang="en-US"/>
          </a:p>
        </p:txBody>
      </p:sp>
      <p:sp>
        <p:nvSpPr>
          <p:cNvPr id="41" name="field cell 37">
            <a:extLst>
              <a:ext uri="{FF2B5EF4-FFF2-40B4-BE49-F238E27FC236}">
                <a16:creationId xmlns:a16="http://schemas.microsoft.com/office/drawing/2014/main" id="{6D283461-BEC8-4B23-8D4E-5EB1B33C00D9}"/>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97D2D5"/>
          </a:solidFill>
          <a:ln w="0">
            <a:noFill/>
          </a:ln>
        </p:spPr>
        <p:txBody>
          <a:bodyPr/>
          <a:lstStyle/>
          <a:p>
            <a:endParaRPr lang="en-US"/>
          </a:p>
        </p:txBody>
      </p:sp>
      <p:sp>
        <p:nvSpPr>
          <p:cNvPr id="42" name="field cell 38">
            <a:extLst>
              <a:ext uri="{FF2B5EF4-FFF2-40B4-BE49-F238E27FC236}">
                <a16:creationId xmlns:a16="http://schemas.microsoft.com/office/drawing/2014/main" id="{DA5D26D7-CA43-4A41-AE45-28841962718F}"/>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43" name="field cell 39">
            <a:extLst>
              <a:ext uri="{FF2B5EF4-FFF2-40B4-BE49-F238E27FC236}">
                <a16:creationId xmlns:a16="http://schemas.microsoft.com/office/drawing/2014/main" id="{D33A07BB-9624-4911-8531-97D65CEFA099}"/>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44" name="field cell 40">
            <a:extLst>
              <a:ext uri="{FF2B5EF4-FFF2-40B4-BE49-F238E27FC236}">
                <a16:creationId xmlns:a16="http://schemas.microsoft.com/office/drawing/2014/main" id="{A9584F8B-1E44-42CD-B6C4-ED886B61EF3E}"/>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BE8EB"/>
          </a:solidFill>
          <a:ln w="0">
            <a:noFill/>
          </a:ln>
        </p:spPr>
        <p:txBody>
          <a:bodyPr/>
          <a:lstStyle/>
          <a:p>
            <a:endParaRPr lang="en-US"/>
          </a:p>
        </p:txBody>
      </p:sp>
      <p:sp>
        <p:nvSpPr>
          <p:cNvPr id="45" name="field cell 41">
            <a:extLst>
              <a:ext uri="{FF2B5EF4-FFF2-40B4-BE49-F238E27FC236}">
                <a16:creationId xmlns:a16="http://schemas.microsoft.com/office/drawing/2014/main" id="{1C60EA0F-D91F-45D7-B1A6-22DCF6573975}"/>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ABDADD"/>
          </a:solidFill>
          <a:ln w="0">
            <a:noFill/>
          </a:ln>
        </p:spPr>
        <p:txBody>
          <a:bodyPr/>
          <a:lstStyle/>
          <a:p>
            <a:endParaRPr lang="en-US"/>
          </a:p>
        </p:txBody>
      </p:sp>
      <p:sp>
        <p:nvSpPr>
          <p:cNvPr id="46" name="field cell 42">
            <a:extLst>
              <a:ext uri="{FF2B5EF4-FFF2-40B4-BE49-F238E27FC236}">
                <a16:creationId xmlns:a16="http://schemas.microsoft.com/office/drawing/2014/main" id="{DD770492-F05D-4FBC-82C8-674EB1AD74A0}"/>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D2EBEE"/>
          </a:solidFill>
          <a:ln w="0">
            <a:noFill/>
          </a:ln>
        </p:spPr>
        <p:txBody>
          <a:bodyPr/>
          <a:lstStyle/>
          <a:p>
            <a:endParaRPr lang="en-US"/>
          </a:p>
        </p:txBody>
      </p:sp>
      <p:sp>
        <p:nvSpPr>
          <p:cNvPr id="47" name="field cell 43">
            <a:extLst>
              <a:ext uri="{FF2B5EF4-FFF2-40B4-BE49-F238E27FC236}">
                <a16:creationId xmlns:a16="http://schemas.microsoft.com/office/drawing/2014/main" id="{79E8EA3A-EAF0-44D1-8B4B-FB1FBB97D163}"/>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B3DEE1"/>
          </a:solidFill>
          <a:ln w="0">
            <a:noFill/>
          </a:ln>
        </p:spPr>
        <p:txBody>
          <a:bodyPr/>
          <a:lstStyle/>
          <a:p>
            <a:endParaRPr lang="en-US"/>
          </a:p>
        </p:txBody>
      </p:sp>
      <p:sp>
        <p:nvSpPr>
          <p:cNvPr id="48" name="field cell 44">
            <a:extLst>
              <a:ext uri="{FF2B5EF4-FFF2-40B4-BE49-F238E27FC236}">
                <a16:creationId xmlns:a16="http://schemas.microsoft.com/office/drawing/2014/main" id="{52B40339-86A9-4BBB-9880-10BBB2AAC7EA}"/>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BE8EB"/>
          </a:solidFill>
          <a:ln w="0">
            <a:noFill/>
          </a:ln>
        </p:spPr>
        <p:txBody>
          <a:bodyPr/>
          <a:lstStyle/>
          <a:p>
            <a:endParaRPr lang="en-US"/>
          </a:p>
        </p:txBody>
      </p:sp>
      <p:sp>
        <p:nvSpPr>
          <p:cNvPr id="49" name="field cell 45">
            <a:extLst>
              <a:ext uri="{FF2B5EF4-FFF2-40B4-BE49-F238E27FC236}">
                <a16:creationId xmlns:a16="http://schemas.microsoft.com/office/drawing/2014/main" id="{D9167249-683D-4E93-AB81-24AFCB68FA65}"/>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A9DADD"/>
          </a:solidFill>
          <a:ln w="0">
            <a:noFill/>
          </a:ln>
        </p:spPr>
        <p:txBody>
          <a:bodyPr/>
          <a:lstStyle/>
          <a:p>
            <a:endParaRPr lang="en-US"/>
          </a:p>
        </p:txBody>
      </p:sp>
      <p:sp>
        <p:nvSpPr>
          <p:cNvPr id="50" name="field cell 46">
            <a:extLst>
              <a:ext uri="{FF2B5EF4-FFF2-40B4-BE49-F238E27FC236}">
                <a16:creationId xmlns:a16="http://schemas.microsoft.com/office/drawing/2014/main" id="{7E0F55DF-F426-427A-B865-5F9E14B8BFED}"/>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CE8EB"/>
          </a:solidFill>
          <a:ln w="0">
            <a:noFill/>
          </a:ln>
        </p:spPr>
        <p:txBody>
          <a:bodyPr/>
          <a:lstStyle/>
          <a:p>
            <a:endParaRPr lang="en-US"/>
          </a:p>
        </p:txBody>
      </p:sp>
      <p:sp>
        <p:nvSpPr>
          <p:cNvPr id="51" name="field cell 47">
            <a:extLst>
              <a:ext uri="{FF2B5EF4-FFF2-40B4-BE49-F238E27FC236}">
                <a16:creationId xmlns:a16="http://schemas.microsoft.com/office/drawing/2014/main" id="{B88DE692-0E90-4BC2-A22E-802ED80C85A9}"/>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ADDBDE"/>
          </a:solidFill>
          <a:ln w="0">
            <a:noFill/>
          </a:ln>
        </p:spPr>
        <p:txBody>
          <a:bodyPr/>
          <a:lstStyle/>
          <a:p>
            <a:endParaRPr lang="en-US"/>
          </a:p>
        </p:txBody>
      </p:sp>
      <p:sp>
        <p:nvSpPr>
          <p:cNvPr id="52" name="field cell 48">
            <a:extLst>
              <a:ext uri="{FF2B5EF4-FFF2-40B4-BE49-F238E27FC236}">
                <a16:creationId xmlns:a16="http://schemas.microsoft.com/office/drawing/2014/main" id="{3B0FFF8A-9816-4F5A-86ED-182F771101D7}"/>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83C5C9"/>
          </a:solidFill>
          <a:ln w="0">
            <a:noFill/>
          </a:ln>
        </p:spPr>
        <p:txBody>
          <a:bodyPr/>
          <a:lstStyle/>
          <a:p>
            <a:endParaRPr lang="en-US"/>
          </a:p>
        </p:txBody>
      </p:sp>
      <p:sp>
        <p:nvSpPr>
          <p:cNvPr id="53" name="field cell 49">
            <a:extLst>
              <a:ext uri="{FF2B5EF4-FFF2-40B4-BE49-F238E27FC236}">
                <a16:creationId xmlns:a16="http://schemas.microsoft.com/office/drawing/2014/main" id="{43AB7CFA-C3A8-4FD6-8EC8-8A0DB0A784BC}"/>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B7E0E3"/>
          </a:solidFill>
          <a:ln w="0">
            <a:noFill/>
          </a:ln>
        </p:spPr>
        <p:txBody>
          <a:bodyPr/>
          <a:lstStyle/>
          <a:p>
            <a:endParaRPr lang="en-US"/>
          </a:p>
        </p:txBody>
      </p:sp>
      <p:sp>
        <p:nvSpPr>
          <p:cNvPr id="54" name="field cell 50">
            <a:extLst>
              <a:ext uri="{FF2B5EF4-FFF2-40B4-BE49-F238E27FC236}">
                <a16:creationId xmlns:a16="http://schemas.microsoft.com/office/drawing/2014/main" id="{30661289-0560-40C8-99E1-F6BBFBBC621A}"/>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BEE2E5"/>
          </a:solidFill>
          <a:ln w="0">
            <a:noFill/>
          </a:ln>
        </p:spPr>
        <p:txBody>
          <a:bodyPr/>
          <a:lstStyle/>
          <a:p>
            <a:endParaRPr lang="en-US"/>
          </a:p>
        </p:txBody>
      </p:sp>
      <p:sp>
        <p:nvSpPr>
          <p:cNvPr id="55" name="field cell 51">
            <a:extLst>
              <a:ext uri="{FF2B5EF4-FFF2-40B4-BE49-F238E27FC236}">
                <a16:creationId xmlns:a16="http://schemas.microsoft.com/office/drawing/2014/main" id="{BF02A1CC-E516-45B5-912C-08BF66CAF6D7}"/>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94D1D4"/>
          </a:solidFill>
          <a:ln w="0">
            <a:noFill/>
          </a:ln>
        </p:spPr>
        <p:txBody>
          <a:bodyPr/>
          <a:lstStyle/>
          <a:p>
            <a:endParaRPr lang="en-US"/>
          </a:p>
        </p:txBody>
      </p:sp>
      <p:sp>
        <p:nvSpPr>
          <p:cNvPr id="56" name="field cell 52">
            <a:extLst>
              <a:ext uri="{FF2B5EF4-FFF2-40B4-BE49-F238E27FC236}">
                <a16:creationId xmlns:a16="http://schemas.microsoft.com/office/drawing/2014/main" id="{78F0AB36-3B49-4021-A511-B90DE489CF46}"/>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57" name="field cell 53">
            <a:extLst>
              <a:ext uri="{FF2B5EF4-FFF2-40B4-BE49-F238E27FC236}">
                <a16:creationId xmlns:a16="http://schemas.microsoft.com/office/drawing/2014/main" id="{F7015BB7-7429-4013-AA6E-D7E0292261E2}"/>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AF5F8"/>
          </a:solidFill>
          <a:ln w="0">
            <a:noFill/>
          </a:ln>
        </p:spPr>
        <p:txBody>
          <a:bodyPr/>
          <a:lstStyle/>
          <a:p>
            <a:endParaRPr lang="en-US"/>
          </a:p>
        </p:txBody>
      </p:sp>
      <p:sp>
        <p:nvSpPr>
          <p:cNvPr id="58" name="field cell 54">
            <a:extLst>
              <a:ext uri="{FF2B5EF4-FFF2-40B4-BE49-F238E27FC236}">
                <a16:creationId xmlns:a16="http://schemas.microsoft.com/office/drawing/2014/main" id="{A0B7B745-1683-4D69-AF48-912FFAC3E762}"/>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53A3A9"/>
          </a:solidFill>
          <a:ln w="0">
            <a:noFill/>
          </a:ln>
        </p:spPr>
        <p:txBody>
          <a:bodyPr/>
          <a:lstStyle/>
          <a:p>
            <a:endParaRPr lang="en-US"/>
          </a:p>
        </p:txBody>
      </p:sp>
      <p:sp>
        <p:nvSpPr>
          <p:cNvPr id="59" name="field cell 55">
            <a:extLst>
              <a:ext uri="{FF2B5EF4-FFF2-40B4-BE49-F238E27FC236}">
                <a16:creationId xmlns:a16="http://schemas.microsoft.com/office/drawing/2014/main" id="{ED268962-402C-4B1D-9B5E-3B32353AF9BF}"/>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5DAAB0"/>
          </a:solidFill>
          <a:ln w="0">
            <a:noFill/>
          </a:ln>
        </p:spPr>
        <p:txBody>
          <a:bodyPr/>
          <a:lstStyle/>
          <a:p>
            <a:endParaRPr lang="en-US"/>
          </a:p>
        </p:txBody>
      </p:sp>
      <p:sp>
        <p:nvSpPr>
          <p:cNvPr id="60" name="field cell 56">
            <a:extLst>
              <a:ext uri="{FF2B5EF4-FFF2-40B4-BE49-F238E27FC236}">
                <a16:creationId xmlns:a16="http://schemas.microsoft.com/office/drawing/2014/main" id="{299CD132-1403-4653-8885-64BA0F98787A}"/>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378F96"/>
          </a:solidFill>
          <a:ln w="0">
            <a:noFill/>
          </a:ln>
        </p:spPr>
        <p:txBody>
          <a:bodyPr/>
          <a:lstStyle/>
          <a:p>
            <a:endParaRPr lang="en-US"/>
          </a:p>
        </p:txBody>
      </p:sp>
      <p:sp>
        <p:nvSpPr>
          <p:cNvPr id="61" name="field cell 57">
            <a:extLst>
              <a:ext uri="{FF2B5EF4-FFF2-40B4-BE49-F238E27FC236}">
                <a16:creationId xmlns:a16="http://schemas.microsoft.com/office/drawing/2014/main" id="{2039AEC3-5DF6-44F2-83EE-807455B5D5AF}"/>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4A9DA3"/>
          </a:solidFill>
          <a:ln w="0">
            <a:noFill/>
          </a:ln>
        </p:spPr>
        <p:txBody>
          <a:bodyPr/>
          <a:lstStyle/>
          <a:p>
            <a:endParaRPr lang="en-US"/>
          </a:p>
        </p:txBody>
      </p:sp>
      <p:sp>
        <p:nvSpPr>
          <p:cNvPr id="62" name="field cell 58">
            <a:extLst>
              <a:ext uri="{FF2B5EF4-FFF2-40B4-BE49-F238E27FC236}">
                <a16:creationId xmlns:a16="http://schemas.microsoft.com/office/drawing/2014/main" id="{78DF52AA-691A-47D6-9E80-B798D3721091}"/>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D1EAED"/>
          </a:solidFill>
          <a:ln w="0">
            <a:noFill/>
          </a:ln>
        </p:spPr>
        <p:txBody>
          <a:bodyPr/>
          <a:lstStyle/>
          <a:p>
            <a:endParaRPr lang="en-US"/>
          </a:p>
        </p:txBody>
      </p:sp>
      <p:sp>
        <p:nvSpPr>
          <p:cNvPr id="63" name="field cell 59">
            <a:extLst>
              <a:ext uri="{FF2B5EF4-FFF2-40B4-BE49-F238E27FC236}">
                <a16:creationId xmlns:a16="http://schemas.microsoft.com/office/drawing/2014/main" id="{53DA2838-3219-41D9-BFFA-A599172C9911}"/>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DCEFF2"/>
          </a:solidFill>
          <a:ln w="0">
            <a:noFill/>
          </a:ln>
        </p:spPr>
        <p:txBody>
          <a:bodyPr/>
          <a:lstStyle/>
          <a:p>
            <a:endParaRPr lang="en-US"/>
          </a:p>
        </p:txBody>
      </p:sp>
      <p:sp>
        <p:nvSpPr>
          <p:cNvPr id="64" name="field cell 60">
            <a:extLst>
              <a:ext uri="{FF2B5EF4-FFF2-40B4-BE49-F238E27FC236}">
                <a16:creationId xmlns:a16="http://schemas.microsoft.com/office/drawing/2014/main" id="{591ECA22-7ECC-4FFD-868A-7F896DCA2AC3}"/>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CDE8EB"/>
          </a:solidFill>
          <a:ln w="0">
            <a:noFill/>
          </a:ln>
        </p:spPr>
        <p:txBody>
          <a:bodyPr/>
          <a:lstStyle/>
          <a:p>
            <a:endParaRPr lang="en-US"/>
          </a:p>
        </p:txBody>
      </p:sp>
      <p:sp>
        <p:nvSpPr>
          <p:cNvPr id="65" name="field cell 61">
            <a:extLst>
              <a:ext uri="{FF2B5EF4-FFF2-40B4-BE49-F238E27FC236}">
                <a16:creationId xmlns:a16="http://schemas.microsoft.com/office/drawing/2014/main" id="{50BF846B-35D4-44FC-BEC4-7265B0DF6C13}"/>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B3DEE1"/>
          </a:solidFill>
          <a:ln w="0">
            <a:noFill/>
          </a:ln>
        </p:spPr>
        <p:txBody>
          <a:bodyPr/>
          <a:lstStyle/>
          <a:p>
            <a:endParaRPr lang="en-US"/>
          </a:p>
        </p:txBody>
      </p:sp>
      <p:sp>
        <p:nvSpPr>
          <p:cNvPr id="66" name="field cell 62">
            <a:extLst>
              <a:ext uri="{FF2B5EF4-FFF2-40B4-BE49-F238E27FC236}">
                <a16:creationId xmlns:a16="http://schemas.microsoft.com/office/drawing/2014/main" id="{91EC0C85-5393-4C78-8711-2C3FBD2C47EA}"/>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DBEEF1"/>
          </a:solidFill>
          <a:ln w="0">
            <a:noFill/>
          </a:ln>
        </p:spPr>
        <p:txBody>
          <a:bodyPr/>
          <a:lstStyle/>
          <a:p>
            <a:endParaRPr lang="en-US"/>
          </a:p>
        </p:txBody>
      </p:sp>
      <p:sp>
        <p:nvSpPr>
          <p:cNvPr id="67" name="field cell 63">
            <a:extLst>
              <a:ext uri="{FF2B5EF4-FFF2-40B4-BE49-F238E27FC236}">
                <a16:creationId xmlns:a16="http://schemas.microsoft.com/office/drawing/2014/main" id="{0DB00770-5B5A-4260-88EE-53D3E2438469}"/>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C1E4E7"/>
          </a:solidFill>
          <a:ln w="0">
            <a:noFill/>
          </a:ln>
        </p:spPr>
        <p:txBody>
          <a:bodyPr/>
          <a:lstStyle/>
          <a:p>
            <a:endParaRPr lang="en-US"/>
          </a:p>
        </p:txBody>
      </p:sp>
      <p:sp>
        <p:nvSpPr>
          <p:cNvPr id="68" name="field cell 64">
            <a:extLst>
              <a:ext uri="{FF2B5EF4-FFF2-40B4-BE49-F238E27FC236}">
                <a16:creationId xmlns:a16="http://schemas.microsoft.com/office/drawing/2014/main" id="{44CFAE8D-ACD9-45B9-B033-64940AFF53B5}"/>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BBE1E4"/>
          </a:solidFill>
          <a:ln w="0">
            <a:noFill/>
          </a:ln>
        </p:spPr>
        <p:txBody>
          <a:bodyPr/>
          <a:lstStyle/>
          <a:p>
            <a:endParaRPr lang="en-US"/>
          </a:p>
        </p:txBody>
      </p:sp>
      <p:sp>
        <p:nvSpPr>
          <p:cNvPr id="69" name="field cell 65">
            <a:extLst>
              <a:ext uri="{FF2B5EF4-FFF2-40B4-BE49-F238E27FC236}">
                <a16:creationId xmlns:a16="http://schemas.microsoft.com/office/drawing/2014/main" id="{0AC91F28-9C22-4345-8248-52B97C26A8C9}"/>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89CACD"/>
          </a:solidFill>
          <a:ln w="0">
            <a:noFill/>
          </a:ln>
        </p:spPr>
        <p:txBody>
          <a:bodyPr/>
          <a:lstStyle/>
          <a:p>
            <a:endParaRPr lang="en-US"/>
          </a:p>
        </p:txBody>
      </p:sp>
      <p:sp>
        <p:nvSpPr>
          <p:cNvPr id="70" name="field cell 66">
            <a:extLst>
              <a:ext uri="{FF2B5EF4-FFF2-40B4-BE49-F238E27FC236}">
                <a16:creationId xmlns:a16="http://schemas.microsoft.com/office/drawing/2014/main" id="{AEAA9F5C-1351-426E-94C3-BBE8FB0A49D7}"/>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5BA9AE"/>
          </a:solidFill>
          <a:ln w="0">
            <a:noFill/>
          </a:ln>
        </p:spPr>
        <p:txBody>
          <a:bodyPr/>
          <a:lstStyle/>
          <a:p>
            <a:endParaRPr lang="en-US"/>
          </a:p>
        </p:txBody>
      </p:sp>
      <p:sp>
        <p:nvSpPr>
          <p:cNvPr id="71" name="field cell 67">
            <a:extLst>
              <a:ext uri="{FF2B5EF4-FFF2-40B4-BE49-F238E27FC236}">
                <a16:creationId xmlns:a16="http://schemas.microsoft.com/office/drawing/2014/main" id="{81B0EE39-C7E3-409B-BDF0-D2743EE9711C}"/>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64B0B4"/>
          </a:solidFill>
          <a:ln w="0">
            <a:noFill/>
          </a:ln>
        </p:spPr>
        <p:txBody>
          <a:bodyPr/>
          <a:lstStyle/>
          <a:p>
            <a:endParaRPr lang="en-US"/>
          </a:p>
        </p:txBody>
      </p:sp>
      <p:sp>
        <p:nvSpPr>
          <p:cNvPr id="72" name="field cell 68">
            <a:extLst>
              <a:ext uri="{FF2B5EF4-FFF2-40B4-BE49-F238E27FC236}">
                <a16:creationId xmlns:a16="http://schemas.microsoft.com/office/drawing/2014/main" id="{7EE2D271-1FC1-4FEC-8414-413E5563EF0E}"/>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9AD3D6"/>
          </a:solidFill>
          <a:ln w="0">
            <a:noFill/>
          </a:ln>
        </p:spPr>
        <p:txBody>
          <a:bodyPr/>
          <a:lstStyle/>
          <a:p>
            <a:endParaRPr lang="en-US"/>
          </a:p>
        </p:txBody>
      </p:sp>
      <p:sp>
        <p:nvSpPr>
          <p:cNvPr id="73" name="field cell 69">
            <a:extLst>
              <a:ext uri="{FF2B5EF4-FFF2-40B4-BE49-F238E27FC236}">
                <a16:creationId xmlns:a16="http://schemas.microsoft.com/office/drawing/2014/main" id="{9DF55336-0ACC-49CC-B85D-FA36D8A8592F}"/>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C3E4E7"/>
          </a:solidFill>
          <a:ln w="0">
            <a:noFill/>
          </a:ln>
        </p:spPr>
        <p:txBody>
          <a:bodyPr/>
          <a:lstStyle/>
          <a:p>
            <a:endParaRPr lang="en-US"/>
          </a:p>
        </p:txBody>
      </p:sp>
      <p:sp>
        <p:nvSpPr>
          <p:cNvPr id="74" name="field cell 70">
            <a:extLst>
              <a:ext uri="{FF2B5EF4-FFF2-40B4-BE49-F238E27FC236}">
                <a16:creationId xmlns:a16="http://schemas.microsoft.com/office/drawing/2014/main" id="{52C64C15-F253-4A20-A70C-E5AD07FA3F72}"/>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479AA1"/>
          </a:solidFill>
          <a:ln w="0">
            <a:noFill/>
          </a:ln>
        </p:spPr>
        <p:txBody>
          <a:bodyPr/>
          <a:lstStyle/>
          <a:p>
            <a:endParaRPr lang="en-US"/>
          </a:p>
        </p:txBody>
      </p:sp>
      <p:sp>
        <p:nvSpPr>
          <p:cNvPr id="75" name="field cell 71">
            <a:extLst>
              <a:ext uri="{FF2B5EF4-FFF2-40B4-BE49-F238E27FC236}">
                <a16:creationId xmlns:a16="http://schemas.microsoft.com/office/drawing/2014/main" id="{71E24B1C-8529-4B85-8A94-858E07C6ABA9}"/>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65B0B5"/>
          </a:solidFill>
          <a:ln w="0">
            <a:noFill/>
          </a:ln>
        </p:spPr>
        <p:txBody>
          <a:bodyPr/>
          <a:lstStyle/>
          <a:p>
            <a:endParaRPr lang="en-US"/>
          </a:p>
        </p:txBody>
      </p:sp>
      <p:sp>
        <p:nvSpPr>
          <p:cNvPr id="76" name="field cell 72">
            <a:extLst>
              <a:ext uri="{FF2B5EF4-FFF2-40B4-BE49-F238E27FC236}">
                <a16:creationId xmlns:a16="http://schemas.microsoft.com/office/drawing/2014/main" id="{C1B85788-451A-4FD4-850F-82D2E7FCFDA0}"/>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E9F4F7"/>
          </a:solidFill>
          <a:ln w="0">
            <a:noFill/>
          </a:ln>
        </p:spPr>
        <p:txBody>
          <a:bodyPr/>
          <a:lstStyle/>
          <a:p>
            <a:endParaRPr lang="en-US"/>
          </a:p>
        </p:txBody>
      </p:sp>
      <p:sp>
        <p:nvSpPr>
          <p:cNvPr id="77" name="field cell 73">
            <a:extLst>
              <a:ext uri="{FF2B5EF4-FFF2-40B4-BE49-F238E27FC236}">
                <a16:creationId xmlns:a16="http://schemas.microsoft.com/office/drawing/2014/main" id="{5D0C5906-43CF-4DD6-922A-C75C9BADE373}"/>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78" name="field cell 74">
            <a:extLst>
              <a:ext uri="{FF2B5EF4-FFF2-40B4-BE49-F238E27FC236}">
                <a16:creationId xmlns:a16="http://schemas.microsoft.com/office/drawing/2014/main" id="{7F12B1FC-604B-4328-ACF9-9ECCE353C971}"/>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E6F3F6"/>
          </a:solidFill>
          <a:ln w="0">
            <a:noFill/>
          </a:ln>
        </p:spPr>
        <p:txBody>
          <a:bodyPr/>
          <a:lstStyle/>
          <a:p>
            <a:endParaRPr lang="en-US"/>
          </a:p>
        </p:txBody>
      </p:sp>
      <p:sp>
        <p:nvSpPr>
          <p:cNvPr id="79" name="field cell 75">
            <a:extLst>
              <a:ext uri="{FF2B5EF4-FFF2-40B4-BE49-F238E27FC236}">
                <a16:creationId xmlns:a16="http://schemas.microsoft.com/office/drawing/2014/main" id="{A72E69E2-DFB9-4E19-AF31-FA211421B715}"/>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DCEFF2"/>
          </a:solidFill>
          <a:ln w="0">
            <a:noFill/>
          </a:ln>
        </p:spPr>
        <p:txBody>
          <a:bodyPr/>
          <a:lstStyle/>
          <a:p>
            <a:endParaRPr lang="en-US"/>
          </a:p>
        </p:txBody>
      </p:sp>
      <p:sp>
        <p:nvSpPr>
          <p:cNvPr id="80" name="field cell 76">
            <a:extLst>
              <a:ext uri="{FF2B5EF4-FFF2-40B4-BE49-F238E27FC236}">
                <a16:creationId xmlns:a16="http://schemas.microsoft.com/office/drawing/2014/main" id="{DF778FCC-7A63-4A5A-9B17-EE504C4DBEE6}"/>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AEDCDF"/>
          </a:solidFill>
          <a:ln w="0">
            <a:noFill/>
          </a:ln>
        </p:spPr>
        <p:txBody>
          <a:bodyPr/>
          <a:lstStyle/>
          <a:p>
            <a:endParaRPr lang="en-US"/>
          </a:p>
        </p:txBody>
      </p:sp>
      <p:sp>
        <p:nvSpPr>
          <p:cNvPr id="81" name="field cell 77">
            <a:extLst>
              <a:ext uri="{FF2B5EF4-FFF2-40B4-BE49-F238E27FC236}">
                <a16:creationId xmlns:a16="http://schemas.microsoft.com/office/drawing/2014/main" id="{60284205-F1BA-4007-B3D7-6ED3D4BD00ED}"/>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CEE9EC"/>
          </a:solidFill>
          <a:ln w="0">
            <a:noFill/>
          </a:ln>
        </p:spPr>
        <p:txBody>
          <a:bodyPr/>
          <a:lstStyle/>
          <a:p>
            <a:endParaRPr lang="en-US"/>
          </a:p>
        </p:txBody>
      </p:sp>
      <p:sp>
        <p:nvSpPr>
          <p:cNvPr id="82" name="field cell 78">
            <a:extLst>
              <a:ext uri="{FF2B5EF4-FFF2-40B4-BE49-F238E27FC236}">
                <a16:creationId xmlns:a16="http://schemas.microsoft.com/office/drawing/2014/main" id="{51460FAE-2C8E-4DEB-B199-BF74F0D5F745}"/>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9BD4D7"/>
          </a:solidFill>
          <a:ln w="0">
            <a:noFill/>
          </a:ln>
        </p:spPr>
        <p:txBody>
          <a:bodyPr/>
          <a:lstStyle/>
          <a:p>
            <a:endParaRPr lang="en-US"/>
          </a:p>
        </p:txBody>
      </p:sp>
      <p:sp>
        <p:nvSpPr>
          <p:cNvPr id="83" name="field cell 79">
            <a:extLst>
              <a:ext uri="{FF2B5EF4-FFF2-40B4-BE49-F238E27FC236}">
                <a16:creationId xmlns:a16="http://schemas.microsoft.com/office/drawing/2014/main" id="{8798329A-BF58-407F-B1B8-7F57ECAEEE93}"/>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9AD3D6"/>
          </a:solidFill>
          <a:ln w="0">
            <a:noFill/>
          </a:ln>
        </p:spPr>
        <p:txBody>
          <a:bodyPr/>
          <a:lstStyle/>
          <a:p>
            <a:endParaRPr lang="en-US"/>
          </a:p>
        </p:txBody>
      </p:sp>
      <p:sp>
        <p:nvSpPr>
          <p:cNvPr id="84" name="field cell 80">
            <a:extLst>
              <a:ext uri="{FF2B5EF4-FFF2-40B4-BE49-F238E27FC236}">
                <a16:creationId xmlns:a16="http://schemas.microsoft.com/office/drawing/2014/main" id="{57F976C4-5561-47CF-9353-4B0326593DE4}"/>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79BEC2"/>
          </a:solidFill>
          <a:ln w="0">
            <a:noFill/>
          </a:ln>
        </p:spPr>
        <p:txBody>
          <a:bodyPr/>
          <a:lstStyle/>
          <a:p>
            <a:endParaRPr lang="en-US"/>
          </a:p>
        </p:txBody>
      </p:sp>
      <p:sp>
        <p:nvSpPr>
          <p:cNvPr id="85" name="field cell 81">
            <a:extLst>
              <a:ext uri="{FF2B5EF4-FFF2-40B4-BE49-F238E27FC236}">
                <a16:creationId xmlns:a16="http://schemas.microsoft.com/office/drawing/2014/main" id="{D9DC06AB-9829-42BB-9EA1-94D0454363E4}"/>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67B1B6"/>
          </a:solidFill>
          <a:ln w="0">
            <a:noFill/>
          </a:ln>
        </p:spPr>
        <p:txBody>
          <a:bodyPr/>
          <a:lstStyle/>
          <a:p>
            <a:endParaRPr lang="en-US"/>
          </a:p>
        </p:txBody>
      </p:sp>
      <p:sp>
        <p:nvSpPr>
          <p:cNvPr id="86" name="field cell 82">
            <a:extLst>
              <a:ext uri="{FF2B5EF4-FFF2-40B4-BE49-F238E27FC236}">
                <a16:creationId xmlns:a16="http://schemas.microsoft.com/office/drawing/2014/main" id="{DDD56D80-0A87-491A-96B0-F0F2F542EC21}"/>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44989F"/>
          </a:solidFill>
          <a:ln w="0">
            <a:noFill/>
          </a:ln>
        </p:spPr>
        <p:txBody>
          <a:bodyPr/>
          <a:lstStyle/>
          <a:p>
            <a:endParaRPr lang="en-US"/>
          </a:p>
        </p:txBody>
      </p:sp>
      <p:sp>
        <p:nvSpPr>
          <p:cNvPr id="87" name="field cell 83">
            <a:extLst>
              <a:ext uri="{FF2B5EF4-FFF2-40B4-BE49-F238E27FC236}">
                <a16:creationId xmlns:a16="http://schemas.microsoft.com/office/drawing/2014/main" id="{C26665DF-2336-43C4-AF9A-DDCEAA81104F}"/>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479BA1"/>
          </a:solidFill>
          <a:ln w="0">
            <a:noFill/>
          </a:ln>
        </p:spPr>
        <p:txBody>
          <a:bodyPr/>
          <a:lstStyle/>
          <a:p>
            <a:endParaRPr lang="en-US"/>
          </a:p>
        </p:txBody>
      </p:sp>
      <p:sp>
        <p:nvSpPr>
          <p:cNvPr id="88" name="field cell 84">
            <a:extLst>
              <a:ext uri="{FF2B5EF4-FFF2-40B4-BE49-F238E27FC236}">
                <a16:creationId xmlns:a16="http://schemas.microsoft.com/office/drawing/2014/main" id="{56876565-2605-4665-A08D-9C5F88439624}"/>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9BD4D7"/>
          </a:solidFill>
          <a:ln w="0">
            <a:noFill/>
          </a:ln>
        </p:spPr>
        <p:txBody>
          <a:bodyPr/>
          <a:lstStyle/>
          <a:p>
            <a:endParaRPr lang="en-US"/>
          </a:p>
        </p:txBody>
      </p:sp>
      <p:sp>
        <p:nvSpPr>
          <p:cNvPr id="89" name="field cell 85">
            <a:extLst>
              <a:ext uri="{FF2B5EF4-FFF2-40B4-BE49-F238E27FC236}">
                <a16:creationId xmlns:a16="http://schemas.microsoft.com/office/drawing/2014/main" id="{70BC6390-3AC1-4BB3-9E6A-4BCB82C6CD76}"/>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80C3C7"/>
          </a:solidFill>
          <a:ln w="0">
            <a:noFill/>
          </a:ln>
        </p:spPr>
        <p:txBody>
          <a:bodyPr/>
          <a:lstStyle/>
          <a:p>
            <a:endParaRPr lang="en-US"/>
          </a:p>
        </p:txBody>
      </p:sp>
      <p:sp>
        <p:nvSpPr>
          <p:cNvPr id="90" name="field cell 86">
            <a:extLst>
              <a:ext uri="{FF2B5EF4-FFF2-40B4-BE49-F238E27FC236}">
                <a16:creationId xmlns:a16="http://schemas.microsoft.com/office/drawing/2014/main" id="{B4F0CB4B-71F1-403B-BAC2-BE3A1C09C0D6}"/>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B1DDE0"/>
          </a:solidFill>
          <a:ln w="0">
            <a:noFill/>
          </a:ln>
        </p:spPr>
        <p:txBody>
          <a:bodyPr/>
          <a:lstStyle/>
          <a:p>
            <a:endParaRPr lang="en-US"/>
          </a:p>
        </p:txBody>
      </p:sp>
      <p:sp>
        <p:nvSpPr>
          <p:cNvPr id="91" name="field cell 87">
            <a:extLst>
              <a:ext uri="{FF2B5EF4-FFF2-40B4-BE49-F238E27FC236}">
                <a16:creationId xmlns:a16="http://schemas.microsoft.com/office/drawing/2014/main" id="{B8EFF8C0-9536-4656-A312-9716050919B3}"/>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B9E0E3"/>
          </a:solidFill>
          <a:ln w="0">
            <a:noFill/>
          </a:ln>
        </p:spPr>
        <p:txBody>
          <a:bodyPr/>
          <a:lstStyle/>
          <a:p>
            <a:endParaRPr lang="en-US"/>
          </a:p>
        </p:txBody>
      </p:sp>
      <p:sp>
        <p:nvSpPr>
          <p:cNvPr id="92" name="field cell 88">
            <a:extLst>
              <a:ext uri="{FF2B5EF4-FFF2-40B4-BE49-F238E27FC236}">
                <a16:creationId xmlns:a16="http://schemas.microsoft.com/office/drawing/2014/main" id="{A654E11C-217B-4D23-BD9C-E9938D047E8A}"/>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91CFD2"/>
          </a:solidFill>
          <a:ln w="0">
            <a:noFill/>
          </a:ln>
        </p:spPr>
        <p:txBody>
          <a:bodyPr/>
          <a:lstStyle/>
          <a:p>
            <a:endParaRPr lang="en-US"/>
          </a:p>
        </p:txBody>
      </p:sp>
      <p:sp>
        <p:nvSpPr>
          <p:cNvPr id="93" name="field cell 89">
            <a:extLst>
              <a:ext uri="{FF2B5EF4-FFF2-40B4-BE49-F238E27FC236}">
                <a16:creationId xmlns:a16="http://schemas.microsoft.com/office/drawing/2014/main" id="{93326BAA-DD84-4B71-8F1E-6C8492736AC4}"/>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74BBBF"/>
          </a:solidFill>
          <a:ln w="0">
            <a:noFill/>
          </a:ln>
        </p:spPr>
        <p:txBody>
          <a:bodyPr/>
          <a:lstStyle/>
          <a:p>
            <a:endParaRPr lang="en-US"/>
          </a:p>
        </p:txBody>
      </p:sp>
      <p:sp>
        <p:nvSpPr>
          <p:cNvPr id="94" name="field cell 90">
            <a:extLst>
              <a:ext uri="{FF2B5EF4-FFF2-40B4-BE49-F238E27FC236}">
                <a16:creationId xmlns:a16="http://schemas.microsoft.com/office/drawing/2014/main" id="{16B3267B-CDD3-4AA6-B983-AA2D989E1977}"/>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B8E0E3"/>
          </a:solidFill>
          <a:ln w="0">
            <a:noFill/>
          </a:ln>
        </p:spPr>
        <p:txBody>
          <a:bodyPr/>
          <a:lstStyle/>
          <a:p>
            <a:endParaRPr lang="en-US"/>
          </a:p>
        </p:txBody>
      </p:sp>
      <p:sp>
        <p:nvSpPr>
          <p:cNvPr id="95" name="field cell 91">
            <a:extLst>
              <a:ext uri="{FF2B5EF4-FFF2-40B4-BE49-F238E27FC236}">
                <a16:creationId xmlns:a16="http://schemas.microsoft.com/office/drawing/2014/main" id="{A2520CC8-A4BD-40D1-91AB-C9FFA72C54BE}"/>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C0E3E6"/>
          </a:solidFill>
          <a:ln w="0">
            <a:noFill/>
          </a:ln>
        </p:spPr>
        <p:txBody>
          <a:bodyPr/>
          <a:lstStyle/>
          <a:p>
            <a:endParaRPr lang="en-US"/>
          </a:p>
        </p:txBody>
      </p:sp>
      <p:sp>
        <p:nvSpPr>
          <p:cNvPr id="96" name="field cell 92">
            <a:extLst>
              <a:ext uri="{FF2B5EF4-FFF2-40B4-BE49-F238E27FC236}">
                <a16:creationId xmlns:a16="http://schemas.microsoft.com/office/drawing/2014/main" id="{8D665E43-A13D-45F8-831A-F042F76BD531}"/>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9DD4D7"/>
          </a:solidFill>
          <a:ln w="0">
            <a:noFill/>
          </a:ln>
        </p:spPr>
        <p:txBody>
          <a:bodyPr/>
          <a:lstStyle/>
          <a:p>
            <a:endParaRPr lang="en-US"/>
          </a:p>
        </p:txBody>
      </p:sp>
      <p:sp>
        <p:nvSpPr>
          <p:cNvPr id="97" name="field cell 93">
            <a:extLst>
              <a:ext uri="{FF2B5EF4-FFF2-40B4-BE49-F238E27FC236}">
                <a16:creationId xmlns:a16="http://schemas.microsoft.com/office/drawing/2014/main" id="{0C719240-D30A-4ACF-A649-FDF9BF2A049D}"/>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9CD4D7"/>
          </a:solidFill>
          <a:ln w="0">
            <a:noFill/>
          </a:ln>
        </p:spPr>
        <p:txBody>
          <a:bodyPr/>
          <a:lstStyle/>
          <a:p>
            <a:endParaRPr lang="en-US"/>
          </a:p>
        </p:txBody>
      </p:sp>
      <p:sp>
        <p:nvSpPr>
          <p:cNvPr id="98" name="field cell 94">
            <a:extLst>
              <a:ext uri="{FF2B5EF4-FFF2-40B4-BE49-F238E27FC236}">
                <a16:creationId xmlns:a16="http://schemas.microsoft.com/office/drawing/2014/main" id="{204A4C69-5548-454B-BAF4-4EFDA38AFA13}"/>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A344D"/>
          </a:solidFill>
          <a:ln w="0">
            <a:noFill/>
          </a:ln>
        </p:spPr>
        <p:txBody>
          <a:bodyPr/>
          <a:lstStyle/>
          <a:p>
            <a:endParaRPr lang="en-US"/>
          </a:p>
        </p:txBody>
      </p:sp>
      <p:sp>
        <p:nvSpPr>
          <p:cNvPr id="99" name="field cell 95">
            <a:extLst>
              <a:ext uri="{FF2B5EF4-FFF2-40B4-BE49-F238E27FC236}">
                <a16:creationId xmlns:a16="http://schemas.microsoft.com/office/drawing/2014/main" id="{0F83C010-FC86-4437-B515-618A733006D5}"/>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E49"/>
          </a:solidFill>
          <a:ln w="0">
            <a:noFill/>
          </a:ln>
        </p:spPr>
        <p:txBody>
          <a:bodyPr/>
          <a:lstStyle/>
          <a:p>
            <a:endParaRPr lang="en-US"/>
          </a:p>
        </p:txBody>
      </p:sp>
      <p:sp>
        <p:nvSpPr>
          <p:cNvPr id="100" name="field cell 96">
            <a:extLst>
              <a:ext uri="{FF2B5EF4-FFF2-40B4-BE49-F238E27FC236}">
                <a16:creationId xmlns:a16="http://schemas.microsoft.com/office/drawing/2014/main" id="{E6ABDE03-237A-490A-8385-6F689E956958}"/>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E3F2F5"/>
          </a:solidFill>
          <a:ln w="0">
            <a:noFill/>
          </a:ln>
        </p:spPr>
        <p:txBody>
          <a:bodyPr/>
          <a:lstStyle/>
          <a:p>
            <a:endParaRPr lang="en-US"/>
          </a:p>
        </p:txBody>
      </p:sp>
      <p:sp>
        <p:nvSpPr>
          <p:cNvPr id="101" name="field cell 97">
            <a:extLst>
              <a:ext uri="{FF2B5EF4-FFF2-40B4-BE49-F238E27FC236}">
                <a16:creationId xmlns:a16="http://schemas.microsoft.com/office/drawing/2014/main" id="{14A39AEA-8FB4-4E41-8D7B-DA197CBC3E7D}"/>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E8F4F7"/>
          </a:solidFill>
          <a:ln w="0">
            <a:noFill/>
          </a:ln>
        </p:spPr>
        <p:txBody>
          <a:bodyPr/>
          <a:lstStyle/>
          <a:p>
            <a:endParaRPr lang="en-US"/>
          </a:p>
        </p:txBody>
      </p:sp>
      <p:sp>
        <p:nvSpPr>
          <p:cNvPr id="102" name="field cell 98">
            <a:extLst>
              <a:ext uri="{FF2B5EF4-FFF2-40B4-BE49-F238E27FC236}">
                <a16:creationId xmlns:a16="http://schemas.microsoft.com/office/drawing/2014/main" id="{A22DDAFA-1995-4165-A68F-04B3B58DAFBB}"/>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CEE9EC"/>
          </a:solidFill>
          <a:ln w="0">
            <a:noFill/>
          </a:ln>
        </p:spPr>
        <p:txBody>
          <a:bodyPr/>
          <a:lstStyle/>
          <a:p>
            <a:endParaRPr lang="en-US"/>
          </a:p>
        </p:txBody>
      </p:sp>
      <p:sp>
        <p:nvSpPr>
          <p:cNvPr id="103" name="field cell 99">
            <a:extLst>
              <a:ext uri="{FF2B5EF4-FFF2-40B4-BE49-F238E27FC236}">
                <a16:creationId xmlns:a16="http://schemas.microsoft.com/office/drawing/2014/main" id="{096E4C5A-5A47-4329-82B1-52E4AAF8A226}"/>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DDEFF2"/>
          </a:solidFill>
          <a:ln w="0">
            <a:noFill/>
          </a:ln>
        </p:spPr>
        <p:txBody>
          <a:bodyPr/>
          <a:lstStyle/>
          <a:p>
            <a:endParaRPr lang="en-US"/>
          </a:p>
        </p:txBody>
      </p:sp>
      <p:sp>
        <p:nvSpPr>
          <p:cNvPr id="104" name="field cell 100">
            <a:extLst>
              <a:ext uri="{FF2B5EF4-FFF2-40B4-BE49-F238E27FC236}">
                <a16:creationId xmlns:a16="http://schemas.microsoft.com/office/drawing/2014/main" id="{98BCF10C-53FA-4355-9E66-CB8E08B31A15}"/>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D8EDF0"/>
          </a:solidFill>
          <a:ln w="0">
            <a:noFill/>
          </a:ln>
        </p:spPr>
        <p:txBody>
          <a:bodyPr/>
          <a:lstStyle/>
          <a:p>
            <a:endParaRPr lang="en-US"/>
          </a:p>
        </p:txBody>
      </p:sp>
      <p:sp>
        <p:nvSpPr>
          <p:cNvPr id="105" name="field cell 101">
            <a:extLst>
              <a:ext uri="{FF2B5EF4-FFF2-40B4-BE49-F238E27FC236}">
                <a16:creationId xmlns:a16="http://schemas.microsoft.com/office/drawing/2014/main" id="{1EF23072-E06D-495A-8790-874358AD9412}"/>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CDE8EB"/>
          </a:solidFill>
          <a:ln w="0">
            <a:noFill/>
          </a:ln>
        </p:spPr>
        <p:txBody>
          <a:bodyPr/>
          <a:lstStyle/>
          <a:p>
            <a:endParaRPr lang="en-US"/>
          </a:p>
        </p:txBody>
      </p:sp>
      <p:sp>
        <p:nvSpPr>
          <p:cNvPr id="106" name="field cell 102">
            <a:extLst>
              <a:ext uri="{FF2B5EF4-FFF2-40B4-BE49-F238E27FC236}">
                <a16:creationId xmlns:a16="http://schemas.microsoft.com/office/drawing/2014/main" id="{463C3D22-4A0A-4A29-A7ED-23FBA7EA1A9B}"/>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BDE2E5"/>
          </a:solidFill>
          <a:ln w="0">
            <a:noFill/>
          </a:ln>
        </p:spPr>
        <p:txBody>
          <a:bodyPr/>
          <a:lstStyle/>
          <a:p>
            <a:endParaRPr lang="en-US"/>
          </a:p>
        </p:txBody>
      </p:sp>
      <p:sp>
        <p:nvSpPr>
          <p:cNvPr id="107" name="field cell 103">
            <a:extLst>
              <a:ext uri="{FF2B5EF4-FFF2-40B4-BE49-F238E27FC236}">
                <a16:creationId xmlns:a16="http://schemas.microsoft.com/office/drawing/2014/main" id="{17C685A6-3CEB-44C7-9F4C-6CC8E7729028}"/>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C4E5E8"/>
          </a:solidFill>
          <a:ln w="0">
            <a:noFill/>
          </a:ln>
        </p:spPr>
        <p:txBody>
          <a:bodyPr/>
          <a:lstStyle/>
          <a:p>
            <a:endParaRPr lang="en-US"/>
          </a:p>
        </p:txBody>
      </p:sp>
      <p:sp>
        <p:nvSpPr>
          <p:cNvPr id="108" name="field cell 104">
            <a:extLst>
              <a:ext uri="{FF2B5EF4-FFF2-40B4-BE49-F238E27FC236}">
                <a16:creationId xmlns:a16="http://schemas.microsoft.com/office/drawing/2014/main" id="{27BDB1B2-239D-4A11-A72D-FABADC1895FB}"/>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D3EBEE"/>
          </a:solidFill>
          <a:ln w="0">
            <a:noFill/>
          </a:ln>
        </p:spPr>
        <p:txBody>
          <a:bodyPr/>
          <a:lstStyle/>
          <a:p>
            <a:endParaRPr lang="en-US"/>
          </a:p>
        </p:txBody>
      </p:sp>
      <p:sp>
        <p:nvSpPr>
          <p:cNvPr id="109" name="field cell 105">
            <a:extLst>
              <a:ext uri="{FF2B5EF4-FFF2-40B4-BE49-F238E27FC236}">
                <a16:creationId xmlns:a16="http://schemas.microsoft.com/office/drawing/2014/main" id="{B992B248-8FA1-48FC-936D-36249CCB92E0}"/>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B6DFE2"/>
          </a:solidFill>
          <a:ln w="0">
            <a:noFill/>
          </a:ln>
        </p:spPr>
        <p:txBody>
          <a:bodyPr/>
          <a:lstStyle/>
          <a:p>
            <a:endParaRPr lang="en-US"/>
          </a:p>
        </p:txBody>
      </p:sp>
      <p:sp>
        <p:nvSpPr>
          <p:cNvPr id="110" name="field cell 106">
            <a:extLst>
              <a:ext uri="{FF2B5EF4-FFF2-40B4-BE49-F238E27FC236}">
                <a16:creationId xmlns:a16="http://schemas.microsoft.com/office/drawing/2014/main" id="{11635814-336E-4261-88B7-E7AF16F3408F}"/>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82C5C9"/>
          </a:solidFill>
          <a:ln w="0">
            <a:noFill/>
          </a:ln>
        </p:spPr>
        <p:txBody>
          <a:bodyPr/>
          <a:lstStyle/>
          <a:p>
            <a:endParaRPr lang="en-US"/>
          </a:p>
        </p:txBody>
      </p:sp>
      <p:sp>
        <p:nvSpPr>
          <p:cNvPr id="111" name="field cell 107">
            <a:extLst>
              <a:ext uri="{FF2B5EF4-FFF2-40B4-BE49-F238E27FC236}">
                <a16:creationId xmlns:a16="http://schemas.microsoft.com/office/drawing/2014/main" id="{21581CCB-BB44-47F9-9227-8D18C4920425}"/>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73BABE"/>
          </a:solidFill>
          <a:ln w="0">
            <a:noFill/>
          </a:ln>
        </p:spPr>
        <p:txBody>
          <a:bodyPr/>
          <a:lstStyle/>
          <a:p>
            <a:endParaRPr lang="en-US"/>
          </a:p>
        </p:txBody>
      </p:sp>
      <p:sp>
        <p:nvSpPr>
          <p:cNvPr id="112" name="field cell 108">
            <a:extLst>
              <a:ext uri="{FF2B5EF4-FFF2-40B4-BE49-F238E27FC236}">
                <a16:creationId xmlns:a16="http://schemas.microsoft.com/office/drawing/2014/main" id="{DAF20938-7901-44C0-84CF-6B4A6BD3626C}"/>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207F86"/>
          </a:solidFill>
          <a:ln w="0">
            <a:noFill/>
          </a:ln>
        </p:spPr>
        <p:txBody>
          <a:bodyPr/>
          <a:lstStyle/>
          <a:p>
            <a:endParaRPr lang="en-US"/>
          </a:p>
        </p:txBody>
      </p:sp>
      <p:sp>
        <p:nvSpPr>
          <p:cNvPr id="113" name="field cell 109">
            <a:extLst>
              <a:ext uri="{FF2B5EF4-FFF2-40B4-BE49-F238E27FC236}">
                <a16:creationId xmlns:a16="http://schemas.microsoft.com/office/drawing/2014/main" id="{4F80AADB-1DF3-4597-9019-97E6AE380298}"/>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1E7A83"/>
          </a:solidFill>
          <a:ln w="0">
            <a:noFill/>
          </a:ln>
        </p:spPr>
        <p:txBody>
          <a:bodyPr/>
          <a:lstStyle/>
          <a:p>
            <a:endParaRPr lang="en-US"/>
          </a:p>
        </p:txBody>
      </p:sp>
      <p:sp>
        <p:nvSpPr>
          <p:cNvPr id="114" name="field cell 110">
            <a:extLst>
              <a:ext uri="{FF2B5EF4-FFF2-40B4-BE49-F238E27FC236}">
                <a16:creationId xmlns:a16="http://schemas.microsoft.com/office/drawing/2014/main" id="{8A9396AC-AF78-4419-8E89-4A6CA964231D}"/>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51A2A7"/>
          </a:solidFill>
          <a:ln w="0">
            <a:noFill/>
          </a:ln>
        </p:spPr>
        <p:txBody>
          <a:bodyPr/>
          <a:lstStyle/>
          <a:p>
            <a:endParaRPr lang="en-US"/>
          </a:p>
        </p:txBody>
      </p:sp>
      <p:sp>
        <p:nvSpPr>
          <p:cNvPr id="115" name="field cell 111">
            <a:extLst>
              <a:ext uri="{FF2B5EF4-FFF2-40B4-BE49-F238E27FC236}">
                <a16:creationId xmlns:a16="http://schemas.microsoft.com/office/drawing/2014/main" id="{42A86CE3-C734-4024-BBBF-3276E93FB5E1}"/>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75BBBF"/>
          </a:solidFill>
          <a:ln w="0">
            <a:noFill/>
          </a:ln>
        </p:spPr>
        <p:txBody>
          <a:bodyPr/>
          <a:lstStyle/>
          <a:p>
            <a:endParaRPr lang="en-US"/>
          </a:p>
        </p:txBody>
      </p:sp>
      <p:sp>
        <p:nvSpPr>
          <p:cNvPr id="116" name="field cell 112">
            <a:extLst>
              <a:ext uri="{FF2B5EF4-FFF2-40B4-BE49-F238E27FC236}">
                <a16:creationId xmlns:a16="http://schemas.microsoft.com/office/drawing/2014/main" id="{DFEDE01F-C0C6-4416-90FB-9FD7B72E3D27}"/>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C6E6E9"/>
          </a:solidFill>
          <a:ln w="0">
            <a:noFill/>
          </a:ln>
        </p:spPr>
        <p:txBody>
          <a:bodyPr/>
          <a:lstStyle/>
          <a:p>
            <a:endParaRPr lang="en-US"/>
          </a:p>
        </p:txBody>
      </p:sp>
      <p:sp>
        <p:nvSpPr>
          <p:cNvPr id="117" name="field cell 113">
            <a:extLst>
              <a:ext uri="{FF2B5EF4-FFF2-40B4-BE49-F238E27FC236}">
                <a16:creationId xmlns:a16="http://schemas.microsoft.com/office/drawing/2014/main" id="{BD93390A-107F-4EE2-8C24-4BCCF4061B62}"/>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A3D7DA"/>
          </a:solidFill>
          <a:ln w="0">
            <a:noFill/>
          </a:ln>
        </p:spPr>
        <p:txBody>
          <a:bodyPr/>
          <a:lstStyle/>
          <a:p>
            <a:endParaRPr lang="en-US"/>
          </a:p>
        </p:txBody>
      </p:sp>
      <p:sp>
        <p:nvSpPr>
          <p:cNvPr id="118" name="field cell 114">
            <a:extLst>
              <a:ext uri="{FF2B5EF4-FFF2-40B4-BE49-F238E27FC236}">
                <a16:creationId xmlns:a16="http://schemas.microsoft.com/office/drawing/2014/main" id="{2DC819FD-2096-4F74-9E36-81948E98A093}"/>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99D3D6"/>
          </a:solidFill>
          <a:ln w="0">
            <a:noFill/>
          </a:ln>
        </p:spPr>
        <p:txBody>
          <a:bodyPr/>
          <a:lstStyle/>
          <a:p>
            <a:endParaRPr lang="en-US"/>
          </a:p>
        </p:txBody>
      </p:sp>
      <p:sp>
        <p:nvSpPr>
          <p:cNvPr id="119" name="field cell 115">
            <a:extLst>
              <a:ext uri="{FF2B5EF4-FFF2-40B4-BE49-F238E27FC236}">
                <a16:creationId xmlns:a16="http://schemas.microsoft.com/office/drawing/2014/main" id="{EEB774FA-2BCE-4586-8F11-B3C7D757D707}"/>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C3E4E7"/>
          </a:solidFill>
          <a:ln w="0">
            <a:noFill/>
          </a:ln>
        </p:spPr>
        <p:txBody>
          <a:bodyPr/>
          <a:lstStyle/>
          <a:p>
            <a:endParaRPr lang="en-US"/>
          </a:p>
        </p:txBody>
      </p:sp>
      <p:sp>
        <p:nvSpPr>
          <p:cNvPr id="120" name="field cell 116">
            <a:extLst>
              <a:ext uri="{FF2B5EF4-FFF2-40B4-BE49-F238E27FC236}">
                <a16:creationId xmlns:a16="http://schemas.microsoft.com/office/drawing/2014/main" id="{36853B90-C8CB-46A7-B9F6-36558A117318}"/>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228088"/>
          </a:solidFill>
          <a:ln w="0">
            <a:noFill/>
          </a:ln>
        </p:spPr>
        <p:txBody>
          <a:bodyPr/>
          <a:lstStyle/>
          <a:p>
            <a:endParaRPr lang="en-US"/>
          </a:p>
        </p:txBody>
      </p:sp>
      <p:sp>
        <p:nvSpPr>
          <p:cNvPr id="121" name="field cell 117">
            <a:extLst>
              <a:ext uri="{FF2B5EF4-FFF2-40B4-BE49-F238E27FC236}">
                <a16:creationId xmlns:a16="http://schemas.microsoft.com/office/drawing/2014/main" id="{E237EBD9-D737-4C66-9914-4942714FC53F}"/>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41969D"/>
          </a:solidFill>
          <a:ln w="0">
            <a:noFill/>
          </a:ln>
        </p:spPr>
        <p:txBody>
          <a:bodyPr/>
          <a:lstStyle/>
          <a:p>
            <a:endParaRPr lang="en-US"/>
          </a:p>
        </p:txBody>
      </p:sp>
      <p:sp>
        <p:nvSpPr>
          <p:cNvPr id="122" name="field cell 118">
            <a:extLst>
              <a:ext uri="{FF2B5EF4-FFF2-40B4-BE49-F238E27FC236}">
                <a16:creationId xmlns:a16="http://schemas.microsoft.com/office/drawing/2014/main" id="{13E60B88-E720-4D96-9266-C0628B266AFE}"/>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58A6AC"/>
          </a:solidFill>
          <a:ln w="0">
            <a:noFill/>
          </a:ln>
        </p:spPr>
        <p:txBody>
          <a:bodyPr/>
          <a:lstStyle/>
          <a:p>
            <a:endParaRPr lang="en-US"/>
          </a:p>
        </p:txBody>
      </p:sp>
      <p:sp>
        <p:nvSpPr>
          <p:cNvPr id="123" name="field cell 119">
            <a:extLst>
              <a:ext uri="{FF2B5EF4-FFF2-40B4-BE49-F238E27FC236}">
                <a16:creationId xmlns:a16="http://schemas.microsoft.com/office/drawing/2014/main" id="{291A6749-A090-431C-B86D-B4D4E11552D9}"/>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2B868E"/>
          </a:solidFill>
          <a:ln w="0">
            <a:noFill/>
          </a:ln>
        </p:spPr>
        <p:txBody>
          <a:bodyPr/>
          <a:lstStyle/>
          <a:p>
            <a:endParaRPr lang="en-US"/>
          </a:p>
        </p:txBody>
      </p:sp>
      <p:sp>
        <p:nvSpPr>
          <p:cNvPr id="124" name="field cell 120">
            <a:extLst>
              <a:ext uri="{FF2B5EF4-FFF2-40B4-BE49-F238E27FC236}">
                <a16:creationId xmlns:a16="http://schemas.microsoft.com/office/drawing/2014/main" id="{26E65C85-739D-43CB-A32D-AE4B8F7D54D1}"/>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6EB7BB"/>
          </a:solidFill>
          <a:ln w="0">
            <a:noFill/>
          </a:ln>
        </p:spPr>
        <p:txBody>
          <a:bodyPr/>
          <a:lstStyle/>
          <a:p>
            <a:endParaRPr lang="en-US"/>
          </a:p>
        </p:txBody>
      </p:sp>
      <p:sp>
        <p:nvSpPr>
          <p:cNvPr id="125" name="field cell 121">
            <a:extLst>
              <a:ext uri="{FF2B5EF4-FFF2-40B4-BE49-F238E27FC236}">
                <a16:creationId xmlns:a16="http://schemas.microsoft.com/office/drawing/2014/main" id="{0928F6C4-9234-4445-A38D-07C47A2317E5}"/>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61ADB2"/>
          </a:solidFill>
          <a:ln w="0">
            <a:noFill/>
          </a:ln>
        </p:spPr>
        <p:txBody>
          <a:bodyPr/>
          <a:lstStyle/>
          <a:p>
            <a:endParaRPr lang="en-US"/>
          </a:p>
        </p:txBody>
      </p:sp>
      <p:sp>
        <p:nvSpPr>
          <p:cNvPr id="126" name="field cell 122">
            <a:extLst>
              <a:ext uri="{FF2B5EF4-FFF2-40B4-BE49-F238E27FC236}">
                <a16:creationId xmlns:a16="http://schemas.microsoft.com/office/drawing/2014/main" id="{88B25BC5-D654-4E29-968F-72D3A7F11DF2}"/>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358E95"/>
          </a:solidFill>
          <a:ln w="0">
            <a:noFill/>
          </a:ln>
        </p:spPr>
        <p:txBody>
          <a:bodyPr/>
          <a:lstStyle/>
          <a:p>
            <a:endParaRPr lang="en-US"/>
          </a:p>
        </p:txBody>
      </p:sp>
      <p:sp>
        <p:nvSpPr>
          <p:cNvPr id="127" name="field cell 123">
            <a:extLst>
              <a:ext uri="{FF2B5EF4-FFF2-40B4-BE49-F238E27FC236}">
                <a16:creationId xmlns:a16="http://schemas.microsoft.com/office/drawing/2014/main" id="{70DC52B8-D96B-4F6E-9816-10801CBEC842}"/>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D727D"/>
          </a:solidFill>
          <a:ln w="0">
            <a:noFill/>
          </a:ln>
        </p:spPr>
        <p:txBody>
          <a:bodyPr/>
          <a:lstStyle/>
          <a:p>
            <a:endParaRPr lang="en-US"/>
          </a:p>
        </p:txBody>
      </p:sp>
      <p:sp>
        <p:nvSpPr>
          <p:cNvPr id="128" name="field cell 124">
            <a:extLst>
              <a:ext uri="{FF2B5EF4-FFF2-40B4-BE49-F238E27FC236}">
                <a16:creationId xmlns:a16="http://schemas.microsoft.com/office/drawing/2014/main" id="{3C53A823-EC5E-4AC9-80D4-796F0B414B4C}"/>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62AEB3"/>
          </a:solidFill>
          <a:ln w="0">
            <a:noFill/>
          </a:ln>
        </p:spPr>
        <p:txBody>
          <a:bodyPr/>
          <a:lstStyle/>
          <a:p>
            <a:endParaRPr lang="en-US"/>
          </a:p>
        </p:txBody>
      </p:sp>
      <p:sp>
        <p:nvSpPr>
          <p:cNvPr id="129" name="field cell 125">
            <a:extLst>
              <a:ext uri="{FF2B5EF4-FFF2-40B4-BE49-F238E27FC236}">
                <a16:creationId xmlns:a16="http://schemas.microsoft.com/office/drawing/2014/main" id="{286465F4-94DE-473F-AAC9-6A47D6F90F33}"/>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40959C"/>
          </a:solidFill>
          <a:ln w="0">
            <a:noFill/>
          </a:ln>
        </p:spPr>
        <p:txBody>
          <a:bodyPr/>
          <a:lstStyle/>
          <a:p>
            <a:endParaRPr lang="en-US"/>
          </a:p>
        </p:txBody>
      </p:sp>
      <p:sp>
        <p:nvSpPr>
          <p:cNvPr id="130" name="field cell 126">
            <a:extLst>
              <a:ext uri="{FF2B5EF4-FFF2-40B4-BE49-F238E27FC236}">
                <a16:creationId xmlns:a16="http://schemas.microsoft.com/office/drawing/2014/main" id="{99AB83F0-7BCC-48DB-A284-4601CB887F66}"/>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67B1B6"/>
          </a:solidFill>
          <a:ln w="0">
            <a:noFill/>
          </a:ln>
        </p:spPr>
        <p:txBody>
          <a:bodyPr/>
          <a:lstStyle/>
          <a:p>
            <a:endParaRPr lang="en-US"/>
          </a:p>
        </p:txBody>
      </p:sp>
      <p:sp>
        <p:nvSpPr>
          <p:cNvPr id="131" name="field cell 127">
            <a:extLst>
              <a:ext uri="{FF2B5EF4-FFF2-40B4-BE49-F238E27FC236}">
                <a16:creationId xmlns:a16="http://schemas.microsoft.com/office/drawing/2014/main" id="{2F4C2BAB-086D-4B68-AA21-F8DBEAD8A95A}"/>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499CA2"/>
          </a:solidFill>
          <a:ln w="0">
            <a:noFill/>
          </a:ln>
        </p:spPr>
        <p:txBody>
          <a:bodyPr/>
          <a:lstStyle/>
          <a:p>
            <a:endParaRPr lang="en-US"/>
          </a:p>
        </p:txBody>
      </p:sp>
      <p:sp>
        <p:nvSpPr>
          <p:cNvPr id="132" name="field cell 128">
            <a:extLst>
              <a:ext uri="{FF2B5EF4-FFF2-40B4-BE49-F238E27FC236}">
                <a16:creationId xmlns:a16="http://schemas.microsoft.com/office/drawing/2014/main" id="{81DF380C-2ED9-4799-96A8-604C544C28B4}"/>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D737D"/>
          </a:solidFill>
          <a:ln w="0">
            <a:noFill/>
          </a:ln>
        </p:spPr>
        <p:txBody>
          <a:bodyPr/>
          <a:lstStyle/>
          <a:p>
            <a:endParaRPr lang="en-US"/>
          </a:p>
        </p:txBody>
      </p:sp>
      <p:sp>
        <p:nvSpPr>
          <p:cNvPr id="133" name="field cell 129">
            <a:extLst>
              <a:ext uri="{FF2B5EF4-FFF2-40B4-BE49-F238E27FC236}">
                <a16:creationId xmlns:a16="http://schemas.microsoft.com/office/drawing/2014/main" id="{1230FA79-7296-4162-A1C6-C9D55D835FB3}"/>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C5C6C"/>
          </a:solidFill>
          <a:ln w="0">
            <a:noFill/>
          </a:ln>
        </p:spPr>
        <p:txBody>
          <a:bodyPr/>
          <a:lstStyle/>
          <a:p>
            <a:endParaRPr lang="en-US"/>
          </a:p>
        </p:txBody>
      </p:sp>
      <p:sp>
        <p:nvSpPr>
          <p:cNvPr id="134" name="field cell 130">
            <a:extLst>
              <a:ext uri="{FF2B5EF4-FFF2-40B4-BE49-F238E27FC236}">
                <a16:creationId xmlns:a16="http://schemas.microsoft.com/office/drawing/2014/main" id="{1B5668E7-4A4D-4101-B13C-C3CAF3C8CFED}"/>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42979D"/>
          </a:solidFill>
          <a:ln w="0">
            <a:noFill/>
          </a:ln>
        </p:spPr>
        <p:txBody>
          <a:bodyPr/>
          <a:lstStyle/>
          <a:p>
            <a:endParaRPr lang="en-US"/>
          </a:p>
        </p:txBody>
      </p:sp>
      <p:sp>
        <p:nvSpPr>
          <p:cNvPr id="135" name="field cell 131">
            <a:extLst>
              <a:ext uri="{FF2B5EF4-FFF2-40B4-BE49-F238E27FC236}">
                <a16:creationId xmlns:a16="http://schemas.microsoft.com/office/drawing/2014/main" id="{38982B49-E414-4AAA-B01B-3CAC653D09EE}"/>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43989E"/>
          </a:solidFill>
          <a:ln w="0">
            <a:noFill/>
          </a:ln>
        </p:spPr>
        <p:txBody>
          <a:bodyPr/>
          <a:lstStyle/>
          <a:p>
            <a:endParaRPr lang="en-US"/>
          </a:p>
        </p:txBody>
      </p:sp>
      <p:sp>
        <p:nvSpPr>
          <p:cNvPr id="136" name="field cell 132">
            <a:extLst>
              <a:ext uri="{FF2B5EF4-FFF2-40B4-BE49-F238E27FC236}">
                <a16:creationId xmlns:a16="http://schemas.microsoft.com/office/drawing/2014/main" id="{B365C8DE-E877-48E6-858D-5DAF4F4CCC23}"/>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D737D"/>
          </a:solidFill>
          <a:ln w="0">
            <a:noFill/>
          </a:ln>
        </p:spPr>
        <p:txBody>
          <a:bodyPr/>
          <a:lstStyle/>
          <a:p>
            <a:endParaRPr lang="en-US"/>
          </a:p>
        </p:txBody>
      </p:sp>
      <p:sp>
        <p:nvSpPr>
          <p:cNvPr id="137" name="field cell 133">
            <a:extLst>
              <a:ext uri="{FF2B5EF4-FFF2-40B4-BE49-F238E27FC236}">
                <a16:creationId xmlns:a16="http://schemas.microsoft.com/office/drawing/2014/main" id="{34DF8AB5-65BB-4832-8A7A-20708E5C4E1A}"/>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C5667"/>
          </a:solidFill>
          <a:ln w="0">
            <a:noFill/>
          </a:ln>
        </p:spPr>
        <p:txBody>
          <a:bodyPr/>
          <a:lstStyle/>
          <a:p>
            <a:endParaRPr lang="en-US"/>
          </a:p>
        </p:txBody>
      </p:sp>
      <p:sp>
        <p:nvSpPr>
          <p:cNvPr id="138" name="field cell 134">
            <a:extLst>
              <a:ext uri="{FF2B5EF4-FFF2-40B4-BE49-F238E27FC236}">
                <a16:creationId xmlns:a16="http://schemas.microsoft.com/office/drawing/2014/main" id="{E7FD820A-EC9E-4AA4-A6F8-9034CF26552A}"/>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A3F56"/>
          </a:solidFill>
          <a:ln w="0">
            <a:noFill/>
          </a:ln>
        </p:spPr>
        <p:txBody>
          <a:bodyPr/>
          <a:lstStyle/>
          <a:p>
            <a:endParaRPr lang="en-US"/>
          </a:p>
        </p:txBody>
      </p:sp>
      <p:sp>
        <p:nvSpPr>
          <p:cNvPr id="139" name="field cell 135">
            <a:extLst>
              <a:ext uri="{FF2B5EF4-FFF2-40B4-BE49-F238E27FC236}">
                <a16:creationId xmlns:a16="http://schemas.microsoft.com/office/drawing/2014/main" id="{B42D57F4-03B3-4854-AE34-D616FEEDD8F9}"/>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A3F55"/>
          </a:solidFill>
          <a:ln w="0">
            <a:noFill/>
          </a:ln>
        </p:spPr>
        <p:txBody>
          <a:bodyPr/>
          <a:lstStyle/>
          <a:p>
            <a:endParaRPr lang="en-US"/>
          </a:p>
        </p:txBody>
      </p:sp>
      <p:sp>
        <p:nvSpPr>
          <p:cNvPr id="140" name="field cell 136">
            <a:extLst>
              <a:ext uri="{FF2B5EF4-FFF2-40B4-BE49-F238E27FC236}">
                <a16:creationId xmlns:a16="http://schemas.microsoft.com/office/drawing/2014/main" id="{ED06EA71-53DB-4A88-BC0E-C15CB832CD07}"/>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D6F7B"/>
          </a:solidFill>
          <a:ln w="0">
            <a:noFill/>
          </a:ln>
        </p:spPr>
        <p:txBody>
          <a:bodyPr/>
          <a:lstStyle/>
          <a:p>
            <a:endParaRPr lang="en-US"/>
          </a:p>
        </p:txBody>
      </p:sp>
      <p:sp>
        <p:nvSpPr>
          <p:cNvPr id="141" name="field cell 137">
            <a:extLst>
              <a:ext uri="{FF2B5EF4-FFF2-40B4-BE49-F238E27FC236}">
                <a16:creationId xmlns:a16="http://schemas.microsoft.com/office/drawing/2014/main" id="{F661774B-974E-4221-AC12-AE2C28C9AA5F}"/>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D6472"/>
          </a:solidFill>
          <a:ln w="0">
            <a:noFill/>
          </a:ln>
        </p:spPr>
        <p:txBody>
          <a:bodyPr/>
          <a:lstStyle/>
          <a:p>
            <a:endParaRPr lang="en-US"/>
          </a:p>
        </p:txBody>
      </p:sp>
      <p:sp>
        <p:nvSpPr>
          <p:cNvPr id="142" name="field cell 138">
            <a:extLst>
              <a:ext uri="{FF2B5EF4-FFF2-40B4-BE49-F238E27FC236}">
                <a16:creationId xmlns:a16="http://schemas.microsoft.com/office/drawing/2014/main" id="{457337A9-DA8F-408B-905A-0168C4631523}"/>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D6B77"/>
          </a:solidFill>
          <a:ln w="0">
            <a:noFill/>
          </a:ln>
        </p:spPr>
        <p:txBody>
          <a:bodyPr/>
          <a:lstStyle/>
          <a:p>
            <a:endParaRPr lang="en-US"/>
          </a:p>
        </p:txBody>
      </p:sp>
      <p:sp>
        <p:nvSpPr>
          <p:cNvPr id="143" name="field cell 139">
            <a:extLst>
              <a:ext uri="{FF2B5EF4-FFF2-40B4-BE49-F238E27FC236}">
                <a16:creationId xmlns:a16="http://schemas.microsoft.com/office/drawing/2014/main" id="{ADEC38F3-A082-4D86-8F00-11D4FD78FE59}"/>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C5969"/>
          </a:solidFill>
          <a:ln w="0">
            <a:noFill/>
          </a:ln>
        </p:spPr>
        <p:txBody>
          <a:bodyPr/>
          <a:lstStyle/>
          <a:p>
            <a:endParaRPr lang="en-US"/>
          </a:p>
        </p:txBody>
      </p:sp>
      <p:sp>
        <p:nvSpPr>
          <p:cNvPr id="144" name="field cell 140">
            <a:extLst>
              <a:ext uri="{FF2B5EF4-FFF2-40B4-BE49-F238E27FC236}">
                <a16:creationId xmlns:a16="http://schemas.microsoft.com/office/drawing/2014/main" id="{2ADF2616-444A-47DA-9391-74C06EFBD150}"/>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A3951"/>
          </a:solidFill>
          <a:ln w="0">
            <a:noFill/>
          </a:ln>
        </p:spPr>
        <p:txBody>
          <a:bodyPr/>
          <a:lstStyle/>
          <a:p>
            <a:endParaRPr lang="en-US"/>
          </a:p>
        </p:txBody>
      </p:sp>
      <p:sp>
        <p:nvSpPr>
          <p:cNvPr id="145" name="field cell 141">
            <a:extLst>
              <a:ext uri="{FF2B5EF4-FFF2-40B4-BE49-F238E27FC236}">
                <a16:creationId xmlns:a16="http://schemas.microsoft.com/office/drawing/2014/main" id="{25F05B5B-CBEA-4EB0-9383-5D5FCFDBD929}"/>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A3F55"/>
          </a:solidFill>
          <a:ln w="0">
            <a:noFill/>
          </a:ln>
        </p:spPr>
        <p:txBody>
          <a:bodyPr/>
          <a:lstStyle/>
          <a:p>
            <a:endParaRPr lang="en-US"/>
          </a:p>
        </p:txBody>
      </p:sp>
      <p:sp>
        <p:nvSpPr>
          <p:cNvPr id="146" name="field cell 142">
            <a:extLst>
              <a:ext uri="{FF2B5EF4-FFF2-40B4-BE49-F238E27FC236}">
                <a16:creationId xmlns:a16="http://schemas.microsoft.com/office/drawing/2014/main" id="{4D34DFBF-36A9-4ED4-BDD0-8F1F5DA7825F}"/>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4D9FA5"/>
          </a:solidFill>
          <a:ln w="0">
            <a:noFill/>
          </a:ln>
        </p:spPr>
        <p:txBody>
          <a:bodyPr/>
          <a:lstStyle/>
          <a:p>
            <a:endParaRPr lang="en-US"/>
          </a:p>
        </p:txBody>
      </p:sp>
      <p:sp>
        <p:nvSpPr>
          <p:cNvPr id="147" name="field cell 143">
            <a:extLst>
              <a:ext uri="{FF2B5EF4-FFF2-40B4-BE49-F238E27FC236}">
                <a16:creationId xmlns:a16="http://schemas.microsoft.com/office/drawing/2014/main" id="{F5E89A9D-B1C6-483E-BFD8-B676E297015B}"/>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489CA2"/>
          </a:solidFill>
          <a:ln w="0">
            <a:noFill/>
          </a:ln>
        </p:spPr>
        <p:txBody>
          <a:bodyPr/>
          <a:lstStyle/>
          <a:p>
            <a:endParaRPr lang="en-US"/>
          </a:p>
        </p:txBody>
      </p:sp>
      <p:sp>
        <p:nvSpPr>
          <p:cNvPr id="148" name="field cell 144">
            <a:extLst>
              <a:ext uri="{FF2B5EF4-FFF2-40B4-BE49-F238E27FC236}">
                <a16:creationId xmlns:a16="http://schemas.microsoft.com/office/drawing/2014/main" id="{4398A7B7-B083-427C-908F-29C4A5E7D4C4}"/>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E757F"/>
          </a:solidFill>
          <a:ln w="0">
            <a:noFill/>
          </a:ln>
        </p:spPr>
        <p:txBody>
          <a:bodyPr/>
          <a:lstStyle/>
          <a:p>
            <a:endParaRPr lang="en-US"/>
          </a:p>
        </p:txBody>
      </p:sp>
      <p:sp>
        <p:nvSpPr>
          <p:cNvPr id="149" name="field cell 145">
            <a:extLst>
              <a:ext uri="{FF2B5EF4-FFF2-40B4-BE49-F238E27FC236}">
                <a16:creationId xmlns:a16="http://schemas.microsoft.com/office/drawing/2014/main" id="{6451C7C5-2027-406A-8770-00251CD8E7CE}"/>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C5868"/>
          </a:solidFill>
          <a:ln w="0">
            <a:noFill/>
          </a:ln>
        </p:spPr>
        <p:txBody>
          <a:bodyPr/>
          <a:lstStyle/>
          <a:p>
            <a:endParaRPr lang="en-US"/>
          </a:p>
        </p:txBody>
      </p:sp>
      <p:sp>
        <p:nvSpPr>
          <p:cNvPr id="150" name="field cell 146">
            <a:extLst>
              <a:ext uri="{FF2B5EF4-FFF2-40B4-BE49-F238E27FC236}">
                <a16:creationId xmlns:a16="http://schemas.microsoft.com/office/drawing/2014/main" id="{4A8A1510-7D89-474C-BCC7-04BFC1C15378}"/>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7CC0C4"/>
          </a:solidFill>
          <a:ln w="0">
            <a:noFill/>
          </a:ln>
        </p:spPr>
        <p:txBody>
          <a:bodyPr/>
          <a:lstStyle/>
          <a:p>
            <a:endParaRPr lang="en-US"/>
          </a:p>
        </p:txBody>
      </p:sp>
      <p:sp>
        <p:nvSpPr>
          <p:cNvPr id="151" name="field cell 147">
            <a:extLst>
              <a:ext uri="{FF2B5EF4-FFF2-40B4-BE49-F238E27FC236}">
                <a16:creationId xmlns:a16="http://schemas.microsoft.com/office/drawing/2014/main" id="{35D4AC5A-BE7B-4661-8C22-006C2C387253}"/>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8ACBCE"/>
          </a:solidFill>
          <a:ln w="0">
            <a:noFill/>
          </a:ln>
        </p:spPr>
        <p:txBody>
          <a:bodyPr/>
          <a:lstStyle/>
          <a:p>
            <a:endParaRPr lang="en-US"/>
          </a:p>
        </p:txBody>
      </p:sp>
      <p:sp>
        <p:nvSpPr>
          <p:cNvPr id="152" name="field cell 148">
            <a:extLst>
              <a:ext uri="{FF2B5EF4-FFF2-40B4-BE49-F238E27FC236}">
                <a16:creationId xmlns:a16="http://schemas.microsoft.com/office/drawing/2014/main" id="{AE5778F8-E4FF-4116-A41E-EA6B02C887E5}"/>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4A9DA3"/>
          </a:solidFill>
          <a:ln w="0">
            <a:noFill/>
          </a:ln>
        </p:spPr>
        <p:txBody>
          <a:bodyPr/>
          <a:lstStyle/>
          <a:p>
            <a:endParaRPr lang="en-US"/>
          </a:p>
        </p:txBody>
      </p:sp>
      <p:sp>
        <p:nvSpPr>
          <p:cNvPr id="153" name="field cell 149">
            <a:extLst>
              <a:ext uri="{FF2B5EF4-FFF2-40B4-BE49-F238E27FC236}">
                <a16:creationId xmlns:a16="http://schemas.microsoft.com/office/drawing/2014/main" id="{D24D9BB8-D9FE-46A5-BDD9-ECE54A17B0D1}"/>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2F8991"/>
          </a:solidFill>
          <a:ln w="0">
            <a:noFill/>
          </a:ln>
        </p:spPr>
        <p:txBody>
          <a:bodyPr/>
          <a:lstStyle/>
          <a:p>
            <a:endParaRPr lang="en-US"/>
          </a:p>
        </p:txBody>
      </p:sp>
      <p:sp>
        <p:nvSpPr>
          <p:cNvPr id="154" name="field cell 150">
            <a:extLst>
              <a:ext uri="{FF2B5EF4-FFF2-40B4-BE49-F238E27FC236}">
                <a16:creationId xmlns:a16="http://schemas.microsoft.com/office/drawing/2014/main" id="{3695DF93-6375-4A6C-BFA2-DC1A9CE1C217}"/>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51A2A8"/>
          </a:solidFill>
          <a:ln w="0">
            <a:noFill/>
          </a:ln>
        </p:spPr>
        <p:txBody>
          <a:bodyPr/>
          <a:lstStyle/>
          <a:p>
            <a:endParaRPr lang="en-US"/>
          </a:p>
        </p:txBody>
      </p:sp>
      <p:sp>
        <p:nvSpPr>
          <p:cNvPr id="155" name="field cell 151">
            <a:extLst>
              <a:ext uri="{FF2B5EF4-FFF2-40B4-BE49-F238E27FC236}">
                <a16:creationId xmlns:a16="http://schemas.microsoft.com/office/drawing/2014/main" id="{BA084F31-16ED-4958-9A65-570A35643A61}"/>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378F96"/>
          </a:solidFill>
          <a:ln w="0">
            <a:noFill/>
          </a:ln>
        </p:spPr>
        <p:txBody>
          <a:bodyPr/>
          <a:lstStyle/>
          <a:p>
            <a:endParaRPr lang="en-US"/>
          </a:p>
        </p:txBody>
      </p:sp>
      <p:sp>
        <p:nvSpPr>
          <p:cNvPr id="156" name="field cell 152">
            <a:extLst>
              <a:ext uri="{FF2B5EF4-FFF2-40B4-BE49-F238E27FC236}">
                <a16:creationId xmlns:a16="http://schemas.microsoft.com/office/drawing/2014/main" id="{122BA5AF-C1F0-43D3-949B-12D3C0C07CBA}"/>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B3DEE1"/>
          </a:solidFill>
          <a:ln w="0">
            <a:noFill/>
          </a:ln>
        </p:spPr>
        <p:txBody>
          <a:bodyPr/>
          <a:lstStyle/>
          <a:p>
            <a:endParaRPr lang="en-US"/>
          </a:p>
        </p:txBody>
      </p:sp>
      <p:sp>
        <p:nvSpPr>
          <p:cNvPr id="157" name="field cell 153">
            <a:extLst>
              <a:ext uri="{FF2B5EF4-FFF2-40B4-BE49-F238E27FC236}">
                <a16:creationId xmlns:a16="http://schemas.microsoft.com/office/drawing/2014/main" id="{0C01A7C9-E2BE-4E02-8D59-7675C47C9D12}"/>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A5D8DB"/>
          </a:solidFill>
          <a:ln w="0">
            <a:noFill/>
          </a:ln>
        </p:spPr>
        <p:txBody>
          <a:bodyPr/>
          <a:lstStyle/>
          <a:p>
            <a:endParaRPr lang="en-US"/>
          </a:p>
        </p:txBody>
      </p:sp>
      <p:sp>
        <p:nvSpPr>
          <p:cNvPr id="158" name="field cell 154">
            <a:extLst>
              <a:ext uri="{FF2B5EF4-FFF2-40B4-BE49-F238E27FC236}">
                <a16:creationId xmlns:a16="http://schemas.microsoft.com/office/drawing/2014/main" id="{FFBA18EE-76D3-4A69-A47E-724713922D7E}"/>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81C4C8"/>
          </a:solidFill>
          <a:ln w="0">
            <a:noFill/>
          </a:ln>
        </p:spPr>
        <p:txBody>
          <a:bodyPr/>
          <a:lstStyle/>
          <a:p>
            <a:endParaRPr lang="en-US"/>
          </a:p>
        </p:txBody>
      </p:sp>
      <p:sp>
        <p:nvSpPr>
          <p:cNvPr id="159" name="field cell 155">
            <a:extLst>
              <a:ext uri="{FF2B5EF4-FFF2-40B4-BE49-F238E27FC236}">
                <a16:creationId xmlns:a16="http://schemas.microsoft.com/office/drawing/2014/main" id="{63D4F488-12FA-4C5F-B6E5-C09438F1E38C}"/>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72BABE"/>
          </a:solidFill>
          <a:ln w="0">
            <a:noFill/>
          </a:ln>
        </p:spPr>
        <p:txBody>
          <a:bodyPr/>
          <a:lstStyle/>
          <a:p>
            <a:endParaRPr lang="en-US"/>
          </a:p>
        </p:txBody>
      </p:sp>
      <p:sp>
        <p:nvSpPr>
          <p:cNvPr id="160" name="field cell 156">
            <a:extLst>
              <a:ext uri="{FF2B5EF4-FFF2-40B4-BE49-F238E27FC236}">
                <a16:creationId xmlns:a16="http://schemas.microsoft.com/office/drawing/2014/main" id="{05490CA4-C308-4CD1-B6FB-5EF4B819B193}"/>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3F959B"/>
          </a:solidFill>
          <a:ln w="0">
            <a:noFill/>
          </a:ln>
        </p:spPr>
        <p:txBody>
          <a:bodyPr/>
          <a:lstStyle/>
          <a:p>
            <a:endParaRPr lang="en-US"/>
          </a:p>
        </p:txBody>
      </p:sp>
      <p:sp>
        <p:nvSpPr>
          <p:cNvPr id="161" name="field cell 157">
            <a:extLst>
              <a:ext uri="{FF2B5EF4-FFF2-40B4-BE49-F238E27FC236}">
                <a16:creationId xmlns:a16="http://schemas.microsoft.com/office/drawing/2014/main" id="{0E4A08DE-3AF0-4345-813D-36F608DAE4DA}"/>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E7C84"/>
          </a:solidFill>
          <a:ln w="0">
            <a:noFill/>
          </a:ln>
        </p:spPr>
        <p:txBody>
          <a:bodyPr/>
          <a:lstStyle/>
          <a:p>
            <a:endParaRPr lang="en-US"/>
          </a:p>
        </p:txBody>
      </p:sp>
      <p:sp>
        <p:nvSpPr>
          <p:cNvPr id="162" name="field cell 158">
            <a:extLst>
              <a:ext uri="{FF2B5EF4-FFF2-40B4-BE49-F238E27FC236}">
                <a16:creationId xmlns:a16="http://schemas.microsoft.com/office/drawing/2014/main" id="{BD6B96C4-B99F-4FD0-BFA0-F12399504DB1}"/>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3C9399"/>
          </a:solidFill>
          <a:ln w="0">
            <a:noFill/>
          </a:ln>
        </p:spPr>
        <p:txBody>
          <a:bodyPr/>
          <a:lstStyle/>
          <a:p>
            <a:endParaRPr lang="en-US"/>
          </a:p>
        </p:txBody>
      </p:sp>
      <p:sp>
        <p:nvSpPr>
          <p:cNvPr id="163" name="field cell 159">
            <a:extLst>
              <a:ext uri="{FF2B5EF4-FFF2-40B4-BE49-F238E27FC236}">
                <a16:creationId xmlns:a16="http://schemas.microsoft.com/office/drawing/2014/main" id="{B7F8BC3B-609C-41FB-8ADD-10F9E590DCA6}"/>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E7781"/>
          </a:solidFill>
          <a:ln w="0">
            <a:noFill/>
          </a:ln>
        </p:spPr>
        <p:txBody>
          <a:bodyPr/>
          <a:lstStyle/>
          <a:p>
            <a:endParaRPr lang="en-US"/>
          </a:p>
        </p:txBody>
      </p:sp>
      <p:sp>
        <p:nvSpPr>
          <p:cNvPr id="164" name="field cell 160">
            <a:extLst>
              <a:ext uri="{FF2B5EF4-FFF2-40B4-BE49-F238E27FC236}">
                <a16:creationId xmlns:a16="http://schemas.microsoft.com/office/drawing/2014/main" id="{BBD5C353-0782-4E6E-AF67-B48CC123C2C8}"/>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D6D78"/>
          </a:solidFill>
          <a:ln w="0">
            <a:noFill/>
          </a:ln>
        </p:spPr>
        <p:txBody>
          <a:bodyPr/>
          <a:lstStyle/>
          <a:p>
            <a:endParaRPr lang="en-US"/>
          </a:p>
        </p:txBody>
      </p:sp>
      <p:sp>
        <p:nvSpPr>
          <p:cNvPr id="165" name="field cell 161">
            <a:extLst>
              <a:ext uri="{FF2B5EF4-FFF2-40B4-BE49-F238E27FC236}">
                <a16:creationId xmlns:a16="http://schemas.microsoft.com/office/drawing/2014/main" id="{889C1923-2AAC-44BF-9686-12783834E450}"/>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D717C"/>
          </a:solidFill>
          <a:ln w="0">
            <a:noFill/>
          </a:ln>
        </p:spPr>
        <p:txBody>
          <a:bodyPr/>
          <a:lstStyle/>
          <a:p>
            <a:endParaRPr lang="en-US"/>
          </a:p>
        </p:txBody>
      </p:sp>
      <p:sp>
        <p:nvSpPr>
          <p:cNvPr id="166" name="field cell 162">
            <a:extLst>
              <a:ext uri="{FF2B5EF4-FFF2-40B4-BE49-F238E27FC236}">
                <a16:creationId xmlns:a16="http://schemas.microsoft.com/office/drawing/2014/main" id="{68F2B63A-9B18-4594-865C-17DEBF2569C5}"/>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E757F"/>
          </a:solidFill>
          <a:ln w="0">
            <a:noFill/>
          </a:ln>
        </p:spPr>
        <p:txBody>
          <a:bodyPr/>
          <a:lstStyle/>
          <a:p>
            <a:endParaRPr lang="en-US"/>
          </a:p>
        </p:txBody>
      </p:sp>
      <p:sp>
        <p:nvSpPr>
          <p:cNvPr id="167" name="field cell 163">
            <a:extLst>
              <a:ext uri="{FF2B5EF4-FFF2-40B4-BE49-F238E27FC236}">
                <a16:creationId xmlns:a16="http://schemas.microsoft.com/office/drawing/2014/main" id="{480EBEF1-52A8-469A-8FA4-04D7A06E7BE2}"/>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D6D79"/>
          </a:solidFill>
          <a:ln w="0">
            <a:noFill/>
          </a:ln>
        </p:spPr>
        <p:txBody>
          <a:bodyPr/>
          <a:lstStyle/>
          <a:p>
            <a:endParaRPr lang="en-US"/>
          </a:p>
        </p:txBody>
      </p:sp>
      <p:sp>
        <p:nvSpPr>
          <p:cNvPr id="168" name="field cell 164">
            <a:extLst>
              <a:ext uri="{FF2B5EF4-FFF2-40B4-BE49-F238E27FC236}">
                <a16:creationId xmlns:a16="http://schemas.microsoft.com/office/drawing/2014/main" id="{B5B10E2E-7FF9-4ABA-985E-7D5EC7B040B7}"/>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C6371"/>
          </a:solidFill>
          <a:ln w="0">
            <a:noFill/>
          </a:ln>
        </p:spPr>
        <p:txBody>
          <a:bodyPr/>
          <a:lstStyle/>
          <a:p>
            <a:endParaRPr lang="en-US"/>
          </a:p>
        </p:txBody>
      </p:sp>
      <p:sp>
        <p:nvSpPr>
          <p:cNvPr id="169" name="field cell 165">
            <a:extLst>
              <a:ext uri="{FF2B5EF4-FFF2-40B4-BE49-F238E27FC236}">
                <a16:creationId xmlns:a16="http://schemas.microsoft.com/office/drawing/2014/main" id="{8B59AF8C-8A2A-495E-A2B6-569190384060}"/>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1D6E7A"/>
          </a:solidFill>
          <a:ln w="0">
            <a:noFill/>
          </a:ln>
        </p:spPr>
        <p:txBody>
          <a:bodyPr/>
          <a:lstStyle/>
          <a:p>
            <a:endParaRPr lang="en-US"/>
          </a:p>
        </p:txBody>
      </p:sp>
      <p:sp>
        <p:nvSpPr>
          <p:cNvPr id="170" name="field cell 166">
            <a:extLst>
              <a:ext uri="{FF2B5EF4-FFF2-40B4-BE49-F238E27FC236}">
                <a16:creationId xmlns:a16="http://schemas.microsoft.com/office/drawing/2014/main" id="{94E4E7A2-10DE-488B-82CF-C355D01827AF}"/>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1E7882"/>
          </a:solidFill>
          <a:ln w="0">
            <a:noFill/>
          </a:ln>
        </p:spPr>
        <p:txBody>
          <a:bodyPr/>
          <a:lstStyle/>
          <a:p>
            <a:endParaRPr lang="en-US"/>
          </a:p>
        </p:txBody>
      </p:sp>
      <p:sp>
        <p:nvSpPr>
          <p:cNvPr id="171" name="field cell 167">
            <a:extLst>
              <a:ext uri="{FF2B5EF4-FFF2-40B4-BE49-F238E27FC236}">
                <a16:creationId xmlns:a16="http://schemas.microsoft.com/office/drawing/2014/main" id="{8FAFAE20-3275-4B8A-968D-F10913815E95}"/>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D717C"/>
          </a:solidFill>
          <a:ln w="0">
            <a:noFill/>
          </a:ln>
        </p:spPr>
        <p:txBody>
          <a:bodyPr/>
          <a:lstStyle/>
          <a:p>
            <a:endParaRPr lang="en-US"/>
          </a:p>
        </p:txBody>
      </p:sp>
      <p:sp>
        <p:nvSpPr>
          <p:cNvPr id="172" name="field cell 168">
            <a:extLst>
              <a:ext uri="{FF2B5EF4-FFF2-40B4-BE49-F238E27FC236}">
                <a16:creationId xmlns:a16="http://schemas.microsoft.com/office/drawing/2014/main" id="{075D2E30-BFA2-4570-B996-8F2D70FEB955}"/>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B5163"/>
          </a:solidFill>
          <a:ln w="0">
            <a:noFill/>
          </a:ln>
        </p:spPr>
        <p:txBody>
          <a:bodyPr/>
          <a:lstStyle/>
          <a:p>
            <a:endParaRPr lang="en-US"/>
          </a:p>
        </p:txBody>
      </p:sp>
      <p:sp>
        <p:nvSpPr>
          <p:cNvPr id="173" name="field cell 169">
            <a:extLst>
              <a:ext uri="{FF2B5EF4-FFF2-40B4-BE49-F238E27FC236}">
                <a16:creationId xmlns:a16="http://schemas.microsoft.com/office/drawing/2014/main" id="{91C5E479-C04C-4F8A-A026-4FA848CB751F}"/>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B4459"/>
          </a:solidFill>
          <a:ln w="0">
            <a:noFill/>
          </a:ln>
        </p:spPr>
        <p:txBody>
          <a:bodyPr/>
          <a:lstStyle/>
          <a:p>
            <a:endParaRPr lang="en-US"/>
          </a:p>
        </p:txBody>
      </p:sp>
      <p:sp>
        <p:nvSpPr>
          <p:cNvPr id="174" name="field cell 170">
            <a:extLst>
              <a:ext uri="{FF2B5EF4-FFF2-40B4-BE49-F238E27FC236}">
                <a16:creationId xmlns:a16="http://schemas.microsoft.com/office/drawing/2014/main" id="{3AD1A5E9-23ED-4432-8685-2254CCEDCDE6}"/>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4358"/>
          </a:solidFill>
          <a:ln w="0">
            <a:noFill/>
          </a:ln>
        </p:spPr>
        <p:txBody>
          <a:bodyPr/>
          <a:lstStyle/>
          <a:p>
            <a:endParaRPr lang="en-US"/>
          </a:p>
        </p:txBody>
      </p:sp>
      <p:sp>
        <p:nvSpPr>
          <p:cNvPr id="175" name="field cell 171">
            <a:extLst>
              <a:ext uri="{FF2B5EF4-FFF2-40B4-BE49-F238E27FC236}">
                <a16:creationId xmlns:a16="http://schemas.microsoft.com/office/drawing/2014/main" id="{EB2F1957-7DDD-4ADA-8E5F-2AE13DE0DC7E}"/>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B5365"/>
          </a:solidFill>
          <a:ln w="0">
            <a:noFill/>
          </a:ln>
        </p:spPr>
        <p:txBody>
          <a:bodyPr/>
          <a:lstStyle/>
          <a:p>
            <a:endParaRPr lang="en-US"/>
          </a:p>
        </p:txBody>
      </p:sp>
      <p:sp>
        <p:nvSpPr>
          <p:cNvPr id="176" name="field cell 172">
            <a:extLst>
              <a:ext uri="{FF2B5EF4-FFF2-40B4-BE49-F238E27FC236}">
                <a16:creationId xmlns:a16="http://schemas.microsoft.com/office/drawing/2014/main" id="{26B6C9CC-31D4-4E98-921B-70EA7BD55B4D}"/>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D9EDF0"/>
          </a:solidFill>
          <a:ln w="0">
            <a:noFill/>
          </a:ln>
        </p:spPr>
        <p:txBody>
          <a:bodyPr/>
          <a:lstStyle/>
          <a:p>
            <a:endParaRPr lang="en-US"/>
          </a:p>
        </p:txBody>
      </p:sp>
      <p:sp>
        <p:nvSpPr>
          <p:cNvPr id="177" name="field cell 173">
            <a:extLst>
              <a:ext uri="{FF2B5EF4-FFF2-40B4-BE49-F238E27FC236}">
                <a16:creationId xmlns:a16="http://schemas.microsoft.com/office/drawing/2014/main" id="{36BDEFCB-CFE6-41DA-94EC-28679F13D4C5}"/>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C1E3E6"/>
          </a:solidFill>
          <a:ln w="0">
            <a:noFill/>
          </a:ln>
        </p:spPr>
        <p:txBody>
          <a:bodyPr/>
          <a:lstStyle/>
          <a:p>
            <a:endParaRPr lang="en-US"/>
          </a:p>
        </p:txBody>
      </p:sp>
      <p:sp>
        <p:nvSpPr>
          <p:cNvPr id="178" name="field cell 174">
            <a:extLst>
              <a:ext uri="{FF2B5EF4-FFF2-40B4-BE49-F238E27FC236}">
                <a16:creationId xmlns:a16="http://schemas.microsoft.com/office/drawing/2014/main" id="{6991A02B-168E-428C-AAAC-CF9202B7EBD9}"/>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9BD3D6"/>
          </a:solidFill>
          <a:ln w="0">
            <a:noFill/>
          </a:ln>
        </p:spPr>
        <p:txBody>
          <a:bodyPr/>
          <a:lstStyle/>
          <a:p>
            <a:endParaRPr lang="en-US"/>
          </a:p>
        </p:txBody>
      </p:sp>
      <p:sp>
        <p:nvSpPr>
          <p:cNvPr id="179" name="field cell 175">
            <a:extLst>
              <a:ext uri="{FF2B5EF4-FFF2-40B4-BE49-F238E27FC236}">
                <a16:creationId xmlns:a16="http://schemas.microsoft.com/office/drawing/2014/main" id="{B32C1AC8-4F78-4400-9E44-AD26B98F92F9}"/>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96D2D5"/>
          </a:solidFill>
          <a:ln w="0">
            <a:noFill/>
          </a:ln>
        </p:spPr>
        <p:txBody>
          <a:bodyPr/>
          <a:lstStyle/>
          <a:p>
            <a:endParaRPr lang="en-US"/>
          </a:p>
        </p:txBody>
      </p:sp>
      <p:sp>
        <p:nvSpPr>
          <p:cNvPr id="180" name="field cell 176">
            <a:extLst>
              <a:ext uri="{FF2B5EF4-FFF2-40B4-BE49-F238E27FC236}">
                <a16:creationId xmlns:a16="http://schemas.microsoft.com/office/drawing/2014/main" id="{002C7ED9-370B-4A8A-B0F2-5D81F77CDA9D}"/>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D3EBEE"/>
          </a:solidFill>
          <a:ln w="0">
            <a:noFill/>
          </a:ln>
        </p:spPr>
        <p:txBody>
          <a:bodyPr/>
          <a:lstStyle/>
          <a:p>
            <a:endParaRPr lang="en-US"/>
          </a:p>
        </p:txBody>
      </p:sp>
      <p:sp>
        <p:nvSpPr>
          <p:cNvPr id="181" name="field cell 177">
            <a:extLst>
              <a:ext uri="{FF2B5EF4-FFF2-40B4-BE49-F238E27FC236}">
                <a16:creationId xmlns:a16="http://schemas.microsoft.com/office/drawing/2014/main" id="{89962CD4-7353-4086-9FF8-C44D28C8B8BF}"/>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DDEFF2"/>
          </a:solidFill>
          <a:ln w="0">
            <a:noFill/>
          </a:ln>
        </p:spPr>
        <p:txBody>
          <a:bodyPr/>
          <a:lstStyle/>
          <a:p>
            <a:endParaRPr lang="en-US"/>
          </a:p>
        </p:txBody>
      </p:sp>
      <p:sp>
        <p:nvSpPr>
          <p:cNvPr id="182" name="field cell 178">
            <a:extLst>
              <a:ext uri="{FF2B5EF4-FFF2-40B4-BE49-F238E27FC236}">
                <a16:creationId xmlns:a16="http://schemas.microsoft.com/office/drawing/2014/main" id="{761C4C1C-9D70-4198-B4B0-7AE38444BB39}"/>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BFE3E6"/>
          </a:solidFill>
          <a:ln w="0">
            <a:noFill/>
          </a:ln>
        </p:spPr>
        <p:txBody>
          <a:bodyPr/>
          <a:lstStyle/>
          <a:p>
            <a:endParaRPr lang="en-US"/>
          </a:p>
        </p:txBody>
      </p:sp>
      <p:sp>
        <p:nvSpPr>
          <p:cNvPr id="183" name="field cell 179">
            <a:extLst>
              <a:ext uri="{FF2B5EF4-FFF2-40B4-BE49-F238E27FC236}">
                <a16:creationId xmlns:a16="http://schemas.microsoft.com/office/drawing/2014/main" id="{2E68BC80-2523-4EFD-B661-991836B08313}"/>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ADDBDE"/>
          </a:solidFill>
          <a:ln w="0">
            <a:noFill/>
          </a:ln>
        </p:spPr>
        <p:txBody>
          <a:bodyPr/>
          <a:lstStyle/>
          <a:p>
            <a:endParaRPr lang="en-US"/>
          </a:p>
        </p:txBody>
      </p:sp>
      <p:sp>
        <p:nvSpPr>
          <p:cNvPr id="184" name="field cell 180">
            <a:extLst>
              <a:ext uri="{FF2B5EF4-FFF2-40B4-BE49-F238E27FC236}">
                <a16:creationId xmlns:a16="http://schemas.microsoft.com/office/drawing/2014/main" id="{AF167890-4F66-493A-A5EB-AB54AE75EAF8}"/>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B465B"/>
          </a:solidFill>
          <a:ln w="0">
            <a:noFill/>
          </a:ln>
        </p:spPr>
        <p:txBody>
          <a:bodyPr/>
          <a:lstStyle/>
          <a:p>
            <a:endParaRPr lang="en-US"/>
          </a:p>
        </p:txBody>
      </p:sp>
      <p:sp>
        <p:nvSpPr>
          <p:cNvPr id="185" name="field cell 181">
            <a:extLst>
              <a:ext uri="{FF2B5EF4-FFF2-40B4-BE49-F238E27FC236}">
                <a16:creationId xmlns:a16="http://schemas.microsoft.com/office/drawing/2014/main" id="{6AB5829F-CD27-4CC8-8BC3-7BCBE1E09CD5}"/>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A3850"/>
          </a:solidFill>
          <a:ln w="0">
            <a:noFill/>
          </a:ln>
        </p:spPr>
        <p:txBody>
          <a:bodyPr/>
          <a:lstStyle/>
          <a:p>
            <a:endParaRPr lang="en-US"/>
          </a:p>
        </p:txBody>
      </p:sp>
      <p:sp>
        <p:nvSpPr>
          <p:cNvPr id="186" name="field cell 182">
            <a:extLst>
              <a:ext uri="{FF2B5EF4-FFF2-40B4-BE49-F238E27FC236}">
                <a16:creationId xmlns:a16="http://schemas.microsoft.com/office/drawing/2014/main" id="{6C8971A0-62EE-47CF-98FF-03FFD5AA02DD}"/>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C5E6D"/>
          </a:solidFill>
          <a:ln w="0">
            <a:noFill/>
          </a:ln>
        </p:spPr>
        <p:txBody>
          <a:bodyPr/>
          <a:lstStyle/>
          <a:p>
            <a:endParaRPr lang="en-US"/>
          </a:p>
        </p:txBody>
      </p:sp>
      <p:sp>
        <p:nvSpPr>
          <p:cNvPr id="187" name="field cell 183">
            <a:extLst>
              <a:ext uri="{FF2B5EF4-FFF2-40B4-BE49-F238E27FC236}">
                <a16:creationId xmlns:a16="http://schemas.microsoft.com/office/drawing/2014/main" id="{D42F4453-CCA6-432D-8076-416E7558259E}"/>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C5969"/>
          </a:solidFill>
          <a:ln w="0">
            <a:noFill/>
          </a:ln>
        </p:spPr>
        <p:txBody>
          <a:bodyPr/>
          <a:lstStyle/>
          <a:p>
            <a:endParaRPr lang="en-US"/>
          </a:p>
        </p:txBody>
      </p:sp>
      <p:sp>
        <p:nvSpPr>
          <p:cNvPr id="188" name="field cell 184">
            <a:extLst>
              <a:ext uri="{FF2B5EF4-FFF2-40B4-BE49-F238E27FC236}">
                <a16:creationId xmlns:a16="http://schemas.microsoft.com/office/drawing/2014/main" id="{777056E1-A1A0-4DD2-99B8-1EB62718933B}"/>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B455A"/>
          </a:solidFill>
          <a:ln w="0">
            <a:noFill/>
          </a:ln>
        </p:spPr>
        <p:txBody>
          <a:bodyPr/>
          <a:lstStyle/>
          <a:p>
            <a:endParaRPr lang="en-US"/>
          </a:p>
        </p:txBody>
      </p:sp>
      <p:sp>
        <p:nvSpPr>
          <p:cNvPr id="189" name="field cell 185">
            <a:extLst>
              <a:ext uri="{FF2B5EF4-FFF2-40B4-BE49-F238E27FC236}">
                <a16:creationId xmlns:a16="http://schemas.microsoft.com/office/drawing/2014/main" id="{336B04B6-71D3-40C9-AD64-B03DE8EBBAEE}"/>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B4D60"/>
          </a:solidFill>
          <a:ln w="0">
            <a:noFill/>
          </a:ln>
        </p:spPr>
        <p:txBody>
          <a:bodyPr/>
          <a:lstStyle/>
          <a:p>
            <a:endParaRPr lang="en-US"/>
          </a:p>
        </p:txBody>
      </p:sp>
      <p:sp>
        <p:nvSpPr>
          <p:cNvPr id="190" name="field cell 186">
            <a:extLst>
              <a:ext uri="{FF2B5EF4-FFF2-40B4-BE49-F238E27FC236}">
                <a16:creationId xmlns:a16="http://schemas.microsoft.com/office/drawing/2014/main" id="{256DB68F-57D8-47A8-8690-AC0D83B69078}"/>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C5667"/>
          </a:solidFill>
          <a:ln w="0">
            <a:noFill/>
          </a:ln>
        </p:spPr>
        <p:txBody>
          <a:bodyPr/>
          <a:lstStyle/>
          <a:p>
            <a:endParaRPr lang="en-US"/>
          </a:p>
        </p:txBody>
      </p:sp>
      <p:sp>
        <p:nvSpPr>
          <p:cNvPr id="191" name="field cell 187">
            <a:extLst>
              <a:ext uri="{FF2B5EF4-FFF2-40B4-BE49-F238E27FC236}">
                <a16:creationId xmlns:a16="http://schemas.microsoft.com/office/drawing/2014/main" id="{457494BF-DA11-42B2-9D43-6134CF54B947}"/>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B5264"/>
          </a:solidFill>
          <a:ln w="0">
            <a:noFill/>
          </a:ln>
        </p:spPr>
        <p:txBody>
          <a:bodyPr/>
          <a:lstStyle/>
          <a:p>
            <a:endParaRPr lang="en-US"/>
          </a:p>
        </p:txBody>
      </p:sp>
      <p:sp>
        <p:nvSpPr>
          <p:cNvPr id="192" name="field cell 188">
            <a:extLst>
              <a:ext uri="{FF2B5EF4-FFF2-40B4-BE49-F238E27FC236}">
                <a16:creationId xmlns:a16="http://schemas.microsoft.com/office/drawing/2014/main" id="{E096FDD7-EAD1-4A9B-9F5D-CED7975436EA}"/>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3" name="field cell 189">
            <a:extLst>
              <a:ext uri="{FF2B5EF4-FFF2-40B4-BE49-F238E27FC236}">
                <a16:creationId xmlns:a16="http://schemas.microsoft.com/office/drawing/2014/main" id="{77EDE19E-5DF8-4517-B7DC-3134652DDEB5}"/>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304A"/>
          </a:solidFill>
          <a:ln w="0">
            <a:noFill/>
          </a:ln>
        </p:spPr>
        <p:txBody>
          <a:bodyPr/>
          <a:lstStyle/>
          <a:p>
            <a:endParaRPr lang="en-US"/>
          </a:p>
        </p:txBody>
      </p:sp>
      <p:sp>
        <p:nvSpPr>
          <p:cNvPr id="194" name="field cell 190">
            <a:extLst>
              <a:ext uri="{FF2B5EF4-FFF2-40B4-BE49-F238E27FC236}">
                <a16:creationId xmlns:a16="http://schemas.microsoft.com/office/drawing/2014/main" id="{28D3F3ED-28AA-44E4-9BE2-8BB34E969DF4}"/>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F49"/>
          </a:solidFill>
          <a:ln w="0">
            <a:noFill/>
          </a:ln>
        </p:spPr>
        <p:txBody>
          <a:bodyPr/>
          <a:lstStyle/>
          <a:p>
            <a:endParaRPr lang="en-US"/>
          </a:p>
        </p:txBody>
      </p:sp>
      <p:sp>
        <p:nvSpPr>
          <p:cNvPr id="195" name="field cell 191">
            <a:extLst>
              <a:ext uri="{FF2B5EF4-FFF2-40B4-BE49-F238E27FC236}">
                <a16:creationId xmlns:a16="http://schemas.microsoft.com/office/drawing/2014/main" id="{66F0C251-688A-4D08-8DB7-7E908A4864A2}"/>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A344D"/>
          </a:solidFill>
          <a:ln w="0">
            <a:noFill/>
          </a:ln>
        </p:spPr>
        <p:txBody>
          <a:bodyPr/>
          <a:lstStyle/>
          <a:p>
            <a:endParaRPr lang="en-US"/>
          </a:p>
        </p:txBody>
      </p:sp>
      <p:sp>
        <p:nvSpPr>
          <p:cNvPr id="196" name="field cell 192">
            <a:extLst>
              <a:ext uri="{FF2B5EF4-FFF2-40B4-BE49-F238E27FC236}">
                <a16:creationId xmlns:a16="http://schemas.microsoft.com/office/drawing/2014/main" id="{2111A1D2-AEFE-429D-B022-6BCBB5B929A4}"/>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B4E61"/>
          </a:solidFill>
          <a:ln w="0">
            <a:noFill/>
          </a:ln>
        </p:spPr>
        <p:txBody>
          <a:bodyPr/>
          <a:lstStyle/>
          <a:p>
            <a:endParaRPr lang="en-US"/>
          </a:p>
        </p:txBody>
      </p:sp>
      <p:sp>
        <p:nvSpPr>
          <p:cNvPr id="197" name="field cell 193">
            <a:extLst>
              <a:ext uri="{FF2B5EF4-FFF2-40B4-BE49-F238E27FC236}">
                <a16:creationId xmlns:a16="http://schemas.microsoft.com/office/drawing/2014/main" id="{4BEBE66E-0A91-4CCB-84A7-2EFA4D867A7F}"/>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4358"/>
          </a:solidFill>
          <a:ln w="0">
            <a:noFill/>
          </a:ln>
        </p:spPr>
        <p:txBody>
          <a:bodyPr/>
          <a:lstStyle/>
          <a:p>
            <a:endParaRPr lang="en-US"/>
          </a:p>
        </p:txBody>
      </p:sp>
      <p:sp>
        <p:nvSpPr>
          <p:cNvPr id="198" name="field cell 194">
            <a:extLst>
              <a:ext uri="{FF2B5EF4-FFF2-40B4-BE49-F238E27FC236}">
                <a16:creationId xmlns:a16="http://schemas.microsoft.com/office/drawing/2014/main" id="{805F4D25-7A33-4512-BF90-E9BE59D70232}"/>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B4D60"/>
          </a:solidFill>
          <a:ln w="0">
            <a:noFill/>
          </a:ln>
        </p:spPr>
        <p:txBody>
          <a:bodyPr/>
          <a:lstStyle/>
          <a:p>
            <a:endParaRPr lang="en-US"/>
          </a:p>
        </p:txBody>
      </p:sp>
      <p:sp>
        <p:nvSpPr>
          <p:cNvPr id="199" name="field cell 195">
            <a:extLst>
              <a:ext uri="{FF2B5EF4-FFF2-40B4-BE49-F238E27FC236}">
                <a16:creationId xmlns:a16="http://schemas.microsoft.com/office/drawing/2014/main" id="{3BA158CA-6828-4E48-9D2A-750505A8B829}"/>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4157"/>
          </a:solidFill>
          <a:ln w="0">
            <a:noFill/>
          </a:ln>
        </p:spPr>
        <p:txBody>
          <a:bodyPr/>
          <a:lstStyle/>
          <a:p>
            <a:endParaRPr lang="en-US"/>
          </a:p>
        </p:txBody>
      </p:sp>
      <p:sp>
        <p:nvSpPr>
          <p:cNvPr id="200" name="triangle">
            <a:extLst>
              <a:ext uri="{FF2B5EF4-FFF2-40B4-BE49-F238E27FC236}">
                <a16:creationId xmlns:a16="http://schemas.microsoft.com/office/drawing/2014/main" id="{0007AF92-201D-4BDC-8128-AFB6523B0554}"/>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H0.01">
            <a:extLst>
              <a:ext uri="{FF2B5EF4-FFF2-40B4-BE49-F238E27FC236}">
                <a16:creationId xmlns:a16="http://schemas.microsoft.com/office/drawing/2014/main" id="{A5A9606E-F5DD-49BB-83A0-9DB720D967E3}"/>
              </a:ext>
            </a:extLst>
          </p:cNvPr>
          <p:cNvSpPr>
            <a:spLocks noGrp="1"/>
          </p:cNvSpPr>
          <p:nvPr/>
        </p:nvSpPr>
        <p:spPr>
          <a:xfrm>
            <a:off x="2445074" y="4508194"/>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BC97AF85-DAAB-4BBF-B305-BFAF6605F5E0}"/>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31911F96-52C3-42F3-B193-362CCAE87ADD}"/>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H(0.01)</a:t>
            </a:r>
          </a:p>
        </p:txBody>
      </p:sp>
      <p:sp>
        <p:nvSpPr>
          <p:cNvPr id="204" name="X1">
            <a:extLst>
              <a:ext uri="{FF2B5EF4-FFF2-40B4-BE49-F238E27FC236}">
                <a16:creationId xmlns:a16="http://schemas.microsoft.com/office/drawing/2014/main" id="{E5A60E32-DE63-4668-8B94-CB09BBC77803}"/>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AD96CED2-D04C-44AA-B12F-A732E9F7948A}"/>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F81CDCED-4753-4B4D-A9EA-600A99B9AD86}"/>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759793BD-B747-4286-A7DA-20E556BB61CB}"/>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9279535F-2428-4F57-A43A-693F248AFD62}"/>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B3344816-DBB3-4FC9-BEC6-6573FAA86638}"/>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0E1454CB-F002-44A0-831A-0ACB7A9FB662}"/>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heat maximum">
            <a:extLst>
              <a:ext uri="{FF2B5EF4-FFF2-40B4-BE49-F238E27FC236}">
                <a16:creationId xmlns:a16="http://schemas.microsoft.com/office/drawing/2014/main" id="{0385651C-5837-4DDF-9573-7CE55D383881}"/>
              </a:ext>
            </a:extLst>
          </p:cNvPr>
          <p:cNvSpPr>
            <a:spLocks noGrp="1"/>
          </p:cNvSpPr>
          <p:nvPr/>
        </p:nvSpPr>
        <p:spPr>
          <a:xfrm>
            <a:off x="2416499" y="4479619"/>
            <a:ext cx="209550" cy="209550"/>
          </a:xfrm>
          <a:prstGeom prst="ellipse">
            <a:avLst/>
          </a:prstGeom>
          <a:solidFill>
            <a:srgbClr val="D74E72"/>
          </a:solidFill>
          <a:ln w="19050">
            <a:solidFill>
              <a:srgbClr val="F8FAFC"/>
            </a:solidFill>
          </a:ln>
        </p:spPr>
        <p:txBody>
          <a:bodyPr/>
          <a:lstStyle/>
          <a:p>
            <a:endParaRPr lang="en-US"/>
          </a:p>
        </p:txBody>
      </p:sp>
      <p:sp>
        <p:nvSpPr>
          <p:cNvPr id="212" name="visible explanation">
            <a:extLst>
              <a:ext uri="{FF2B5EF4-FFF2-40B4-BE49-F238E27FC236}">
                <a16:creationId xmlns:a16="http://schemas.microsoft.com/office/drawing/2014/main" id="{69C0CC8A-7A00-43F5-AC21-DB92ACA8C805}"/>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Early heat favors I.</a:t>
            </a:r>
          </a:p>
          <a:p>
            <a:pPr>
              <a:defRPr sz="2100" b="0">
                <a:solidFill>
                  <a:srgbClr val="13283C"/>
                </a:solidFill>
                <a:latin typeface="Arial"/>
                <a:ea typeface="Arial"/>
                <a:cs typeface="Arial"/>
              </a:defRPr>
            </a:pPr>
            <a:r>
              <a:rPr sz="2100" b="0">
                <a:solidFill>
                  <a:srgbClr val="13283C"/>
                </a:solidFill>
                <a:latin typeface="Arial"/>
                <a:ea typeface="Arial"/>
                <a:cs typeface="Arial"/>
              </a:rPr>
              <a:t>Late heat favors </a:t>
            </a:r>
            <a:r>
              <a:rPr sz="2100" b="0">
                <a:solidFill>
                  <a:srgbClr val="13283C"/>
                </a:solidFill>
                <a:latin typeface="Arial"/>
                <a:ea typeface="Arial"/>
                <a:cs typeface="Arial"/>
              </a:rPr>
              <a:t>Q</a:t>
            </a:r>
            <a:r>
              <a:rPr sz="1554" b="0" baseline="-20000">
                <a:solidFill>
                  <a:srgbClr val="13283C"/>
                </a:solidFill>
                <a:latin typeface="Arial"/>
                <a:ea typeface="Arial"/>
                <a:cs typeface="Arial"/>
              </a:rPr>
              <a:t>0m</a:t>
            </a:r>
            <a:r>
              <a:rPr sz="2100" b="0">
                <a:solidFill>
                  <a:srgbClr val="13283C"/>
                </a:solidFill>
                <a:latin typeface="Arial"/>
                <a:ea typeface="Arial"/>
                <a:cs typeface="Arial"/>
              </a:rPr>
              <a:t>.</a:t>
            </a:r>
          </a:p>
        </p:txBody>
      </p:sp>
      <p:sp>
        <p:nvSpPr>
          <p:cNvPr id="213" name="governing equation">
            <a:extLst>
              <a:ext uri="{FF2B5EF4-FFF2-40B4-BE49-F238E27FC236}">
                <a16:creationId xmlns:a16="http://schemas.microsoft.com/office/drawing/2014/main" id="{19FB7CE1-1DDA-479D-9B9B-28486CB3788A}"/>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000"/>
              <a:spcAft>
                <a:spcPts val="1000"/>
              </a:spcAft>
            </a:pPr>
            <a14:m xmlns:a14="http://schemas.microsoft.com/office/drawing/2010/main">
              <m:oMathPara xmlns:m="http://schemas.openxmlformats.org/officeDocument/2006/math">
                <m:oMathParaPr>
                  <m:jc m:val="left"/>
                </m:oMathParaPr>
                <m:oMath>
                  <m:sSub>
                    <m:e>
                      <m:r>
                        <m:rPr>
                          <m:sty m:val="p"/>
                        </m:rPr>
                        <a:rPr lang="en-US" sz="2000" b="0">
                          <a:solidFill>
                            <a:srgbClr val="116B70"/>
                          </a:solidFill>
                          <a:latin typeface="Cambria Math"/>
                        </a:rPr>
                        <m:t xml:space="preserve">Δ</m:t>
                      </m:r>
                    </m:e>
                    <m:sub>
                      <m:r>
                        <a:rPr lang="en-US" sz="2000" b="0">
                          <a:solidFill>
                            <a:srgbClr val="116B70"/>
                          </a:solidFill>
                          <a:latin typeface="Cambria Math"/>
                        </a:rPr>
                        <m:t xml:space="preserve">h</m:t>
                      </m:r>
                    </m:sub>
                  </m:sSub>
                  <m:r>
                    <a:rPr lang="en-US" sz="2000" b="0">
                      <a:solidFill>
                        <a:srgbClr val="116B70"/>
                      </a:solidFill>
                      <a:latin typeface="Cambria Math"/>
                    </a:rPr>
                    <m:t xml:space="preserve">=</m:t>
                  </m:r>
                  <m:f>
                    <m:fPr>
                      <m:type m:val="bar"/>
                    </m:fPr>
                    <m:num>
                      <m:r>
                        <a:rPr lang="en-US" sz="2000" b="0">
                          <a:solidFill>
                            <a:srgbClr val="116B70"/>
                          </a:solidFill>
                          <a:latin typeface="Cambria Math"/>
                        </a:rPr>
                        <m:t xml:space="preserve">κt</m:t>
                      </m:r>
                    </m:num>
                    <m:den>
                      <m:sSup>
                        <m:e>
                          <m:r>
                            <a:rPr lang="en-US" sz="2000" b="0">
                              <a:solidFill>
                                <a:srgbClr val="116B70"/>
                              </a:solidFill>
                              <a:latin typeface="Cambria Math"/>
                            </a:rPr>
                            <m:t xml:space="preserve">L</m:t>
                          </m:r>
                        </m:e>
                        <m:sup>
                          <m:r>
                            <a:rPr lang="en-US" sz="2000" b="0">
                              <a:solidFill>
                                <a:srgbClr val="116B70"/>
                              </a:solidFill>
                              <a:latin typeface="Cambria Math"/>
                            </a:rPr>
                            <m:t xml:space="preserve">2</m:t>
                          </m:r>
                        </m:sup>
                      </m:sSup>
                    </m:den>
                  </m:f>
                </m:oMath>
              </m:oMathPara>
            </a14:m>
            <a:endParaRPr lang="en-US" sz="2000"/>
          </a:p>
          <a:p>
            <a:pPr algn="l">
              <a:defRPr sz="2000"/>
              <a:spcAft>
                <a:spcPts val="1000"/>
              </a:spcAft>
            </a:pPr>
            <a14:m xmlns:a14="http://schemas.microsoft.com/office/drawing/2010/main">
              <m:oMathPara xmlns:m="http://schemas.openxmlformats.org/officeDocument/2006/math">
                <m:oMathParaPr>
                  <m:jc m:val="left"/>
                </m:oMathParaPr>
                <m:oMath>
                  <m:r>
                    <a:rPr lang="en-US" sz="2000" b="0">
                      <a:solidFill>
                        <a:srgbClr val="116B70"/>
                      </a:solidFill>
                      <a:latin typeface="Cambria Math"/>
                    </a:rPr>
                    <m:t xml:space="preserve">H(</m:t>
                  </m:r>
                  <m:sSub>
                    <m:e>
                      <m:r>
                        <m:rPr>
                          <m:sty m:val="p"/>
                        </m:rPr>
                        <a:rPr lang="en-US" sz="2000" b="0">
                          <a:solidFill>
                            <a:srgbClr val="116B70"/>
                          </a:solidFill>
                          <a:latin typeface="Cambria Math"/>
                        </a:rPr>
                        <m:t xml:space="preserve">Δ</m:t>
                      </m:r>
                    </m:e>
                    <m:sub>
                      <m:r>
                        <a:rPr lang="en-US" sz="2000" b="0">
                          <a:solidFill>
                            <a:srgbClr val="116B70"/>
                          </a:solidFill>
                          <a:latin typeface="Cambria Math"/>
                        </a:rPr>
                        <m:t xml:space="preserve">h</m:t>
                      </m:r>
                    </m:sub>
                  </m:sSub>
                  <m:r>
                    <a:rPr lang="en-US" sz="2000" b="0">
                      <a:solidFill>
                        <a:srgbClr val="116B70"/>
                      </a:solidFill>
                      <a:latin typeface="Cambria Math"/>
                    </a:rPr>
                    <m:t xml:space="preserve">)=</m:t>
                  </m:r>
                  <m:limLow>
                    <m:e>
                      <m:r>
                        <m:rPr>
                          <m:sty m:val="p"/>
                        </m:rPr>
                        <a:rPr lang="en-US" sz="2000" b="0">
                          <a:solidFill>
                            <a:srgbClr val="116B70"/>
                          </a:solidFill>
                          <a:latin typeface="Cambria Math"/>
                        </a:rPr>
                        <m:t xml:space="preserve">arg max</m:t>
                      </m:r>
                      <m:r>
                        <a:rPr lang="en-US" sz="2000" b="0">
                          <a:solidFill>
                            <a:srgbClr val="116B70"/>
                          </a:solidFill>
                          <a:latin typeface="Cambria Math"/>
                        </a:rPr>
                        <m:t xml:space="preserve">⁡</m:t>
                      </m:r>
                    </m:e>
                    <m:lim>
                      <m:r>
                        <a:rPr lang="en-US" sz="2000" b="0">
                          <a:solidFill>
                            <a:srgbClr val="116B70"/>
                          </a:solidFill>
                          <a:latin typeface="Cambria Math"/>
                        </a:rPr>
                        <m:t xml:space="preserve">p∈T</m:t>
                      </m:r>
                    </m:lim>
                  </m:limLow>
                  <m:r>
                    <a:rPr lang="en-US" sz="2000" b="0">
                      <a:solidFill>
                        <a:srgbClr val="116B70"/>
                      </a:solidFill>
                      <a:latin typeface="Cambria Math"/>
                    </a:rPr>
                    <m:t xml:space="preserve">u</m:t>
                  </m:r>
                  <m:r>
                    <m:rPr>
                      <m:nor/>
                    </m:rPr>
                    <a:rPr lang="en-US" sz="2000" b="0">
                      <a:solidFill>
                        <a:srgbClr val="116B70"/>
                      </a:solidFill>
                      <a:latin typeface="Cambria Math"/>
                    </a:rPr>
                    <m:t xml:space="preserve"> </m:t>
                  </m:r>
                  <m:d>
                    <m:dPr/>
                    <m:e>
                      <m:r>
                        <a:rPr lang="en-US" sz="2000" b="0">
                          <a:solidFill>
                            <a:srgbClr val="116B70"/>
                          </a:solidFill>
                          <a:latin typeface="Cambria Math"/>
                        </a:rPr>
                        <m:t xml:space="preserve">p</m:t>
                      </m:r>
                      <m:r>
                        <a:rPr lang="en-US" sz="2000" b="0">
                          <a:solidFill>
                            <a:srgbClr val="116B70"/>
                          </a:solidFill>
                          <a:latin typeface="Cambria Math"/>
                        </a:rPr>
                        <m:t xml:space="preserve">,</m:t>
                      </m:r>
                      <m:f>
                        <m:fPr>
                          <m:type m:val="bar"/>
                        </m:fPr>
                        <m:num>
                          <m:sSub>
                            <m:e>
                              <m:r>
                                <m:rPr>
                                  <m:sty m:val="p"/>
                                </m:rPr>
                                <a:rPr lang="en-US" sz="2000" b="0">
                                  <a:solidFill>
                                    <a:srgbClr val="116B70"/>
                                  </a:solidFill>
                                  <a:latin typeface="Cambria Math"/>
                                </a:rPr>
                                <m:t xml:space="preserve">Δ</m:t>
                              </m:r>
                            </m:e>
                            <m:sub>
                              <m:r>
                                <a:rPr lang="en-US" sz="2000" b="0">
                                  <a:solidFill>
                                    <a:srgbClr val="116B70"/>
                                  </a:solidFill>
                                  <a:latin typeface="Cambria Math"/>
                                </a:rPr>
                                <m:t xml:space="preserve">h</m:t>
                              </m:r>
                            </m:sub>
                          </m:sSub>
                          <m:sSup>
                            <m:e>
                              <m:r>
                                <a:rPr lang="en-US" sz="2000" b="0">
                                  <a:solidFill>
                                    <a:srgbClr val="116B70"/>
                                  </a:solidFill>
                                  <a:latin typeface="Cambria Math"/>
                                </a:rPr>
                                <m:t xml:space="preserve">L</m:t>
                              </m:r>
                            </m:e>
                            <m:sup>
                              <m:r>
                                <a:rPr lang="en-US" sz="2000" b="0">
                                  <a:solidFill>
                                    <a:srgbClr val="116B70"/>
                                  </a:solidFill>
                                  <a:latin typeface="Cambria Math"/>
                                </a:rPr>
                                <m:t xml:space="preserve">2</m:t>
                              </m:r>
                            </m:sup>
                          </m:sSup>
                        </m:num>
                        <m:den>
                          <m:r>
                            <a:rPr lang="en-US" sz="2000" b="0">
                              <a:solidFill>
                                <a:srgbClr val="116B70"/>
                              </a:solidFill>
                              <a:latin typeface="Cambria Math"/>
                            </a:rPr>
                            <m:t xml:space="preserve">κ</m:t>
                          </m:r>
                        </m:den>
                      </m:f>
                    </m:e>
                  </m:d>
                </m:oMath>
              </m:oMathPara>
            </a14:m>
            <a:endParaRPr lang="en-US" sz="2000"/>
          </a:p>
        </p:txBody>
      </p:sp>
      <p:sp>
        <p:nvSpPr>
          <p:cNvPr id="214" name="student question">
            <a:extLst>
              <a:ext uri="{FF2B5EF4-FFF2-40B4-BE49-F238E27FC236}">
                <a16:creationId xmlns:a16="http://schemas.microsoft.com/office/drawing/2014/main" id="{2C86E180-D450-458D-8F0B-EA1F04BBE865}"/>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H(Δ) equal I at every sufficiently small positive Δ?</a:t>
            </a:r>
          </a:p>
        </p:txBody>
      </p:sp>
      <p:sp>
        <p:nvSpPr>
          <p:cNvPr id="215" name="text">
            <a:extLst>
              <a:ext uri="{FF2B5EF4-FFF2-40B4-BE49-F238E27FC236}">
                <a16:creationId xmlns:a16="http://schemas.microsoft.com/office/drawing/2014/main" id="{FFD8719F-A4B6-4B0E-92C6-3066A4151A64}"/>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6" name="text">
            <a:extLst>
              <a:ext uri="{FF2B5EF4-FFF2-40B4-BE49-F238E27FC236}">
                <a16:creationId xmlns:a16="http://schemas.microsoft.com/office/drawing/2014/main" id="{82D7CCFF-2E61-4C07-82B9-132D87C60D0A}"/>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64</a:t>
            </a:r>
          </a:p>
        </p:txBody>
      </p:sp>
    </p:spTree>
    <p:extLst>
      <p:ext uri="{BB962C8B-B14F-4D97-AF65-F5344CB8AC3E}">
        <p14:creationId xmlns:p14="http://schemas.microsoft.com/office/powerpoint/2010/main" val="14949236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00198670 0.00128881 L 0.00097869 0.00094527 L 0.00096739 0.00093440 L 0.00096739 0.00093440 E" pathEditMode="relative">
                                      <p:cBhvr additive="base">
                                        <p:cTn id="6" dur="8000" fill="hold"/>
                                        <p:tgtEl>
                                          <p:spTgt spid="211"/>
                                        </p:tgtEl>
                                        <p:attrNameLst>
                                          <p:attrName>ppt_x</p:attrName>
                                          <p:attrName>ppt_y</p:attrName>
                                        </p:attrNameLst>
                                      </p:cBhvr>
                                    </p:animMotion>
                                  </p:childTnLst>
                                </p:cTn>
                              </p:par>
                              <p:par>
                                <p:cTn id="7" presetID="10" presetClass="entr" presetSubtype="0" fill="hold" nodeType="withEffect">
                                  <p:stCondLst>
                                    <p:cond delay="1600"/>
                                  </p:stCondLst>
                                  <p:childTnLst>
                                    <p:set>
                                      <p:cBhvr>
                                        <p:cTn id="8" dur="1" fill="hold">
                                          <p:stCondLst>
                                            <p:cond delay="0"/>
                                          </p:stCondLst>
                                        </p:cTn>
                                        <p:tgtEl>
                                          <p:spTgt spid="213"/>
                                        </p:tgtEl>
                                        <p:attrNameLst>
                                          <p:attrName>style.visibility</p:attrName>
                                        </p:attrNameLst>
                                      </p:cBhvr>
                                      <p:to>
                                        <p:strVal val="visible"/>
                                      </p:to>
                                    </p:set>
                                    <p:animEffect transition="in" filter="fade">
                                      <p:cBhvr additive="base">
                                        <p:cTn id="9" dur="600" fill="hold"/>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6" name="text">
            <a:extLst>
              <a:ext uri="{FF2B5EF4-FFF2-40B4-BE49-F238E27FC236}">
                <a16:creationId xmlns:a16="http://schemas.microsoft.com/office/drawing/2014/main" id="{9D523EB6-E1D3-45C0-898F-43DB8B980F0D}"/>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B8DF6D53-FFD3-4795-ADAA-4FCC825347B8}"/>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Cooling changes the whole field</a:t>
            </a:r>
          </a:p>
        </p:txBody>
      </p:sp>
      <p:sp>
        <p:nvSpPr>
          <p:cNvPr id="3" name="line">
            <a:extLst>
              <a:ext uri="{FF2B5EF4-FFF2-40B4-BE49-F238E27FC236}">
                <a16:creationId xmlns:a16="http://schemas.microsoft.com/office/drawing/2014/main" id="{07EE3021-F45C-4DE3-9259-A29FE3017518}"/>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90AB01BE-3B00-48B4-B657-13A11B420571}"/>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E2F1F4"/>
          </a:solidFill>
          <a:ln w="0">
            <a:noFill/>
          </a:ln>
        </p:spPr>
        <p:txBody>
          <a:bodyPr/>
          <a:lstStyle/>
          <a:p>
            <a:endParaRPr lang="en-US"/>
          </a:p>
        </p:txBody>
      </p:sp>
      <p:sp>
        <p:nvSpPr>
          <p:cNvPr id="5" name="field cell 1">
            <a:extLst>
              <a:ext uri="{FF2B5EF4-FFF2-40B4-BE49-F238E27FC236}">
                <a16:creationId xmlns:a16="http://schemas.microsoft.com/office/drawing/2014/main" id="{4808243E-471A-437E-9BBE-6091AE34FF38}"/>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D1EAED"/>
          </a:solidFill>
          <a:ln w="0">
            <a:noFill/>
          </a:ln>
        </p:spPr>
        <p:txBody>
          <a:bodyPr/>
          <a:lstStyle/>
          <a:p>
            <a:endParaRPr lang="en-US"/>
          </a:p>
        </p:txBody>
      </p:sp>
      <p:sp>
        <p:nvSpPr>
          <p:cNvPr id="6" name="field cell 2">
            <a:extLst>
              <a:ext uri="{FF2B5EF4-FFF2-40B4-BE49-F238E27FC236}">
                <a16:creationId xmlns:a16="http://schemas.microsoft.com/office/drawing/2014/main" id="{771F44F0-4EC9-4AA1-8B5F-78E1685D77B4}"/>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D1EAED"/>
          </a:solidFill>
          <a:ln w="0">
            <a:noFill/>
          </a:ln>
        </p:spPr>
        <p:txBody>
          <a:bodyPr/>
          <a:lstStyle/>
          <a:p>
            <a:endParaRPr lang="en-US"/>
          </a:p>
        </p:txBody>
      </p:sp>
      <p:sp>
        <p:nvSpPr>
          <p:cNvPr id="7" name="field cell 3">
            <a:extLst>
              <a:ext uri="{FF2B5EF4-FFF2-40B4-BE49-F238E27FC236}">
                <a16:creationId xmlns:a16="http://schemas.microsoft.com/office/drawing/2014/main" id="{567623C6-252D-4762-B71C-19D1733715B2}"/>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E8F4F7"/>
          </a:solidFill>
          <a:ln w="0">
            <a:noFill/>
          </a:ln>
        </p:spPr>
        <p:txBody>
          <a:bodyPr/>
          <a:lstStyle/>
          <a:p>
            <a:endParaRPr lang="en-US"/>
          </a:p>
        </p:txBody>
      </p:sp>
      <p:sp>
        <p:nvSpPr>
          <p:cNvPr id="8" name="field cell 4">
            <a:extLst>
              <a:ext uri="{FF2B5EF4-FFF2-40B4-BE49-F238E27FC236}">
                <a16:creationId xmlns:a16="http://schemas.microsoft.com/office/drawing/2014/main" id="{EBFB0580-F8ED-4FE2-B345-DDC495314B48}"/>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D6ECEF"/>
          </a:solidFill>
          <a:ln w="0">
            <a:noFill/>
          </a:ln>
        </p:spPr>
        <p:txBody>
          <a:bodyPr/>
          <a:lstStyle/>
          <a:p>
            <a:endParaRPr lang="en-US"/>
          </a:p>
        </p:txBody>
      </p:sp>
      <p:sp>
        <p:nvSpPr>
          <p:cNvPr id="9" name="field cell 5">
            <a:extLst>
              <a:ext uri="{FF2B5EF4-FFF2-40B4-BE49-F238E27FC236}">
                <a16:creationId xmlns:a16="http://schemas.microsoft.com/office/drawing/2014/main" id="{E9989710-8980-4A7F-A4FC-021B557D0645}"/>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ECF6F9"/>
          </a:solidFill>
          <a:ln w="0">
            <a:noFill/>
          </a:ln>
        </p:spPr>
        <p:txBody>
          <a:bodyPr/>
          <a:lstStyle/>
          <a:p>
            <a:endParaRPr lang="en-US"/>
          </a:p>
        </p:txBody>
      </p:sp>
      <p:sp>
        <p:nvSpPr>
          <p:cNvPr id="10" name="field cell 6">
            <a:extLst>
              <a:ext uri="{FF2B5EF4-FFF2-40B4-BE49-F238E27FC236}">
                <a16:creationId xmlns:a16="http://schemas.microsoft.com/office/drawing/2014/main" id="{358D195E-38AB-43F0-BB95-D9165F09D34B}"/>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1" name="field cell 7">
            <a:extLst>
              <a:ext uri="{FF2B5EF4-FFF2-40B4-BE49-F238E27FC236}">
                <a16:creationId xmlns:a16="http://schemas.microsoft.com/office/drawing/2014/main" id="{D978A4B1-BE82-4AE4-BF33-8E5991E6CA4E}"/>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D8EDF0"/>
          </a:solidFill>
          <a:ln w="0">
            <a:noFill/>
          </a:ln>
        </p:spPr>
        <p:txBody>
          <a:bodyPr/>
          <a:lstStyle/>
          <a:p>
            <a:endParaRPr lang="en-US"/>
          </a:p>
        </p:txBody>
      </p:sp>
      <p:sp>
        <p:nvSpPr>
          <p:cNvPr id="12" name="field cell 8">
            <a:extLst>
              <a:ext uri="{FF2B5EF4-FFF2-40B4-BE49-F238E27FC236}">
                <a16:creationId xmlns:a16="http://schemas.microsoft.com/office/drawing/2014/main" id="{BDD77F84-42DC-431F-836C-C609912674FE}"/>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D3EBEE"/>
          </a:solidFill>
          <a:ln w="0">
            <a:noFill/>
          </a:ln>
        </p:spPr>
        <p:txBody>
          <a:bodyPr/>
          <a:lstStyle/>
          <a:p>
            <a:endParaRPr lang="en-US"/>
          </a:p>
        </p:txBody>
      </p:sp>
      <p:sp>
        <p:nvSpPr>
          <p:cNvPr id="13" name="field cell 9">
            <a:extLst>
              <a:ext uri="{FF2B5EF4-FFF2-40B4-BE49-F238E27FC236}">
                <a16:creationId xmlns:a16="http://schemas.microsoft.com/office/drawing/2014/main" id="{036DB9EA-535F-418A-987D-929A108EFBD9}"/>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DF6F9"/>
          </a:solidFill>
          <a:ln w="0">
            <a:noFill/>
          </a:ln>
        </p:spPr>
        <p:txBody>
          <a:bodyPr/>
          <a:lstStyle/>
          <a:p>
            <a:endParaRPr lang="en-US"/>
          </a:p>
        </p:txBody>
      </p:sp>
      <p:sp>
        <p:nvSpPr>
          <p:cNvPr id="14" name="field cell 10">
            <a:extLst>
              <a:ext uri="{FF2B5EF4-FFF2-40B4-BE49-F238E27FC236}">
                <a16:creationId xmlns:a16="http://schemas.microsoft.com/office/drawing/2014/main" id="{F6FA0670-7708-48FC-9DC7-C74043DA058F}"/>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E0F0F3"/>
          </a:solidFill>
          <a:ln w="0">
            <a:noFill/>
          </a:ln>
        </p:spPr>
        <p:txBody>
          <a:bodyPr/>
          <a:lstStyle/>
          <a:p>
            <a:endParaRPr lang="en-US"/>
          </a:p>
        </p:txBody>
      </p:sp>
      <p:sp>
        <p:nvSpPr>
          <p:cNvPr id="15" name="field cell 11">
            <a:extLst>
              <a:ext uri="{FF2B5EF4-FFF2-40B4-BE49-F238E27FC236}">
                <a16:creationId xmlns:a16="http://schemas.microsoft.com/office/drawing/2014/main" id="{0DCEA7B7-8BA3-44FD-AEF9-40DF3072D530}"/>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D3EBEE"/>
          </a:solidFill>
          <a:ln w="0">
            <a:noFill/>
          </a:ln>
        </p:spPr>
        <p:txBody>
          <a:bodyPr/>
          <a:lstStyle/>
          <a:p>
            <a:endParaRPr lang="en-US"/>
          </a:p>
        </p:txBody>
      </p:sp>
      <p:sp>
        <p:nvSpPr>
          <p:cNvPr id="16" name="field cell 12">
            <a:extLst>
              <a:ext uri="{FF2B5EF4-FFF2-40B4-BE49-F238E27FC236}">
                <a16:creationId xmlns:a16="http://schemas.microsoft.com/office/drawing/2014/main" id="{E5318012-5828-4C99-86B2-7390A25FD1BA}"/>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DBEEF1"/>
          </a:solidFill>
          <a:ln w="0">
            <a:noFill/>
          </a:ln>
        </p:spPr>
        <p:txBody>
          <a:bodyPr/>
          <a:lstStyle/>
          <a:p>
            <a:endParaRPr lang="en-US"/>
          </a:p>
        </p:txBody>
      </p:sp>
      <p:sp>
        <p:nvSpPr>
          <p:cNvPr id="17" name="field cell 13">
            <a:extLst>
              <a:ext uri="{FF2B5EF4-FFF2-40B4-BE49-F238E27FC236}">
                <a16:creationId xmlns:a16="http://schemas.microsoft.com/office/drawing/2014/main" id="{F910C797-FF14-4123-AC28-FF44DD33FEE6}"/>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E8F4F7"/>
          </a:solidFill>
          <a:ln w="0">
            <a:noFill/>
          </a:ln>
        </p:spPr>
        <p:txBody>
          <a:bodyPr/>
          <a:lstStyle/>
          <a:p>
            <a:endParaRPr lang="en-US"/>
          </a:p>
        </p:txBody>
      </p:sp>
      <p:sp>
        <p:nvSpPr>
          <p:cNvPr id="18" name="field cell 14">
            <a:extLst>
              <a:ext uri="{FF2B5EF4-FFF2-40B4-BE49-F238E27FC236}">
                <a16:creationId xmlns:a16="http://schemas.microsoft.com/office/drawing/2014/main" id="{907B8931-8756-4DD4-9E85-7F37C6C59544}"/>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E8F4F7"/>
          </a:solidFill>
          <a:ln w="0">
            <a:noFill/>
          </a:ln>
        </p:spPr>
        <p:txBody>
          <a:bodyPr/>
          <a:lstStyle/>
          <a:p>
            <a:endParaRPr lang="en-US"/>
          </a:p>
        </p:txBody>
      </p:sp>
      <p:sp>
        <p:nvSpPr>
          <p:cNvPr id="19" name="field cell 15">
            <a:extLst>
              <a:ext uri="{FF2B5EF4-FFF2-40B4-BE49-F238E27FC236}">
                <a16:creationId xmlns:a16="http://schemas.microsoft.com/office/drawing/2014/main" id="{6663BD79-53E5-452D-BB83-ED1F4BE795FE}"/>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DBEEF1"/>
          </a:solidFill>
          <a:ln w="0">
            <a:noFill/>
          </a:ln>
        </p:spPr>
        <p:txBody>
          <a:bodyPr/>
          <a:lstStyle/>
          <a:p>
            <a:endParaRPr lang="en-US"/>
          </a:p>
        </p:txBody>
      </p:sp>
      <p:sp>
        <p:nvSpPr>
          <p:cNvPr id="20" name="field cell 16">
            <a:extLst>
              <a:ext uri="{FF2B5EF4-FFF2-40B4-BE49-F238E27FC236}">
                <a16:creationId xmlns:a16="http://schemas.microsoft.com/office/drawing/2014/main" id="{A415C4BF-B329-4D6E-93AD-82645C5EE2AB}"/>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D8EDF0"/>
          </a:solidFill>
          <a:ln w="0">
            <a:noFill/>
          </a:ln>
        </p:spPr>
        <p:txBody>
          <a:bodyPr/>
          <a:lstStyle/>
          <a:p>
            <a:endParaRPr lang="en-US"/>
          </a:p>
        </p:txBody>
      </p:sp>
      <p:sp>
        <p:nvSpPr>
          <p:cNvPr id="21" name="field cell 17">
            <a:extLst>
              <a:ext uri="{FF2B5EF4-FFF2-40B4-BE49-F238E27FC236}">
                <a16:creationId xmlns:a16="http://schemas.microsoft.com/office/drawing/2014/main" id="{EA001607-F4EF-4222-8056-7A510FA7B21A}"/>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CAE7EA"/>
          </a:solidFill>
          <a:ln w="0">
            <a:noFill/>
          </a:ln>
        </p:spPr>
        <p:txBody>
          <a:bodyPr/>
          <a:lstStyle/>
          <a:p>
            <a:endParaRPr lang="en-US"/>
          </a:p>
        </p:txBody>
      </p:sp>
      <p:sp>
        <p:nvSpPr>
          <p:cNvPr id="22" name="field cell 18">
            <a:extLst>
              <a:ext uri="{FF2B5EF4-FFF2-40B4-BE49-F238E27FC236}">
                <a16:creationId xmlns:a16="http://schemas.microsoft.com/office/drawing/2014/main" id="{10586EA3-0976-49DC-BB0A-10D1440303C7}"/>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B5DFE2"/>
          </a:solidFill>
          <a:ln w="0">
            <a:noFill/>
          </a:ln>
        </p:spPr>
        <p:txBody>
          <a:bodyPr/>
          <a:lstStyle/>
          <a:p>
            <a:endParaRPr lang="en-US"/>
          </a:p>
        </p:txBody>
      </p:sp>
      <p:sp>
        <p:nvSpPr>
          <p:cNvPr id="23" name="field cell 19">
            <a:extLst>
              <a:ext uri="{FF2B5EF4-FFF2-40B4-BE49-F238E27FC236}">
                <a16:creationId xmlns:a16="http://schemas.microsoft.com/office/drawing/2014/main" id="{3F1555DB-A524-4E3A-A74A-96584C900A34}"/>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7DC1C5"/>
          </a:solidFill>
          <a:ln w="0">
            <a:noFill/>
          </a:ln>
        </p:spPr>
        <p:txBody>
          <a:bodyPr/>
          <a:lstStyle/>
          <a:p>
            <a:endParaRPr lang="en-US"/>
          </a:p>
        </p:txBody>
      </p:sp>
      <p:sp>
        <p:nvSpPr>
          <p:cNvPr id="24" name="field cell 20">
            <a:extLst>
              <a:ext uri="{FF2B5EF4-FFF2-40B4-BE49-F238E27FC236}">
                <a16:creationId xmlns:a16="http://schemas.microsoft.com/office/drawing/2014/main" id="{228DB544-91AC-4383-8A29-650856330F09}"/>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CDE9EC"/>
          </a:solidFill>
          <a:ln w="0">
            <a:noFill/>
          </a:ln>
        </p:spPr>
        <p:txBody>
          <a:bodyPr/>
          <a:lstStyle/>
          <a:p>
            <a:endParaRPr lang="en-US"/>
          </a:p>
        </p:txBody>
      </p:sp>
      <p:sp>
        <p:nvSpPr>
          <p:cNvPr id="25" name="field cell 21">
            <a:extLst>
              <a:ext uri="{FF2B5EF4-FFF2-40B4-BE49-F238E27FC236}">
                <a16:creationId xmlns:a16="http://schemas.microsoft.com/office/drawing/2014/main" id="{E9B26A75-DCB6-49D8-B9FC-A0371BA850A8}"/>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AADADD"/>
          </a:solidFill>
          <a:ln w="0">
            <a:noFill/>
          </a:ln>
        </p:spPr>
        <p:txBody>
          <a:bodyPr/>
          <a:lstStyle/>
          <a:p>
            <a:endParaRPr lang="en-US"/>
          </a:p>
        </p:txBody>
      </p:sp>
      <p:sp>
        <p:nvSpPr>
          <p:cNvPr id="26" name="field cell 22">
            <a:extLst>
              <a:ext uri="{FF2B5EF4-FFF2-40B4-BE49-F238E27FC236}">
                <a16:creationId xmlns:a16="http://schemas.microsoft.com/office/drawing/2014/main" id="{795E2FDE-7406-4B0B-ADB2-A649DFD33F8E}"/>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E3F2F5"/>
          </a:solidFill>
          <a:ln w="0">
            <a:noFill/>
          </a:ln>
        </p:spPr>
        <p:txBody>
          <a:bodyPr/>
          <a:lstStyle/>
          <a:p>
            <a:endParaRPr lang="en-US"/>
          </a:p>
        </p:txBody>
      </p:sp>
      <p:sp>
        <p:nvSpPr>
          <p:cNvPr id="27" name="field cell 23">
            <a:extLst>
              <a:ext uri="{FF2B5EF4-FFF2-40B4-BE49-F238E27FC236}">
                <a16:creationId xmlns:a16="http://schemas.microsoft.com/office/drawing/2014/main" id="{5EE438E3-76DE-4490-BA3E-DA0E56F3A8E8}"/>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DFF0F3"/>
          </a:solidFill>
          <a:ln w="0">
            <a:noFill/>
          </a:ln>
        </p:spPr>
        <p:txBody>
          <a:bodyPr/>
          <a:lstStyle/>
          <a:p>
            <a:endParaRPr lang="en-US"/>
          </a:p>
        </p:txBody>
      </p:sp>
      <p:sp>
        <p:nvSpPr>
          <p:cNvPr id="28" name="field cell 24">
            <a:extLst>
              <a:ext uri="{FF2B5EF4-FFF2-40B4-BE49-F238E27FC236}">
                <a16:creationId xmlns:a16="http://schemas.microsoft.com/office/drawing/2014/main" id="{52046C63-B10C-44E4-9AC5-4DD7EF7B11CB}"/>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DEF0F3"/>
          </a:solidFill>
          <a:ln w="0">
            <a:noFill/>
          </a:ln>
        </p:spPr>
        <p:txBody>
          <a:bodyPr/>
          <a:lstStyle/>
          <a:p>
            <a:endParaRPr lang="en-US"/>
          </a:p>
        </p:txBody>
      </p:sp>
      <p:sp>
        <p:nvSpPr>
          <p:cNvPr id="29" name="field cell 25">
            <a:extLst>
              <a:ext uri="{FF2B5EF4-FFF2-40B4-BE49-F238E27FC236}">
                <a16:creationId xmlns:a16="http://schemas.microsoft.com/office/drawing/2014/main" id="{A52CFE0A-FA9D-48B9-B412-BB6C68689388}"/>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CAE7EA"/>
          </a:solidFill>
          <a:ln w="0">
            <a:noFill/>
          </a:ln>
        </p:spPr>
        <p:txBody>
          <a:bodyPr/>
          <a:lstStyle/>
          <a:p>
            <a:endParaRPr lang="en-US"/>
          </a:p>
        </p:txBody>
      </p:sp>
      <p:sp>
        <p:nvSpPr>
          <p:cNvPr id="30" name="field cell 26">
            <a:extLst>
              <a:ext uri="{FF2B5EF4-FFF2-40B4-BE49-F238E27FC236}">
                <a16:creationId xmlns:a16="http://schemas.microsoft.com/office/drawing/2014/main" id="{C42AFF69-2BB8-4892-AF19-9FDA969DBE1E}"/>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D2EBEE"/>
          </a:solidFill>
          <a:ln w="0">
            <a:noFill/>
          </a:ln>
        </p:spPr>
        <p:txBody>
          <a:bodyPr/>
          <a:lstStyle/>
          <a:p>
            <a:endParaRPr lang="en-US"/>
          </a:p>
        </p:txBody>
      </p:sp>
      <p:sp>
        <p:nvSpPr>
          <p:cNvPr id="31" name="field cell 27">
            <a:extLst>
              <a:ext uri="{FF2B5EF4-FFF2-40B4-BE49-F238E27FC236}">
                <a16:creationId xmlns:a16="http://schemas.microsoft.com/office/drawing/2014/main" id="{ED926780-F260-4528-A92F-4D6DB9DDFAD7}"/>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BEE2E5"/>
          </a:solidFill>
          <a:ln w="0">
            <a:noFill/>
          </a:ln>
        </p:spPr>
        <p:txBody>
          <a:bodyPr/>
          <a:lstStyle/>
          <a:p>
            <a:endParaRPr lang="en-US"/>
          </a:p>
        </p:txBody>
      </p:sp>
      <p:sp>
        <p:nvSpPr>
          <p:cNvPr id="32" name="field cell 28">
            <a:extLst>
              <a:ext uri="{FF2B5EF4-FFF2-40B4-BE49-F238E27FC236}">
                <a16:creationId xmlns:a16="http://schemas.microsoft.com/office/drawing/2014/main" id="{4101D4B6-0BAE-4275-B193-236DEC0483B8}"/>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78BDC1"/>
          </a:solidFill>
          <a:ln w="0">
            <a:noFill/>
          </a:ln>
        </p:spPr>
        <p:txBody>
          <a:bodyPr/>
          <a:lstStyle/>
          <a:p>
            <a:endParaRPr lang="en-US"/>
          </a:p>
        </p:txBody>
      </p:sp>
      <p:sp>
        <p:nvSpPr>
          <p:cNvPr id="33" name="field cell 29">
            <a:extLst>
              <a:ext uri="{FF2B5EF4-FFF2-40B4-BE49-F238E27FC236}">
                <a16:creationId xmlns:a16="http://schemas.microsoft.com/office/drawing/2014/main" id="{F0E010F8-460F-4FEF-B036-3554D580E976}"/>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53A3A9"/>
          </a:solidFill>
          <a:ln w="0">
            <a:noFill/>
          </a:ln>
        </p:spPr>
        <p:txBody>
          <a:bodyPr/>
          <a:lstStyle/>
          <a:p>
            <a:endParaRPr lang="en-US"/>
          </a:p>
        </p:txBody>
      </p:sp>
      <p:sp>
        <p:nvSpPr>
          <p:cNvPr id="34" name="field cell 30">
            <a:extLst>
              <a:ext uri="{FF2B5EF4-FFF2-40B4-BE49-F238E27FC236}">
                <a16:creationId xmlns:a16="http://schemas.microsoft.com/office/drawing/2014/main" id="{DBD5B73C-BDBA-4E86-83D1-10429103C81A}"/>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C5E5E8"/>
          </a:solidFill>
          <a:ln w="0">
            <a:noFill/>
          </a:ln>
        </p:spPr>
        <p:txBody>
          <a:bodyPr/>
          <a:lstStyle/>
          <a:p>
            <a:endParaRPr lang="en-US"/>
          </a:p>
        </p:txBody>
      </p:sp>
      <p:sp>
        <p:nvSpPr>
          <p:cNvPr id="35" name="field cell 31">
            <a:extLst>
              <a:ext uri="{FF2B5EF4-FFF2-40B4-BE49-F238E27FC236}">
                <a16:creationId xmlns:a16="http://schemas.microsoft.com/office/drawing/2014/main" id="{E3B4722E-2FAE-46CB-8476-0068B45E0A5C}"/>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A2D7DA"/>
          </a:solidFill>
          <a:ln w="0">
            <a:noFill/>
          </a:ln>
        </p:spPr>
        <p:txBody>
          <a:bodyPr/>
          <a:lstStyle/>
          <a:p>
            <a:endParaRPr lang="en-US"/>
          </a:p>
        </p:txBody>
      </p:sp>
      <p:sp>
        <p:nvSpPr>
          <p:cNvPr id="36" name="field cell 32">
            <a:extLst>
              <a:ext uri="{FF2B5EF4-FFF2-40B4-BE49-F238E27FC236}">
                <a16:creationId xmlns:a16="http://schemas.microsoft.com/office/drawing/2014/main" id="{8B111DD3-6402-4504-8E80-A15FED7BA3D1}"/>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59A8AD"/>
          </a:solidFill>
          <a:ln w="0">
            <a:noFill/>
          </a:ln>
        </p:spPr>
        <p:txBody>
          <a:bodyPr/>
          <a:lstStyle/>
          <a:p>
            <a:endParaRPr lang="en-US"/>
          </a:p>
        </p:txBody>
      </p:sp>
      <p:sp>
        <p:nvSpPr>
          <p:cNvPr id="37" name="field cell 33">
            <a:extLst>
              <a:ext uri="{FF2B5EF4-FFF2-40B4-BE49-F238E27FC236}">
                <a16:creationId xmlns:a16="http://schemas.microsoft.com/office/drawing/2014/main" id="{A4A32043-7FE2-414D-90A0-4149CDEA9B16}"/>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318B92"/>
          </a:solidFill>
          <a:ln w="0">
            <a:noFill/>
          </a:ln>
        </p:spPr>
        <p:txBody>
          <a:bodyPr/>
          <a:lstStyle/>
          <a:p>
            <a:endParaRPr lang="en-US"/>
          </a:p>
        </p:txBody>
      </p:sp>
      <p:sp>
        <p:nvSpPr>
          <p:cNvPr id="38" name="field cell 34">
            <a:extLst>
              <a:ext uri="{FF2B5EF4-FFF2-40B4-BE49-F238E27FC236}">
                <a16:creationId xmlns:a16="http://schemas.microsoft.com/office/drawing/2014/main" id="{3D174FD2-C008-4A25-973B-80618F3A5775}"/>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C3E4E7"/>
          </a:solidFill>
          <a:ln w="0">
            <a:noFill/>
          </a:ln>
        </p:spPr>
        <p:txBody>
          <a:bodyPr/>
          <a:lstStyle/>
          <a:p>
            <a:endParaRPr lang="en-US"/>
          </a:p>
        </p:txBody>
      </p:sp>
      <p:sp>
        <p:nvSpPr>
          <p:cNvPr id="39" name="field cell 35">
            <a:extLst>
              <a:ext uri="{FF2B5EF4-FFF2-40B4-BE49-F238E27FC236}">
                <a16:creationId xmlns:a16="http://schemas.microsoft.com/office/drawing/2014/main" id="{09C12BD3-F4CD-4292-A3D0-3A20769EE5A7}"/>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99D3D6"/>
          </a:solidFill>
          <a:ln w="0">
            <a:noFill/>
          </a:ln>
        </p:spPr>
        <p:txBody>
          <a:bodyPr/>
          <a:lstStyle/>
          <a:p>
            <a:endParaRPr lang="en-US"/>
          </a:p>
        </p:txBody>
      </p:sp>
      <p:sp>
        <p:nvSpPr>
          <p:cNvPr id="40" name="field cell 36">
            <a:extLst>
              <a:ext uri="{FF2B5EF4-FFF2-40B4-BE49-F238E27FC236}">
                <a16:creationId xmlns:a16="http://schemas.microsoft.com/office/drawing/2014/main" id="{649F1492-3638-4F31-9016-F8272AF292C8}"/>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C1E4E7"/>
          </a:solidFill>
          <a:ln w="0">
            <a:noFill/>
          </a:ln>
        </p:spPr>
        <p:txBody>
          <a:bodyPr/>
          <a:lstStyle/>
          <a:p>
            <a:endParaRPr lang="en-US"/>
          </a:p>
        </p:txBody>
      </p:sp>
      <p:sp>
        <p:nvSpPr>
          <p:cNvPr id="41" name="field cell 37">
            <a:extLst>
              <a:ext uri="{FF2B5EF4-FFF2-40B4-BE49-F238E27FC236}">
                <a16:creationId xmlns:a16="http://schemas.microsoft.com/office/drawing/2014/main" id="{D42FC5C7-3414-4263-A3E4-6033F46D5DFC}"/>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97D2D5"/>
          </a:solidFill>
          <a:ln w="0">
            <a:noFill/>
          </a:ln>
        </p:spPr>
        <p:txBody>
          <a:bodyPr/>
          <a:lstStyle/>
          <a:p>
            <a:endParaRPr lang="en-US"/>
          </a:p>
        </p:txBody>
      </p:sp>
      <p:sp>
        <p:nvSpPr>
          <p:cNvPr id="42" name="field cell 38">
            <a:extLst>
              <a:ext uri="{FF2B5EF4-FFF2-40B4-BE49-F238E27FC236}">
                <a16:creationId xmlns:a16="http://schemas.microsoft.com/office/drawing/2014/main" id="{C2E49502-9834-4586-ABF2-440D8F18F6EC}"/>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ECF6F9"/>
          </a:solidFill>
          <a:ln w="0">
            <a:noFill/>
          </a:ln>
        </p:spPr>
        <p:txBody>
          <a:bodyPr/>
          <a:lstStyle/>
          <a:p>
            <a:endParaRPr lang="en-US"/>
          </a:p>
        </p:txBody>
      </p:sp>
      <p:sp>
        <p:nvSpPr>
          <p:cNvPr id="43" name="field cell 39">
            <a:extLst>
              <a:ext uri="{FF2B5EF4-FFF2-40B4-BE49-F238E27FC236}">
                <a16:creationId xmlns:a16="http://schemas.microsoft.com/office/drawing/2014/main" id="{F06C2D7C-1273-413B-9D6C-BBB86F12B230}"/>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EDF6F9"/>
          </a:solidFill>
          <a:ln w="0">
            <a:noFill/>
          </a:ln>
        </p:spPr>
        <p:txBody>
          <a:bodyPr/>
          <a:lstStyle/>
          <a:p>
            <a:endParaRPr lang="en-US"/>
          </a:p>
        </p:txBody>
      </p:sp>
      <p:sp>
        <p:nvSpPr>
          <p:cNvPr id="44" name="field cell 40">
            <a:extLst>
              <a:ext uri="{FF2B5EF4-FFF2-40B4-BE49-F238E27FC236}">
                <a16:creationId xmlns:a16="http://schemas.microsoft.com/office/drawing/2014/main" id="{6752B647-5BB2-4A56-A810-A374985F4F19}"/>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BE8EB"/>
          </a:solidFill>
          <a:ln w="0">
            <a:noFill/>
          </a:ln>
        </p:spPr>
        <p:txBody>
          <a:bodyPr/>
          <a:lstStyle/>
          <a:p>
            <a:endParaRPr lang="en-US"/>
          </a:p>
        </p:txBody>
      </p:sp>
      <p:sp>
        <p:nvSpPr>
          <p:cNvPr id="45" name="field cell 41">
            <a:extLst>
              <a:ext uri="{FF2B5EF4-FFF2-40B4-BE49-F238E27FC236}">
                <a16:creationId xmlns:a16="http://schemas.microsoft.com/office/drawing/2014/main" id="{9B820326-26BD-40B0-9489-759D6BC2A406}"/>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ABDADD"/>
          </a:solidFill>
          <a:ln w="0">
            <a:noFill/>
          </a:ln>
        </p:spPr>
        <p:txBody>
          <a:bodyPr/>
          <a:lstStyle/>
          <a:p>
            <a:endParaRPr lang="en-US"/>
          </a:p>
        </p:txBody>
      </p:sp>
      <p:sp>
        <p:nvSpPr>
          <p:cNvPr id="46" name="field cell 42">
            <a:extLst>
              <a:ext uri="{FF2B5EF4-FFF2-40B4-BE49-F238E27FC236}">
                <a16:creationId xmlns:a16="http://schemas.microsoft.com/office/drawing/2014/main" id="{F6CEDB8B-65EC-4E6C-ACD7-4D8363BC9431}"/>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D2EBEE"/>
          </a:solidFill>
          <a:ln w="0">
            <a:noFill/>
          </a:ln>
        </p:spPr>
        <p:txBody>
          <a:bodyPr/>
          <a:lstStyle/>
          <a:p>
            <a:endParaRPr lang="en-US"/>
          </a:p>
        </p:txBody>
      </p:sp>
      <p:sp>
        <p:nvSpPr>
          <p:cNvPr id="47" name="field cell 43">
            <a:extLst>
              <a:ext uri="{FF2B5EF4-FFF2-40B4-BE49-F238E27FC236}">
                <a16:creationId xmlns:a16="http://schemas.microsoft.com/office/drawing/2014/main" id="{166141AE-043C-40E2-8CEC-EB9D11D6B27F}"/>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B3DEE1"/>
          </a:solidFill>
          <a:ln w="0">
            <a:noFill/>
          </a:ln>
        </p:spPr>
        <p:txBody>
          <a:bodyPr/>
          <a:lstStyle/>
          <a:p>
            <a:endParaRPr lang="en-US"/>
          </a:p>
        </p:txBody>
      </p:sp>
      <p:sp>
        <p:nvSpPr>
          <p:cNvPr id="48" name="field cell 44">
            <a:extLst>
              <a:ext uri="{FF2B5EF4-FFF2-40B4-BE49-F238E27FC236}">
                <a16:creationId xmlns:a16="http://schemas.microsoft.com/office/drawing/2014/main" id="{85B2AB6F-1392-4E36-9370-EBA38CCBFB82}"/>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BE8EB"/>
          </a:solidFill>
          <a:ln w="0">
            <a:noFill/>
          </a:ln>
        </p:spPr>
        <p:txBody>
          <a:bodyPr/>
          <a:lstStyle/>
          <a:p>
            <a:endParaRPr lang="en-US"/>
          </a:p>
        </p:txBody>
      </p:sp>
      <p:sp>
        <p:nvSpPr>
          <p:cNvPr id="49" name="field cell 45">
            <a:extLst>
              <a:ext uri="{FF2B5EF4-FFF2-40B4-BE49-F238E27FC236}">
                <a16:creationId xmlns:a16="http://schemas.microsoft.com/office/drawing/2014/main" id="{9049A711-D9C7-4834-A9B8-DEC14A03ABA8}"/>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A9DADD"/>
          </a:solidFill>
          <a:ln w="0">
            <a:noFill/>
          </a:ln>
        </p:spPr>
        <p:txBody>
          <a:bodyPr/>
          <a:lstStyle/>
          <a:p>
            <a:endParaRPr lang="en-US"/>
          </a:p>
        </p:txBody>
      </p:sp>
      <p:sp>
        <p:nvSpPr>
          <p:cNvPr id="50" name="field cell 46">
            <a:extLst>
              <a:ext uri="{FF2B5EF4-FFF2-40B4-BE49-F238E27FC236}">
                <a16:creationId xmlns:a16="http://schemas.microsoft.com/office/drawing/2014/main" id="{CC6DD563-009D-47CE-BAF5-45EFB9623A09}"/>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CE8EB"/>
          </a:solidFill>
          <a:ln w="0">
            <a:noFill/>
          </a:ln>
        </p:spPr>
        <p:txBody>
          <a:bodyPr/>
          <a:lstStyle/>
          <a:p>
            <a:endParaRPr lang="en-US"/>
          </a:p>
        </p:txBody>
      </p:sp>
      <p:sp>
        <p:nvSpPr>
          <p:cNvPr id="51" name="field cell 47">
            <a:extLst>
              <a:ext uri="{FF2B5EF4-FFF2-40B4-BE49-F238E27FC236}">
                <a16:creationId xmlns:a16="http://schemas.microsoft.com/office/drawing/2014/main" id="{4E93D8AA-D66C-4769-854F-CDA9AA88CCD1}"/>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ADDBDE"/>
          </a:solidFill>
          <a:ln w="0">
            <a:noFill/>
          </a:ln>
        </p:spPr>
        <p:txBody>
          <a:bodyPr/>
          <a:lstStyle/>
          <a:p>
            <a:endParaRPr lang="en-US"/>
          </a:p>
        </p:txBody>
      </p:sp>
      <p:sp>
        <p:nvSpPr>
          <p:cNvPr id="52" name="field cell 48">
            <a:extLst>
              <a:ext uri="{FF2B5EF4-FFF2-40B4-BE49-F238E27FC236}">
                <a16:creationId xmlns:a16="http://schemas.microsoft.com/office/drawing/2014/main" id="{2BFBAEFD-BDC3-485E-BBBE-21DCA55E8A61}"/>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83C5C9"/>
          </a:solidFill>
          <a:ln w="0">
            <a:noFill/>
          </a:ln>
        </p:spPr>
        <p:txBody>
          <a:bodyPr/>
          <a:lstStyle/>
          <a:p>
            <a:endParaRPr lang="en-US"/>
          </a:p>
        </p:txBody>
      </p:sp>
      <p:sp>
        <p:nvSpPr>
          <p:cNvPr id="53" name="field cell 49">
            <a:extLst>
              <a:ext uri="{FF2B5EF4-FFF2-40B4-BE49-F238E27FC236}">
                <a16:creationId xmlns:a16="http://schemas.microsoft.com/office/drawing/2014/main" id="{1191BD92-E167-4D83-A8F8-48589ECDF657}"/>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B7E0E3"/>
          </a:solidFill>
          <a:ln w="0">
            <a:noFill/>
          </a:ln>
        </p:spPr>
        <p:txBody>
          <a:bodyPr/>
          <a:lstStyle/>
          <a:p>
            <a:endParaRPr lang="en-US"/>
          </a:p>
        </p:txBody>
      </p:sp>
      <p:sp>
        <p:nvSpPr>
          <p:cNvPr id="54" name="field cell 50">
            <a:extLst>
              <a:ext uri="{FF2B5EF4-FFF2-40B4-BE49-F238E27FC236}">
                <a16:creationId xmlns:a16="http://schemas.microsoft.com/office/drawing/2014/main" id="{672C7697-0072-4A2C-BA02-C9961FC13CAA}"/>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BEE2E5"/>
          </a:solidFill>
          <a:ln w="0">
            <a:noFill/>
          </a:ln>
        </p:spPr>
        <p:txBody>
          <a:bodyPr/>
          <a:lstStyle/>
          <a:p>
            <a:endParaRPr lang="en-US"/>
          </a:p>
        </p:txBody>
      </p:sp>
      <p:sp>
        <p:nvSpPr>
          <p:cNvPr id="55" name="field cell 51">
            <a:extLst>
              <a:ext uri="{FF2B5EF4-FFF2-40B4-BE49-F238E27FC236}">
                <a16:creationId xmlns:a16="http://schemas.microsoft.com/office/drawing/2014/main" id="{84BD34C0-2D07-45CD-905B-B7FAB24DDFD5}"/>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94D1D4"/>
          </a:solidFill>
          <a:ln w="0">
            <a:noFill/>
          </a:ln>
        </p:spPr>
        <p:txBody>
          <a:bodyPr/>
          <a:lstStyle/>
          <a:p>
            <a:endParaRPr lang="en-US"/>
          </a:p>
        </p:txBody>
      </p:sp>
      <p:sp>
        <p:nvSpPr>
          <p:cNvPr id="56" name="field cell 52">
            <a:extLst>
              <a:ext uri="{FF2B5EF4-FFF2-40B4-BE49-F238E27FC236}">
                <a16:creationId xmlns:a16="http://schemas.microsoft.com/office/drawing/2014/main" id="{9D7C2815-65DA-4C87-A4F3-969E807A6E5B}"/>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57" name="field cell 53">
            <a:extLst>
              <a:ext uri="{FF2B5EF4-FFF2-40B4-BE49-F238E27FC236}">
                <a16:creationId xmlns:a16="http://schemas.microsoft.com/office/drawing/2014/main" id="{AC8E5027-0CEB-42B7-A793-387E9525F227}"/>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EAF5F8"/>
          </a:solidFill>
          <a:ln w="0">
            <a:noFill/>
          </a:ln>
        </p:spPr>
        <p:txBody>
          <a:bodyPr/>
          <a:lstStyle/>
          <a:p>
            <a:endParaRPr lang="en-US"/>
          </a:p>
        </p:txBody>
      </p:sp>
      <p:sp>
        <p:nvSpPr>
          <p:cNvPr id="58" name="field cell 54">
            <a:extLst>
              <a:ext uri="{FF2B5EF4-FFF2-40B4-BE49-F238E27FC236}">
                <a16:creationId xmlns:a16="http://schemas.microsoft.com/office/drawing/2014/main" id="{73C186E9-7158-4DD5-84EF-9683F3D022F4}"/>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53A3A9"/>
          </a:solidFill>
          <a:ln w="0">
            <a:noFill/>
          </a:ln>
        </p:spPr>
        <p:txBody>
          <a:bodyPr/>
          <a:lstStyle/>
          <a:p>
            <a:endParaRPr lang="en-US"/>
          </a:p>
        </p:txBody>
      </p:sp>
      <p:sp>
        <p:nvSpPr>
          <p:cNvPr id="59" name="field cell 55">
            <a:extLst>
              <a:ext uri="{FF2B5EF4-FFF2-40B4-BE49-F238E27FC236}">
                <a16:creationId xmlns:a16="http://schemas.microsoft.com/office/drawing/2014/main" id="{DEE3BA21-5C55-4AD1-82CE-D56CE5D70114}"/>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5DAAB0"/>
          </a:solidFill>
          <a:ln w="0">
            <a:noFill/>
          </a:ln>
        </p:spPr>
        <p:txBody>
          <a:bodyPr/>
          <a:lstStyle/>
          <a:p>
            <a:endParaRPr lang="en-US"/>
          </a:p>
        </p:txBody>
      </p:sp>
      <p:sp>
        <p:nvSpPr>
          <p:cNvPr id="60" name="field cell 56">
            <a:extLst>
              <a:ext uri="{FF2B5EF4-FFF2-40B4-BE49-F238E27FC236}">
                <a16:creationId xmlns:a16="http://schemas.microsoft.com/office/drawing/2014/main" id="{782C999B-2A03-4384-9303-97FDE3096E2A}"/>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378F96"/>
          </a:solidFill>
          <a:ln w="0">
            <a:noFill/>
          </a:ln>
        </p:spPr>
        <p:txBody>
          <a:bodyPr/>
          <a:lstStyle/>
          <a:p>
            <a:endParaRPr lang="en-US"/>
          </a:p>
        </p:txBody>
      </p:sp>
      <p:sp>
        <p:nvSpPr>
          <p:cNvPr id="61" name="field cell 57">
            <a:extLst>
              <a:ext uri="{FF2B5EF4-FFF2-40B4-BE49-F238E27FC236}">
                <a16:creationId xmlns:a16="http://schemas.microsoft.com/office/drawing/2014/main" id="{AEF9EA37-1C89-446E-9298-7FDC08845C63}"/>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4A9DA3"/>
          </a:solidFill>
          <a:ln w="0">
            <a:noFill/>
          </a:ln>
        </p:spPr>
        <p:txBody>
          <a:bodyPr/>
          <a:lstStyle/>
          <a:p>
            <a:endParaRPr lang="en-US"/>
          </a:p>
        </p:txBody>
      </p:sp>
      <p:sp>
        <p:nvSpPr>
          <p:cNvPr id="62" name="field cell 58">
            <a:extLst>
              <a:ext uri="{FF2B5EF4-FFF2-40B4-BE49-F238E27FC236}">
                <a16:creationId xmlns:a16="http://schemas.microsoft.com/office/drawing/2014/main" id="{16967862-36DF-4AE4-BEBB-AC51CD0111F7}"/>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D1EAED"/>
          </a:solidFill>
          <a:ln w="0">
            <a:noFill/>
          </a:ln>
        </p:spPr>
        <p:txBody>
          <a:bodyPr/>
          <a:lstStyle/>
          <a:p>
            <a:endParaRPr lang="en-US"/>
          </a:p>
        </p:txBody>
      </p:sp>
      <p:sp>
        <p:nvSpPr>
          <p:cNvPr id="63" name="field cell 59">
            <a:extLst>
              <a:ext uri="{FF2B5EF4-FFF2-40B4-BE49-F238E27FC236}">
                <a16:creationId xmlns:a16="http://schemas.microsoft.com/office/drawing/2014/main" id="{68BFD191-9420-46F4-BC5D-71EA0500B6F1}"/>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DCEFF2"/>
          </a:solidFill>
          <a:ln w="0">
            <a:noFill/>
          </a:ln>
        </p:spPr>
        <p:txBody>
          <a:bodyPr/>
          <a:lstStyle/>
          <a:p>
            <a:endParaRPr lang="en-US"/>
          </a:p>
        </p:txBody>
      </p:sp>
      <p:sp>
        <p:nvSpPr>
          <p:cNvPr id="64" name="field cell 60">
            <a:extLst>
              <a:ext uri="{FF2B5EF4-FFF2-40B4-BE49-F238E27FC236}">
                <a16:creationId xmlns:a16="http://schemas.microsoft.com/office/drawing/2014/main" id="{291042AB-1640-4B53-BAE9-FEA2A69464A3}"/>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CDE8EB"/>
          </a:solidFill>
          <a:ln w="0">
            <a:noFill/>
          </a:ln>
        </p:spPr>
        <p:txBody>
          <a:bodyPr/>
          <a:lstStyle/>
          <a:p>
            <a:endParaRPr lang="en-US"/>
          </a:p>
        </p:txBody>
      </p:sp>
      <p:sp>
        <p:nvSpPr>
          <p:cNvPr id="65" name="field cell 61">
            <a:extLst>
              <a:ext uri="{FF2B5EF4-FFF2-40B4-BE49-F238E27FC236}">
                <a16:creationId xmlns:a16="http://schemas.microsoft.com/office/drawing/2014/main" id="{B17C6E96-6598-48E5-BE5A-B4F66B155D7C}"/>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B3DEE1"/>
          </a:solidFill>
          <a:ln w="0">
            <a:noFill/>
          </a:ln>
        </p:spPr>
        <p:txBody>
          <a:bodyPr/>
          <a:lstStyle/>
          <a:p>
            <a:endParaRPr lang="en-US"/>
          </a:p>
        </p:txBody>
      </p:sp>
      <p:sp>
        <p:nvSpPr>
          <p:cNvPr id="66" name="field cell 62">
            <a:extLst>
              <a:ext uri="{FF2B5EF4-FFF2-40B4-BE49-F238E27FC236}">
                <a16:creationId xmlns:a16="http://schemas.microsoft.com/office/drawing/2014/main" id="{380C9321-DF77-45FA-8383-FC8340ACAD58}"/>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DBEEF1"/>
          </a:solidFill>
          <a:ln w="0">
            <a:noFill/>
          </a:ln>
        </p:spPr>
        <p:txBody>
          <a:bodyPr/>
          <a:lstStyle/>
          <a:p>
            <a:endParaRPr lang="en-US"/>
          </a:p>
        </p:txBody>
      </p:sp>
      <p:sp>
        <p:nvSpPr>
          <p:cNvPr id="67" name="field cell 63">
            <a:extLst>
              <a:ext uri="{FF2B5EF4-FFF2-40B4-BE49-F238E27FC236}">
                <a16:creationId xmlns:a16="http://schemas.microsoft.com/office/drawing/2014/main" id="{F2C8BB5C-F363-4F70-89C0-EE06FF8DF7F8}"/>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C1E4E7"/>
          </a:solidFill>
          <a:ln w="0">
            <a:noFill/>
          </a:ln>
        </p:spPr>
        <p:txBody>
          <a:bodyPr/>
          <a:lstStyle/>
          <a:p>
            <a:endParaRPr lang="en-US"/>
          </a:p>
        </p:txBody>
      </p:sp>
      <p:sp>
        <p:nvSpPr>
          <p:cNvPr id="68" name="field cell 64">
            <a:extLst>
              <a:ext uri="{FF2B5EF4-FFF2-40B4-BE49-F238E27FC236}">
                <a16:creationId xmlns:a16="http://schemas.microsoft.com/office/drawing/2014/main" id="{D504A473-C03D-40F5-89AD-2A757F0C72D0}"/>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BBE1E4"/>
          </a:solidFill>
          <a:ln w="0">
            <a:noFill/>
          </a:ln>
        </p:spPr>
        <p:txBody>
          <a:bodyPr/>
          <a:lstStyle/>
          <a:p>
            <a:endParaRPr lang="en-US"/>
          </a:p>
        </p:txBody>
      </p:sp>
      <p:sp>
        <p:nvSpPr>
          <p:cNvPr id="69" name="field cell 65">
            <a:extLst>
              <a:ext uri="{FF2B5EF4-FFF2-40B4-BE49-F238E27FC236}">
                <a16:creationId xmlns:a16="http://schemas.microsoft.com/office/drawing/2014/main" id="{B6019E6C-CF9A-48F7-A562-63B7B211299B}"/>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89CACD"/>
          </a:solidFill>
          <a:ln w="0">
            <a:noFill/>
          </a:ln>
        </p:spPr>
        <p:txBody>
          <a:bodyPr/>
          <a:lstStyle/>
          <a:p>
            <a:endParaRPr lang="en-US"/>
          </a:p>
        </p:txBody>
      </p:sp>
      <p:sp>
        <p:nvSpPr>
          <p:cNvPr id="70" name="field cell 66">
            <a:extLst>
              <a:ext uri="{FF2B5EF4-FFF2-40B4-BE49-F238E27FC236}">
                <a16:creationId xmlns:a16="http://schemas.microsoft.com/office/drawing/2014/main" id="{2A9B782B-96F8-4A73-8F8C-401A1BE08559}"/>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5BA9AE"/>
          </a:solidFill>
          <a:ln w="0">
            <a:noFill/>
          </a:ln>
        </p:spPr>
        <p:txBody>
          <a:bodyPr/>
          <a:lstStyle/>
          <a:p>
            <a:endParaRPr lang="en-US"/>
          </a:p>
        </p:txBody>
      </p:sp>
      <p:sp>
        <p:nvSpPr>
          <p:cNvPr id="71" name="field cell 67">
            <a:extLst>
              <a:ext uri="{FF2B5EF4-FFF2-40B4-BE49-F238E27FC236}">
                <a16:creationId xmlns:a16="http://schemas.microsoft.com/office/drawing/2014/main" id="{F71EEB60-C479-419E-AA59-919B65A844CE}"/>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64B0B4"/>
          </a:solidFill>
          <a:ln w="0">
            <a:noFill/>
          </a:ln>
        </p:spPr>
        <p:txBody>
          <a:bodyPr/>
          <a:lstStyle/>
          <a:p>
            <a:endParaRPr lang="en-US"/>
          </a:p>
        </p:txBody>
      </p:sp>
      <p:sp>
        <p:nvSpPr>
          <p:cNvPr id="72" name="field cell 68">
            <a:extLst>
              <a:ext uri="{FF2B5EF4-FFF2-40B4-BE49-F238E27FC236}">
                <a16:creationId xmlns:a16="http://schemas.microsoft.com/office/drawing/2014/main" id="{AA7E2694-8F03-462B-952D-9FF5CB107D47}"/>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9AD3D6"/>
          </a:solidFill>
          <a:ln w="0">
            <a:noFill/>
          </a:ln>
        </p:spPr>
        <p:txBody>
          <a:bodyPr/>
          <a:lstStyle/>
          <a:p>
            <a:endParaRPr lang="en-US"/>
          </a:p>
        </p:txBody>
      </p:sp>
      <p:sp>
        <p:nvSpPr>
          <p:cNvPr id="73" name="field cell 69">
            <a:extLst>
              <a:ext uri="{FF2B5EF4-FFF2-40B4-BE49-F238E27FC236}">
                <a16:creationId xmlns:a16="http://schemas.microsoft.com/office/drawing/2014/main" id="{2341065D-6523-48D0-972A-D1D2CC2985F2}"/>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C3E4E7"/>
          </a:solidFill>
          <a:ln w="0">
            <a:noFill/>
          </a:ln>
        </p:spPr>
        <p:txBody>
          <a:bodyPr/>
          <a:lstStyle/>
          <a:p>
            <a:endParaRPr lang="en-US"/>
          </a:p>
        </p:txBody>
      </p:sp>
      <p:sp>
        <p:nvSpPr>
          <p:cNvPr id="74" name="field cell 70">
            <a:extLst>
              <a:ext uri="{FF2B5EF4-FFF2-40B4-BE49-F238E27FC236}">
                <a16:creationId xmlns:a16="http://schemas.microsoft.com/office/drawing/2014/main" id="{ABFD187F-F3F2-4EFC-AE05-1D1EF935B6D8}"/>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479AA1"/>
          </a:solidFill>
          <a:ln w="0">
            <a:noFill/>
          </a:ln>
        </p:spPr>
        <p:txBody>
          <a:bodyPr/>
          <a:lstStyle/>
          <a:p>
            <a:endParaRPr lang="en-US"/>
          </a:p>
        </p:txBody>
      </p:sp>
      <p:sp>
        <p:nvSpPr>
          <p:cNvPr id="75" name="field cell 71">
            <a:extLst>
              <a:ext uri="{FF2B5EF4-FFF2-40B4-BE49-F238E27FC236}">
                <a16:creationId xmlns:a16="http://schemas.microsoft.com/office/drawing/2014/main" id="{B959625C-1979-49D1-BF51-FE7E5F434103}"/>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65B0B5"/>
          </a:solidFill>
          <a:ln w="0">
            <a:noFill/>
          </a:ln>
        </p:spPr>
        <p:txBody>
          <a:bodyPr/>
          <a:lstStyle/>
          <a:p>
            <a:endParaRPr lang="en-US"/>
          </a:p>
        </p:txBody>
      </p:sp>
      <p:sp>
        <p:nvSpPr>
          <p:cNvPr id="76" name="field cell 72">
            <a:extLst>
              <a:ext uri="{FF2B5EF4-FFF2-40B4-BE49-F238E27FC236}">
                <a16:creationId xmlns:a16="http://schemas.microsoft.com/office/drawing/2014/main" id="{46249A27-6F72-4EAE-950B-EFC4678C5488}"/>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E9F4F7"/>
          </a:solidFill>
          <a:ln w="0">
            <a:noFill/>
          </a:ln>
        </p:spPr>
        <p:txBody>
          <a:bodyPr/>
          <a:lstStyle/>
          <a:p>
            <a:endParaRPr lang="en-US"/>
          </a:p>
        </p:txBody>
      </p:sp>
      <p:sp>
        <p:nvSpPr>
          <p:cNvPr id="77" name="field cell 73">
            <a:extLst>
              <a:ext uri="{FF2B5EF4-FFF2-40B4-BE49-F238E27FC236}">
                <a16:creationId xmlns:a16="http://schemas.microsoft.com/office/drawing/2014/main" id="{D38FADC9-610C-4F66-AA66-1AB79EFF967E}"/>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EAF5F8"/>
          </a:solidFill>
          <a:ln w="0">
            <a:noFill/>
          </a:ln>
        </p:spPr>
        <p:txBody>
          <a:bodyPr/>
          <a:lstStyle/>
          <a:p>
            <a:endParaRPr lang="en-US"/>
          </a:p>
        </p:txBody>
      </p:sp>
      <p:sp>
        <p:nvSpPr>
          <p:cNvPr id="78" name="field cell 74">
            <a:extLst>
              <a:ext uri="{FF2B5EF4-FFF2-40B4-BE49-F238E27FC236}">
                <a16:creationId xmlns:a16="http://schemas.microsoft.com/office/drawing/2014/main" id="{F8722C4A-57E2-4E0B-ABC5-2EE2C1693F90}"/>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E6F3F6"/>
          </a:solidFill>
          <a:ln w="0">
            <a:noFill/>
          </a:ln>
        </p:spPr>
        <p:txBody>
          <a:bodyPr/>
          <a:lstStyle/>
          <a:p>
            <a:endParaRPr lang="en-US"/>
          </a:p>
        </p:txBody>
      </p:sp>
      <p:sp>
        <p:nvSpPr>
          <p:cNvPr id="79" name="field cell 75">
            <a:extLst>
              <a:ext uri="{FF2B5EF4-FFF2-40B4-BE49-F238E27FC236}">
                <a16:creationId xmlns:a16="http://schemas.microsoft.com/office/drawing/2014/main" id="{5C0CD92A-AF22-4729-9463-7EB4CB907903}"/>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DCEFF2"/>
          </a:solidFill>
          <a:ln w="0">
            <a:noFill/>
          </a:ln>
        </p:spPr>
        <p:txBody>
          <a:bodyPr/>
          <a:lstStyle/>
          <a:p>
            <a:endParaRPr lang="en-US"/>
          </a:p>
        </p:txBody>
      </p:sp>
      <p:sp>
        <p:nvSpPr>
          <p:cNvPr id="80" name="field cell 76">
            <a:extLst>
              <a:ext uri="{FF2B5EF4-FFF2-40B4-BE49-F238E27FC236}">
                <a16:creationId xmlns:a16="http://schemas.microsoft.com/office/drawing/2014/main" id="{968A9451-6B03-4549-8A53-A40E6A961F33}"/>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AEDCDF"/>
          </a:solidFill>
          <a:ln w="0">
            <a:noFill/>
          </a:ln>
        </p:spPr>
        <p:txBody>
          <a:bodyPr/>
          <a:lstStyle/>
          <a:p>
            <a:endParaRPr lang="en-US"/>
          </a:p>
        </p:txBody>
      </p:sp>
      <p:sp>
        <p:nvSpPr>
          <p:cNvPr id="81" name="field cell 77">
            <a:extLst>
              <a:ext uri="{FF2B5EF4-FFF2-40B4-BE49-F238E27FC236}">
                <a16:creationId xmlns:a16="http://schemas.microsoft.com/office/drawing/2014/main" id="{FF38F95D-DFFE-4454-B809-4CFAB527FC9B}"/>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CEE9EC"/>
          </a:solidFill>
          <a:ln w="0">
            <a:noFill/>
          </a:ln>
        </p:spPr>
        <p:txBody>
          <a:bodyPr/>
          <a:lstStyle/>
          <a:p>
            <a:endParaRPr lang="en-US"/>
          </a:p>
        </p:txBody>
      </p:sp>
      <p:sp>
        <p:nvSpPr>
          <p:cNvPr id="82" name="field cell 78">
            <a:extLst>
              <a:ext uri="{FF2B5EF4-FFF2-40B4-BE49-F238E27FC236}">
                <a16:creationId xmlns:a16="http://schemas.microsoft.com/office/drawing/2014/main" id="{B07245F1-F657-4C7D-ABFD-F2740B022D99}"/>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9BD4D7"/>
          </a:solidFill>
          <a:ln w="0">
            <a:noFill/>
          </a:ln>
        </p:spPr>
        <p:txBody>
          <a:bodyPr/>
          <a:lstStyle/>
          <a:p>
            <a:endParaRPr lang="en-US"/>
          </a:p>
        </p:txBody>
      </p:sp>
      <p:sp>
        <p:nvSpPr>
          <p:cNvPr id="83" name="field cell 79">
            <a:extLst>
              <a:ext uri="{FF2B5EF4-FFF2-40B4-BE49-F238E27FC236}">
                <a16:creationId xmlns:a16="http://schemas.microsoft.com/office/drawing/2014/main" id="{330961C8-B688-4168-A432-E4EA652D489B}"/>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9AD3D6"/>
          </a:solidFill>
          <a:ln w="0">
            <a:noFill/>
          </a:ln>
        </p:spPr>
        <p:txBody>
          <a:bodyPr/>
          <a:lstStyle/>
          <a:p>
            <a:endParaRPr lang="en-US"/>
          </a:p>
        </p:txBody>
      </p:sp>
      <p:sp>
        <p:nvSpPr>
          <p:cNvPr id="84" name="field cell 80">
            <a:extLst>
              <a:ext uri="{FF2B5EF4-FFF2-40B4-BE49-F238E27FC236}">
                <a16:creationId xmlns:a16="http://schemas.microsoft.com/office/drawing/2014/main" id="{7D8ED9BE-98B3-4456-9657-44AEC4BEC967}"/>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79BEC2"/>
          </a:solidFill>
          <a:ln w="0">
            <a:noFill/>
          </a:ln>
        </p:spPr>
        <p:txBody>
          <a:bodyPr/>
          <a:lstStyle/>
          <a:p>
            <a:endParaRPr lang="en-US"/>
          </a:p>
        </p:txBody>
      </p:sp>
      <p:sp>
        <p:nvSpPr>
          <p:cNvPr id="85" name="field cell 81">
            <a:extLst>
              <a:ext uri="{FF2B5EF4-FFF2-40B4-BE49-F238E27FC236}">
                <a16:creationId xmlns:a16="http://schemas.microsoft.com/office/drawing/2014/main" id="{310DF5C8-7252-41DC-B7C7-6B0CB7ACE775}"/>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67B1B6"/>
          </a:solidFill>
          <a:ln w="0">
            <a:noFill/>
          </a:ln>
        </p:spPr>
        <p:txBody>
          <a:bodyPr/>
          <a:lstStyle/>
          <a:p>
            <a:endParaRPr lang="en-US"/>
          </a:p>
        </p:txBody>
      </p:sp>
      <p:sp>
        <p:nvSpPr>
          <p:cNvPr id="86" name="field cell 82">
            <a:extLst>
              <a:ext uri="{FF2B5EF4-FFF2-40B4-BE49-F238E27FC236}">
                <a16:creationId xmlns:a16="http://schemas.microsoft.com/office/drawing/2014/main" id="{D43F16AE-7770-44BA-80D2-E4F3EDE1598B}"/>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44989F"/>
          </a:solidFill>
          <a:ln w="0">
            <a:noFill/>
          </a:ln>
        </p:spPr>
        <p:txBody>
          <a:bodyPr/>
          <a:lstStyle/>
          <a:p>
            <a:endParaRPr lang="en-US"/>
          </a:p>
        </p:txBody>
      </p:sp>
      <p:sp>
        <p:nvSpPr>
          <p:cNvPr id="87" name="field cell 83">
            <a:extLst>
              <a:ext uri="{FF2B5EF4-FFF2-40B4-BE49-F238E27FC236}">
                <a16:creationId xmlns:a16="http://schemas.microsoft.com/office/drawing/2014/main" id="{673D046B-0784-466A-8146-3536FFFBC95F}"/>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479BA1"/>
          </a:solidFill>
          <a:ln w="0">
            <a:noFill/>
          </a:ln>
        </p:spPr>
        <p:txBody>
          <a:bodyPr/>
          <a:lstStyle/>
          <a:p>
            <a:endParaRPr lang="en-US"/>
          </a:p>
        </p:txBody>
      </p:sp>
      <p:sp>
        <p:nvSpPr>
          <p:cNvPr id="88" name="field cell 84">
            <a:extLst>
              <a:ext uri="{FF2B5EF4-FFF2-40B4-BE49-F238E27FC236}">
                <a16:creationId xmlns:a16="http://schemas.microsoft.com/office/drawing/2014/main" id="{ADE6F885-C329-4826-BF4D-D29AF67EE417}"/>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9BD4D7"/>
          </a:solidFill>
          <a:ln w="0">
            <a:noFill/>
          </a:ln>
        </p:spPr>
        <p:txBody>
          <a:bodyPr/>
          <a:lstStyle/>
          <a:p>
            <a:endParaRPr lang="en-US"/>
          </a:p>
        </p:txBody>
      </p:sp>
      <p:sp>
        <p:nvSpPr>
          <p:cNvPr id="89" name="field cell 85">
            <a:extLst>
              <a:ext uri="{FF2B5EF4-FFF2-40B4-BE49-F238E27FC236}">
                <a16:creationId xmlns:a16="http://schemas.microsoft.com/office/drawing/2014/main" id="{708A1844-D82B-45A3-B1FD-F9B36BD63062}"/>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80C3C7"/>
          </a:solidFill>
          <a:ln w="0">
            <a:noFill/>
          </a:ln>
        </p:spPr>
        <p:txBody>
          <a:bodyPr/>
          <a:lstStyle/>
          <a:p>
            <a:endParaRPr lang="en-US"/>
          </a:p>
        </p:txBody>
      </p:sp>
      <p:sp>
        <p:nvSpPr>
          <p:cNvPr id="90" name="field cell 86">
            <a:extLst>
              <a:ext uri="{FF2B5EF4-FFF2-40B4-BE49-F238E27FC236}">
                <a16:creationId xmlns:a16="http://schemas.microsoft.com/office/drawing/2014/main" id="{A57F87E6-A8CB-4B81-878F-CD8323CB8DDD}"/>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B1DDE0"/>
          </a:solidFill>
          <a:ln w="0">
            <a:noFill/>
          </a:ln>
        </p:spPr>
        <p:txBody>
          <a:bodyPr/>
          <a:lstStyle/>
          <a:p>
            <a:endParaRPr lang="en-US"/>
          </a:p>
        </p:txBody>
      </p:sp>
      <p:sp>
        <p:nvSpPr>
          <p:cNvPr id="91" name="field cell 87">
            <a:extLst>
              <a:ext uri="{FF2B5EF4-FFF2-40B4-BE49-F238E27FC236}">
                <a16:creationId xmlns:a16="http://schemas.microsoft.com/office/drawing/2014/main" id="{213BA37D-957D-45D1-A447-7812E75611E2}"/>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B9E0E3"/>
          </a:solidFill>
          <a:ln w="0">
            <a:noFill/>
          </a:ln>
        </p:spPr>
        <p:txBody>
          <a:bodyPr/>
          <a:lstStyle/>
          <a:p>
            <a:endParaRPr lang="en-US"/>
          </a:p>
        </p:txBody>
      </p:sp>
      <p:sp>
        <p:nvSpPr>
          <p:cNvPr id="92" name="field cell 88">
            <a:extLst>
              <a:ext uri="{FF2B5EF4-FFF2-40B4-BE49-F238E27FC236}">
                <a16:creationId xmlns:a16="http://schemas.microsoft.com/office/drawing/2014/main" id="{355BBC92-7B56-41C7-ACBC-5BB2243DCEF5}"/>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91CFD2"/>
          </a:solidFill>
          <a:ln w="0">
            <a:noFill/>
          </a:ln>
        </p:spPr>
        <p:txBody>
          <a:bodyPr/>
          <a:lstStyle/>
          <a:p>
            <a:endParaRPr lang="en-US"/>
          </a:p>
        </p:txBody>
      </p:sp>
      <p:sp>
        <p:nvSpPr>
          <p:cNvPr id="93" name="field cell 89">
            <a:extLst>
              <a:ext uri="{FF2B5EF4-FFF2-40B4-BE49-F238E27FC236}">
                <a16:creationId xmlns:a16="http://schemas.microsoft.com/office/drawing/2014/main" id="{B9DC4143-ADC6-4193-BFB1-E9964B70842E}"/>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74BBBF"/>
          </a:solidFill>
          <a:ln w="0">
            <a:noFill/>
          </a:ln>
        </p:spPr>
        <p:txBody>
          <a:bodyPr/>
          <a:lstStyle/>
          <a:p>
            <a:endParaRPr lang="en-US"/>
          </a:p>
        </p:txBody>
      </p:sp>
      <p:sp>
        <p:nvSpPr>
          <p:cNvPr id="94" name="field cell 90">
            <a:extLst>
              <a:ext uri="{FF2B5EF4-FFF2-40B4-BE49-F238E27FC236}">
                <a16:creationId xmlns:a16="http://schemas.microsoft.com/office/drawing/2014/main" id="{259CD0D1-B738-404A-A596-7835262209BE}"/>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B8E0E3"/>
          </a:solidFill>
          <a:ln w="0">
            <a:noFill/>
          </a:ln>
        </p:spPr>
        <p:txBody>
          <a:bodyPr/>
          <a:lstStyle/>
          <a:p>
            <a:endParaRPr lang="en-US"/>
          </a:p>
        </p:txBody>
      </p:sp>
      <p:sp>
        <p:nvSpPr>
          <p:cNvPr id="95" name="field cell 91">
            <a:extLst>
              <a:ext uri="{FF2B5EF4-FFF2-40B4-BE49-F238E27FC236}">
                <a16:creationId xmlns:a16="http://schemas.microsoft.com/office/drawing/2014/main" id="{A64D8932-05A1-4322-8A88-6BE3ADAC7275}"/>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C0E3E6"/>
          </a:solidFill>
          <a:ln w="0">
            <a:noFill/>
          </a:ln>
        </p:spPr>
        <p:txBody>
          <a:bodyPr/>
          <a:lstStyle/>
          <a:p>
            <a:endParaRPr lang="en-US"/>
          </a:p>
        </p:txBody>
      </p:sp>
      <p:sp>
        <p:nvSpPr>
          <p:cNvPr id="96" name="field cell 92">
            <a:extLst>
              <a:ext uri="{FF2B5EF4-FFF2-40B4-BE49-F238E27FC236}">
                <a16:creationId xmlns:a16="http://schemas.microsoft.com/office/drawing/2014/main" id="{4886212B-88B4-4BD5-9498-4E642B3DEB35}"/>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9DD4D7"/>
          </a:solidFill>
          <a:ln w="0">
            <a:noFill/>
          </a:ln>
        </p:spPr>
        <p:txBody>
          <a:bodyPr/>
          <a:lstStyle/>
          <a:p>
            <a:endParaRPr lang="en-US"/>
          </a:p>
        </p:txBody>
      </p:sp>
      <p:sp>
        <p:nvSpPr>
          <p:cNvPr id="97" name="field cell 93">
            <a:extLst>
              <a:ext uri="{FF2B5EF4-FFF2-40B4-BE49-F238E27FC236}">
                <a16:creationId xmlns:a16="http://schemas.microsoft.com/office/drawing/2014/main" id="{F683DFF8-89DD-465E-BB81-E10A952D7F22}"/>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9CD4D7"/>
          </a:solidFill>
          <a:ln w="0">
            <a:noFill/>
          </a:ln>
        </p:spPr>
        <p:txBody>
          <a:bodyPr/>
          <a:lstStyle/>
          <a:p>
            <a:endParaRPr lang="en-US"/>
          </a:p>
        </p:txBody>
      </p:sp>
      <p:sp>
        <p:nvSpPr>
          <p:cNvPr id="98" name="field cell 94">
            <a:extLst>
              <a:ext uri="{FF2B5EF4-FFF2-40B4-BE49-F238E27FC236}">
                <a16:creationId xmlns:a16="http://schemas.microsoft.com/office/drawing/2014/main" id="{D24B6CD2-E7CA-4D87-832C-89262B58BA03}"/>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A344D"/>
          </a:solidFill>
          <a:ln w="0">
            <a:noFill/>
          </a:ln>
        </p:spPr>
        <p:txBody>
          <a:bodyPr/>
          <a:lstStyle/>
          <a:p>
            <a:endParaRPr lang="en-US"/>
          </a:p>
        </p:txBody>
      </p:sp>
      <p:sp>
        <p:nvSpPr>
          <p:cNvPr id="99" name="field cell 95">
            <a:extLst>
              <a:ext uri="{FF2B5EF4-FFF2-40B4-BE49-F238E27FC236}">
                <a16:creationId xmlns:a16="http://schemas.microsoft.com/office/drawing/2014/main" id="{6CA2C21E-671D-4BB5-9ABF-5E6FEF695575}"/>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E49"/>
          </a:solidFill>
          <a:ln w="0">
            <a:noFill/>
          </a:ln>
        </p:spPr>
        <p:txBody>
          <a:bodyPr/>
          <a:lstStyle/>
          <a:p>
            <a:endParaRPr lang="en-US"/>
          </a:p>
        </p:txBody>
      </p:sp>
      <p:sp>
        <p:nvSpPr>
          <p:cNvPr id="100" name="field cell 96">
            <a:extLst>
              <a:ext uri="{FF2B5EF4-FFF2-40B4-BE49-F238E27FC236}">
                <a16:creationId xmlns:a16="http://schemas.microsoft.com/office/drawing/2014/main" id="{C0B631A4-51EE-45D7-9BC7-AA3E1A6F6B5E}"/>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E3F2F5"/>
          </a:solidFill>
          <a:ln w="0">
            <a:noFill/>
          </a:ln>
        </p:spPr>
        <p:txBody>
          <a:bodyPr/>
          <a:lstStyle/>
          <a:p>
            <a:endParaRPr lang="en-US"/>
          </a:p>
        </p:txBody>
      </p:sp>
      <p:sp>
        <p:nvSpPr>
          <p:cNvPr id="101" name="field cell 97">
            <a:extLst>
              <a:ext uri="{FF2B5EF4-FFF2-40B4-BE49-F238E27FC236}">
                <a16:creationId xmlns:a16="http://schemas.microsoft.com/office/drawing/2014/main" id="{BB6C415F-1479-4726-8E9F-AA0F4296CDA9}"/>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E8F4F7"/>
          </a:solidFill>
          <a:ln w="0">
            <a:noFill/>
          </a:ln>
        </p:spPr>
        <p:txBody>
          <a:bodyPr/>
          <a:lstStyle/>
          <a:p>
            <a:endParaRPr lang="en-US"/>
          </a:p>
        </p:txBody>
      </p:sp>
      <p:sp>
        <p:nvSpPr>
          <p:cNvPr id="102" name="field cell 98">
            <a:extLst>
              <a:ext uri="{FF2B5EF4-FFF2-40B4-BE49-F238E27FC236}">
                <a16:creationId xmlns:a16="http://schemas.microsoft.com/office/drawing/2014/main" id="{2F315325-82EE-4A4D-9036-5DCC026D8F46}"/>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CEE9EC"/>
          </a:solidFill>
          <a:ln w="0">
            <a:noFill/>
          </a:ln>
        </p:spPr>
        <p:txBody>
          <a:bodyPr/>
          <a:lstStyle/>
          <a:p>
            <a:endParaRPr lang="en-US"/>
          </a:p>
        </p:txBody>
      </p:sp>
      <p:sp>
        <p:nvSpPr>
          <p:cNvPr id="103" name="field cell 99">
            <a:extLst>
              <a:ext uri="{FF2B5EF4-FFF2-40B4-BE49-F238E27FC236}">
                <a16:creationId xmlns:a16="http://schemas.microsoft.com/office/drawing/2014/main" id="{D0BB28DD-4953-4A40-A09D-503E790B6A2D}"/>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DDEFF2"/>
          </a:solidFill>
          <a:ln w="0">
            <a:noFill/>
          </a:ln>
        </p:spPr>
        <p:txBody>
          <a:bodyPr/>
          <a:lstStyle/>
          <a:p>
            <a:endParaRPr lang="en-US"/>
          </a:p>
        </p:txBody>
      </p:sp>
      <p:sp>
        <p:nvSpPr>
          <p:cNvPr id="104" name="field cell 100">
            <a:extLst>
              <a:ext uri="{FF2B5EF4-FFF2-40B4-BE49-F238E27FC236}">
                <a16:creationId xmlns:a16="http://schemas.microsoft.com/office/drawing/2014/main" id="{9013B3EE-77A8-4F5A-9CB8-CFD5130056B3}"/>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D8EDF0"/>
          </a:solidFill>
          <a:ln w="0">
            <a:noFill/>
          </a:ln>
        </p:spPr>
        <p:txBody>
          <a:bodyPr/>
          <a:lstStyle/>
          <a:p>
            <a:endParaRPr lang="en-US"/>
          </a:p>
        </p:txBody>
      </p:sp>
      <p:sp>
        <p:nvSpPr>
          <p:cNvPr id="105" name="field cell 101">
            <a:extLst>
              <a:ext uri="{FF2B5EF4-FFF2-40B4-BE49-F238E27FC236}">
                <a16:creationId xmlns:a16="http://schemas.microsoft.com/office/drawing/2014/main" id="{B7C27D88-7D51-4CB6-9290-51727B654DEA}"/>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CDE8EB"/>
          </a:solidFill>
          <a:ln w="0">
            <a:noFill/>
          </a:ln>
        </p:spPr>
        <p:txBody>
          <a:bodyPr/>
          <a:lstStyle/>
          <a:p>
            <a:endParaRPr lang="en-US"/>
          </a:p>
        </p:txBody>
      </p:sp>
      <p:sp>
        <p:nvSpPr>
          <p:cNvPr id="106" name="field cell 102">
            <a:extLst>
              <a:ext uri="{FF2B5EF4-FFF2-40B4-BE49-F238E27FC236}">
                <a16:creationId xmlns:a16="http://schemas.microsoft.com/office/drawing/2014/main" id="{ECF5CA1C-5820-4E2B-86B6-68485ECA188E}"/>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BDE2E5"/>
          </a:solidFill>
          <a:ln w="0">
            <a:noFill/>
          </a:ln>
        </p:spPr>
        <p:txBody>
          <a:bodyPr/>
          <a:lstStyle/>
          <a:p>
            <a:endParaRPr lang="en-US"/>
          </a:p>
        </p:txBody>
      </p:sp>
      <p:sp>
        <p:nvSpPr>
          <p:cNvPr id="107" name="field cell 103">
            <a:extLst>
              <a:ext uri="{FF2B5EF4-FFF2-40B4-BE49-F238E27FC236}">
                <a16:creationId xmlns:a16="http://schemas.microsoft.com/office/drawing/2014/main" id="{C0EACC77-3E10-4AEA-8407-1930EB48DBEF}"/>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C4E5E8"/>
          </a:solidFill>
          <a:ln w="0">
            <a:noFill/>
          </a:ln>
        </p:spPr>
        <p:txBody>
          <a:bodyPr/>
          <a:lstStyle/>
          <a:p>
            <a:endParaRPr lang="en-US"/>
          </a:p>
        </p:txBody>
      </p:sp>
      <p:sp>
        <p:nvSpPr>
          <p:cNvPr id="108" name="field cell 104">
            <a:extLst>
              <a:ext uri="{FF2B5EF4-FFF2-40B4-BE49-F238E27FC236}">
                <a16:creationId xmlns:a16="http://schemas.microsoft.com/office/drawing/2014/main" id="{2890D755-3B3C-4BAC-AF35-739F8727862A}"/>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D3EBEE"/>
          </a:solidFill>
          <a:ln w="0">
            <a:noFill/>
          </a:ln>
        </p:spPr>
        <p:txBody>
          <a:bodyPr/>
          <a:lstStyle/>
          <a:p>
            <a:endParaRPr lang="en-US"/>
          </a:p>
        </p:txBody>
      </p:sp>
      <p:sp>
        <p:nvSpPr>
          <p:cNvPr id="109" name="field cell 105">
            <a:extLst>
              <a:ext uri="{FF2B5EF4-FFF2-40B4-BE49-F238E27FC236}">
                <a16:creationId xmlns:a16="http://schemas.microsoft.com/office/drawing/2014/main" id="{B0904C81-9C86-4216-B038-8E30B7B3C564}"/>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B6DFE2"/>
          </a:solidFill>
          <a:ln w="0">
            <a:noFill/>
          </a:ln>
        </p:spPr>
        <p:txBody>
          <a:bodyPr/>
          <a:lstStyle/>
          <a:p>
            <a:endParaRPr lang="en-US"/>
          </a:p>
        </p:txBody>
      </p:sp>
      <p:sp>
        <p:nvSpPr>
          <p:cNvPr id="110" name="field cell 106">
            <a:extLst>
              <a:ext uri="{FF2B5EF4-FFF2-40B4-BE49-F238E27FC236}">
                <a16:creationId xmlns:a16="http://schemas.microsoft.com/office/drawing/2014/main" id="{983BD5A1-A363-4AFA-AA9D-8229FB7D8D84}"/>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82C5C9"/>
          </a:solidFill>
          <a:ln w="0">
            <a:noFill/>
          </a:ln>
        </p:spPr>
        <p:txBody>
          <a:bodyPr/>
          <a:lstStyle/>
          <a:p>
            <a:endParaRPr lang="en-US"/>
          </a:p>
        </p:txBody>
      </p:sp>
      <p:sp>
        <p:nvSpPr>
          <p:cNvPr id="111" name="field cell 107">
            <a:extLst>
              <a:ext uri="{FF2B5EF4-FFF2-40B4-BE49-F238E27FC236}">
                <a16:creationId xmlns:a16="http://schemas.microsoft.com/office/drawing/2014/main" id="{6F3E9700-A0B0-40FC-B66E-8427EE7EC250}"/>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73BABE"/>
          </a:solidFill>
          <a:ln w="0">
            <a:noFill/>
          </a:ln>
        </p:spPr>
        <p:txBody>
          <a:bodyPr/>
          <a:lstStyle/>
          <a:p>
            <a:endParaRPr lang="en-US"/>
          </a:p>
        </p:txBody>
      </p:sp>
      <p:sp>
        <p:nvSpPr>
          <p:cNvPr id="112" name="field cell 108">
            <a:extLst>
              <a:ext uri="{FF2B5EF4-FFF2-40B4-BE49-F238E27FC236}">
                <a16:creationId xmlns:a16="http://schemas.microsoft.com/office/drawing/2014/main" id="{407480A7-41DD-42DC-957C-F652DD58C063}"/>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207F86"/>
          </a:solidFill>
          <a:ln w="0">
            <a:noFill/>
          </a:ln>
        </p:spPr>
        <p:txBody>
          <a:bodyPr/>
          <a:lstStyle/>
          <a:p>
            <a:endParaRPr lang="en-US"/>
          </a:p>
        </p:txBody>
      </p:sp>
      <p:sp>
        <p:nvSpPr>
          <p:cNvPr id="113" name="field cell 109">
            <a:extLst>
              <a:ext uri="{FF2B5EF4-FFF2-40B4-BE49-F238E27FC236}">
                <a16:creationId xmlns:a16="http://schemas.microsoft.com/office/drawing/2014/main" id="{8CF3B4AD-70B5-400E-9102-FE8F34623AF9}"/>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1E7A83"/>
          </a:solidFill>
          <a:ln w="0">
            <a:noFill/>
          </a:ln>
        </p:spPr>
        <p:txBody>
          <a:bodyPr/>
          <a:lstStyle/>
          <a:p>
            <a:endParaRPr lang="en-US"/>
          </a:p>
        </p:txBody>
      </p:sp>
      <p:sp>
        <p:nvSpPr>
          <p:cNvPr id="114" name="field cell 110">
            <a:extLst>
              <a:ext uri="{FF2B5EF4-FFF2-40B4-BE49-F238E27FC236}">
                <a16:creationId xmlns:a16="http://schemas.microsoft.com/office/drawing/2014/main" id="{2AF83F8D-2BFD-43A2-A567-346E5AA9766C}"/>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51A2A7"/>
          </a:solidFill>
          <a:ln w="0">
            <a:noFill/>
          </a:ln>
        </p:spPr>
        <p:txBody>
          <a:bodyPr/>
          <a:lstStyle/>
          <a:p>
            <a:endParaRPr lang="en-US"/>
          </a:p>
        </p:txBody>
      </p:sp>
      <p:sp>
        <p:nvSpPr>
          <p:cNvPr id="115" name="field cell 111">
            <a:extLst>
              <a:ext uri="{FF2B5EF4-FFF2-40B4-BE49-F238E27FC236}">
                <a16:creationId xmlns:a16="http://schemas.microsoft.com/office/drawing/2014/main" id="{54D33D6A-C856-410E-821B-797038735CD2}"/>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75BBBF"/>
          </a:solidFill>
          <a:ln w="0">
            <a:noFill/>
          </a:ln>
        </p:spPr>
        <p:txBody>
          <a:bodyPr/>
          <a:lstStyle/>
          <a:p>
            <a:endParaRPr lang="en-US"/>
          </a:p>
        </p:txBody>
      </p:sp>
      <p:sp>
        <p:nvSpPr>
          <p:cNvPr id="116" name="field cell 112">
            <a:extLst>
              <a:ext uri="{FF2B5EF4-FFF2-40B4-BE49-F238E27FC236}">
                <a16:creationId xmlns:a16="http://schemas.microsoft.com/office/drawing/2014/main" id="{DEA73BF5-A336-4A42-BF55-AB6C9416E8E5}"/>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C6E6E9"/>
          </a:solidFill>
          <a:ln w="0">
            <a:noFill/>
          </a:ln>
        </p:spPr>
        <p:txBody>
          <a:bodyPr/>
          <a:lstStyle/>
          <a:p>
            <a:endParaRPr lang="en-US"/>
          </a:p>
        </p:txBody>
      </p:sp>
      <p:sp>
        <p:nvSpPr>
          <p:cNvPr id="117" name="field cell 113">
            <a:extLst>
              <a:ext uri="{FF2B5EF4-FFF2-40B4-BE49-F238E27FC236}">
                <a16:creationId xmlns:a16="http://schemas.microsoft.com/office/drawing/2014/main" id="{85FB097C-D26C-478E-8CB0-6B51D2483AFF}"/>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A3D7DA"/>
          </a:solidFill>
          <a:ln w="0">
            <a:noFill/>
          </a:ln>
        </p:spPr>
        <p:txBody>
          <a:bodyPr/>
          <a:lstStyle/>
          <a:p>
            <a:endParaRPr lang="en-US"/>
          </a:p>
        </p:txBody>
      </p:sp>
      <p:sp>
        <p:nvSpPr>
          <p:cNvPr id="118" name="field cell 114">
            <a:extLst>
              <a:ext uri="{FF2B5EF4-FFF2-40B4-BE49-F238E27FC236}">
                <a16:creationId xmlns:a16="http://schemas.microsoft.com/office/drawing/2014/main" id="{BEA5F599-186C-4809-A307-C037125786ED}"/>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99D3D6"/>
          </a:solidFill>
          <a:ln w="0">
            <a:noFill/>
          </a:ln>
        </p:spPr>
        <p:txBody>
          <a:bodyPr/>
          <a:lstStyle/>
          <a:p>
            <a:endParaRPr lang="en-US"/>
          </a:p>
        </p:txBody>
      </p:sp>
      <p:sp>
        <p:nvSpPr>
          <p:cNvPr id="119" name="field cell 115">
            <a:extLst>
              <a:ext uri="{FF2B5EF4-FFF2-40B4-BE49-F238E27FC236}">
                <a16:creationId xmlns:a16="http://schemas.microsoft.com/office/drawing/2014/main" id="{624D334B-4037-46E2-A8D2-E8D1F4ECCFE6}"/>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C3E4E7"/>
          </a:solidFill>
          <a:ln w="0">
            <a:noFill/>
          </a:ln>
        </p:spPr>
        <p:txBody>
          <a:bodyPr/>
          <a:lstStyle/>
          <a:p>
            <a:endParaRPr lang="en-US"/>
          </a:p>
        </p:txBody>
      </p:sp>
      <p:sp>
        <p:nvSpPr>
          <p:cNvPr id="120" name="field cell 116">
            <a:extLst>
              <a:ext uri="{FF2B5EF4-FFF2-40B4-BE49-F238E27FC236}">
                <a16:creationId xmlns:a16="http://schemas.microsoft.com/office/drawing/2014/main" id="{F7181DF4-5D28-406C-80BD-DDEB74A793A3}"/>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228088"/>
          </a:solidFill>
          <a:ln w="0">
            <a:noFill/>
          </a:ln>
        </p:spPr>
        <p:txBody>
          <a:bodyPr/>
          <a:lstStyle/>
          <a:p>
            <a:endParaRPr lang="en-US"/>
          </a:p>
        </p:txBody>
      </p:sp>
      <p:sp>
        <p:nvSpPr>
          <p:cNvPr id="121" name="field cell 117">
            <a:extLst>
              <a:ext uri="{FF2B5EF4-FFF2-40B4-BE49-F238E27FC236}">
                <a16:creationId xmlns:a16="http://schemas.microsoft.com/office/drawing/2014/main" id="{F85EBE71-549A-4085-91FD-12593F9A9688}"/>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41969D"/>
          </a:solidFill>
          <a:ln w="0">
            <a:noFill/>
          </a:ln>
        </p:spPr>
        <p:txBody>
          <a:bodyPr/>
          <a:lstStyle/>
          <a:p>
            <a:endParaRPr lang="en-US"/>
          </a:p>
        </p:txBody>
      </p:sp>
      <p:sp>
        <p:nvSpPr>
          <p:cNvPr id="122" name="field cell 118">
            <a:extLst>
              <a:ext uri="{FF2B5EF4-FFF2-40B4-BE49-F238E27FC236}">
                <a16:creationId xmlns:a16="http://schemas.microsoft.com/office/drawing/2014/main" id="{14C5C1C4-035B-4045-8B7D-ECFDF214C163}"/>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58A6AC"/>
          </a:solidFill>
          <a:ln w="0">
            <a:noFill/>
          </a:ln>
        </p:spPr>
        <p:txBody>
          <a:bodyPr/>
          <a:lstStyle/>
          <a:p>
            <a:endParaRPr lang="en-US"/>
          </a:p>
        </p:txBody>
      </p:sp>
      <p:sp>
        <p:nvSpPr>
          <p:cNvPr id="123" name="field cell 119">
            <a:extLst>
              <a:ext uri="{FF2B5EF4-FFF2-40B4-BE49-F238E27FC236}">
                <a16:creationId xmlns:a16="http://schemas.microsoft.com/office/drawing/2014/main" id="{093AEF17-AC62-4ACE-9C1F-1C8B44BADEC9}"/>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2B868E"/>
          </a:solidFill>
          <a:ln w="0">
            <a:noFill/>
          </a:ln>
        </p:spPr>
        <p:txBody>
          <a:bodyPr/>
          <a:lstStyle/>
          <a:p>
            <a:endParaRPr lang="en-US"/>
          </a:p>
        </p:txBody>
      </p:sp>
      <p:sp>
        <p:nvSpPr>
          <p:cNvPr id="124" name="field cell 120">
            <a:extLst>
              <a:ext uri="{FF2B5EF4-FFF2-40B4-BE49-F238E27FC236}">
                <a16:creationId xmlns:a16="http://schemas.microsoft.com/office/drawing/2014/main" id="{517BCEC3-0CDF-4CE2-BF14-128FE3494D35}"/>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6EB7BB"/>
          </a:solidFill>
          <a:ln w="0">
            <a:noFill/>
          </a:ln>
        </p:spPr>
        <p:txBody>
          <a:bodyPr/>
          <a:lstStyle/>
          <a:p>
            <a:endParaRPr lang="en-US"/>
          </a:p>
        </p:txBody>
      </p:sp>
      <p:sp>
        <p:nvSpPr>
          <p:cNvPr id="125" name="field cell 121">
            <a:extLst>
              <a:ext uri="{FF2B5EF4-FFF2-40B4-BE49-F238E27FC236}">
                <a16:creationId xmlns:a16="http://schemas.microsoft.com/office/drawing/2014/main" id="{62CB4372-1873-477E-8C6B-7BA29FAFB59D}"/>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61ADB2"/>
          </a:solidFill>
          <a:ln w="0">
            <a:noFill/>
          </a:ln>
        </p:spPr>
        <p:txBody>
          <a:bodyPr/>
          <a:lstStyle/>
          <a:p>
            <a:endParaRPr lang="en-US"/>
          </a:p>
        </p:txBody>
      </p:sp>
      <p:sp>
        <p:nvSpPr>
          <p:cNvPr id="126" name="field cell 122">
            <a:extLst>
              <a:ext uri="{FF2B5EF4-FFF2-40B4-BE49-F238E27FC236}">
                <a16:creationId xmlns:a16="http://schemas.microsoft.com/office/drawing/2014/main" id="{71C03884-1122-4610-953F-0B757970BA45}"/>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358E95"/>
          </a:solidFill>
          <a:ln w="0">
            <a:noFill/>
          </a:ln>
        </p:spPr>
        <p:txBody>
          <a:bodyPr/>
          <a:lstStyle/>
          <a:p>
            <a:endParaRPr lang="en-US"/>
          </a:p>
        </p:txBody>
      </p:sp>
      <p:sp>
        <p:nvSpPr>
          <p:cNvPr id="127" name="field cell 123">
            <a:extLst>
              <a:ext uri="{FF2B5EF4-FFF2-40B4-BE49-F238E27FC236}">
                <a16:creationId xmlns:a16="http://schemas.microsoft.com/office/drawing/2014/main" id="{C1899ADA-FDD0-445B-A2CA-919E15F914D0}"/>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D727D"/>
          </a:solidFill>
          <a:ln w="0">
            <a:noFill/>
          </a:ln>
        </p:spPr>
        <p:txBody>
          <a:bodyPr/>
          <a:lstStyle/>
          <a:p>
            <a:endParaRPr lang="en-US"/>
          </a:p>
        </p:txBody>
      </p:sp>
      <p:sp>
        <p:nvSpPr>
          <p:cNvPr id="128" name="field cell 124">
            <a:extLst>
              <a:ext uri="{FF2B5EF4-FFF2-40B4-BE49-F238E27FC236}">
                <a16:creationId xmlns:a16="http://schemas.microsoft.com/office/drawing/2014/main" id="{E85598FB-E278-4CD9-974A-893F967DCDC3}"/>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62AEB3"/>
          </a:solidFill>
          <a:ln w="0">
            <a:noFill/>
          </a:ln>
        </p:spPr>
        <p:txBody>
          <a:bodyPr/>
          <a:lstStyle/>
          <a:p>
            <a:endParaRPr lang="en-US"/>
          </a:p>
        </p:txBody>
      </p:sp>
      <p:sp>
        <p:nvSpPr>
          <p:cNvPr id="129" name="field cell 125">
            <a:extLst>
              <a:ext uri="{FF2B5EF4-FFF2-40B4-BE49-F238E27FC236}">
                <a16:creationId xmlns:a16="http://schemas.microsoft.com/office/drawing/2014/main" id="{E3D4D994-7CB1-435F-B378-DBFB57679940}"/>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40959C"/>
          </a:solidFill>
          <a:ln w="0">
            <a:noFill/>
          </a:ln>
        </p:spPr>
        <p:txBody>
          <a:bodyPr/>
          <a:lstStyle/>
          <a:p>
            <a:endParaRPr lang="en-US"/>
          </a:p>
        </p:txBody>
      </p:sp>
      <p:sp>
        <p:nvSpPr>
          <p:cNvPr id="130" name="field cell 126">
            <a:extLst>
              <a:ext uri="{FF2B5EF4-FFF2-40B4-BE49-F238E27FC236}">
                <a16:creationId xmlns:a16="http://schemas.microsoft.com/office/drawing/2014/main" id="{51D39CC5-F40B-40C4-8C74-DE6CA5FB7A2A}"/>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67B1B6"/>
          </a:solidFill>
          <a:ln w="0">
            <a:noFill/>
          </a:ln>
        </p:spPr>
        <p:txBody>
          <a:bodyPr/>
          <a:lstStyle/>
          <a:p>
            <a:endParaRPr lang="en-US"/>
          </a:p>
        </p:txBody>
      </p:sp>
      <p:sp>
        <p:nvSpPr>
          <p:cNvPr id="131" name="field cell 127">
            <a:extLst>
              <a:ext uri="{FF2B5EF4-FFF2-40B4-BE49-F238E27FC236}">
                <a16:creationId xmlns:a16="http://schemas.microsoft.com/office/drawing/2014/main" id="{B0133CD6-80AB-4AA6-B5AD-660D8299D3A5}"/>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499CA2"/>
          </a:solidFill>
          <a:ln w="0">
            <a:noFill/>
          </a:ln>
        </p:spPr>
        <p:txBody>
          <a:bodyPr/>
          <a:lstStyle/>
          <a:p>
            <a:endParaRPr lang="en-US"/>
          </a:p>
        </p:txBody>
      </p:sp>
      <p:sp>
        <p:nvSpPr>
          <p:cNvPr id="132" name="field cell 128">
            <a:extLst>
              <a:ext uri="{FF2B5EF4-FFF2-40B4-BE49-F238E27FC236}">
                <a16:creationId xmlns:a16="http://schemas.microsoft.com/office/drawing/2014/main" id="{BE8105AD-CBBF-494C-BDBF-C535CD93121D}"/>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D737D"/>
          </a:solidFill>
          <a:ln w="0">
            <a:noFill/>
          </a:ln>
        </p:spPr>
        <p:txBody>
          <a:bodyPr/>
          <a:lstStyle/>
          <a:p>
            <a:endParaRPr lang="en-US"/>
          </a:p>
        </p:txBody>
      </p:sp>
      <p:sp>
        <p:nvSpPr>
          <p:cNvPr id="133" name="field cell 129">
            <a:extLst>
              <a:ext uri="{FF2B5EF4-FFF2-40B4-BE49-F238E27FC236}">
                <a16:creationId xmlns:a16="http://schemas.microsoft.com/office/drawing/2014/main" id="{E5A39060-5665-4E34-A72A-1F547B43FCE8}"/>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C5C6C"/>
          </a:solidFill>
          <a:ln w="0">
            <a:noFill/>
          </a:ln>
        </p:spPr>
        <p:txBody>
          <a:bodyPr/>
          <a:lstStyle/>
          <a:p>
            <a:endParaRPr lang="en-US"/>
          </a:p>
        </p:txBody>
      </p:sp>
      <p:sp>
        <p:nvSpPr>
          <p:cNvPr id="134" name="field cell 130">
            <a:extLst>
              <a:ext uri="{FF2B5EF4-FFF2-40B4-BE49-F238E27FC236}">
                <a16:creationId xmlns:a16="http://schemas.microsoft.com/office/drawing/2014/main" id="{76C05808-9BCF-464E-B63B-20802BAC9212}"/>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42979D"/>
          </a:solidFill>
          <a:ln w="0">
            <a:noFill/>
          </a:ln>
        </p:spPr>
        <p:txBody>
          <a:bodyPr/>
          <a:lstStyle/>
          <a:p>
            <a:endParaRPr lang="en-US"/>
          </a:p>
        </p:txBody>
      </p:sp>
      <p:sp>
        <p:nvSpPr>
          <p:cNvPr id="135" name="field cell 131">
            <a:extLst>
              <a:ext uri="{FF2B5EF4-FFF2-40B4-BE49-F238E27FC236}">
                <a16:creationId xmlns:a16="http://schemas.microsoft.com/office/drawing/2014/main" id="{0E586EAC-8BA3-492F-B1FA-50DFC0C209A0}"/>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43989E"/>
          </a:solidFill>
          <a:ln w="0">
            <a:noFill/>
          </a:ln>
        </p:spPr>
        <p:txBody>
          <a:bodyPr/>
          <a:lstStyle/>
          <a:p>
            <a:endParaRPr lang="en-US"/>
          </a:p>
        </p:txBody>
      </p:sp>
      <p:sp>
        <p:nvSpPr>
          <p:cNvPr id="136" name="field cell 132">
            <a:extLst>
              <a:ext uri="{FF2B5EF4-FFF2-40B4-BE49-F238E27FC236}">
                <a16:creationId xmlns:a16="http://schemas.microsoft.com/office/drawing/2014/main" id="{58269854-20F8-47DB-AE26-E10F9507F3E9}"/>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D737D"/>
          </a:solidFill>
          <a:ln w="0">
            <a:noFill/>
          </a:ln>
        </p:spPr>
        <p:txBody>
          <a:bodyPr/>
          <a:lstStyle/>
          <a:p>
            <a:endParaRPr lang="en-US"/>
          </a:p>
        </p:txBody>
      </p:sp>
      <p:sp>
        <p:nvSpPr>
          <p:cNvPr id="137" name="field cell 133">
            <a:extLst>
              <a:ext uri="{FF2B5EF4-FFF2-40B4-BE49-F238E27FC236}">
                <a16:creationId xmlns:a16="http://schemas.microsoft.com/office/drawing/2014/main" id="{2EE21240-3E64-4460-B7D7-E3E4CD32DE2D}"/>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C5667"/>
          </a:solidFill>
          <a:ln w="0">
            <a:noFill/>
          </a:ln>
        </p:spPr>
        <p:txBody>
          <a:bodyPr/>
          <a:lstStyle/>
          <a:p>
            <a:endParaRPr lang="en-US"/>
          </a:p>
        </p:txBody>
      </p:sp>
      <p:sp>
        <p:nvSpPr>
          <p:cNvPr id="138" name="field cell 134">
            <a:extLst>
              <a:ext uri="{FF2B5EF4-FFF2-40B4-BE49-F238E27FC236}">
                <a16:creationId xmlns:a16="http://schemas.microsoft.com/office/drawing/2014/main" id="{3345720F-3688-4E24-9682-B44AA67FDCD8}"/>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A3F56"/>
          </a:solidFill>
          <a:ln w="0">
            <a:noFill/>
          </a:ln>
        </p:spPr>
        <p:txBody>
          <a:bodyPr/>
          <a:lstStyle/>
          <a:p>
            <a:endParaRPr lang="en-US"/>
          </a:p>
        </p:txBody>
      </p:sp>
      <p:sp>
        <p:nvSpPr>
          <p:cNvPr id="139" name="field cell 135">
            <a:extLst>
              <a:ext uri="{FF2B5EF4-FFF2-40B4-BE49-F238E27FC236}">
                <a16:creationId xmlns:a16="http://schemas.microsoft.com/office/drawing/2014/main" id="{A993E175-96A7-4810-BFE2-2A9665B659DA}"/>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A3F55"/>
          </a:solidFill>
          <a:ln w="0">
            <a:noFill/>
          </a:ln>
        </p:spPr>
        <p:txBody>
          <a:bodyPr/>
          <a:lstStyle/>
          <a:p>
            <a:endParaRPr lang="en-US"/>
          </a:p>
        </p:txBody>
      </p:sp>
      <p:sp>
        <p:nvSpPr>
          <p:cNvPr id="140" name="field cell 136">
            <a:extLst>
              <a:ext uri="{FF2B5EF4-FFF2-40B4-BE49-F238E27FC236}">
                <a16:creationId xmlns:a16="http://schemas.microsoft.com/office/drawing/2014/main" id="{43335C0D-0476-4576-91BF-9DDA70112F01}"/>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D6F7B"/>
          </a:solidFill>
          <a:ln w="0">
            <a:noFill/>
          </a:ln>
        </p:spPr>
        <p:txBody>
          <a:bodyPr/>
          <a:lstStyle/>
          <a:p>
            <a:endParaRPr lang="en-US"/>
          </a:p>
        </p:txBody>
      </p:sp>
      <p:sp>
        <p:nvSpPr>
          <p:cNvPr id="141" name="field cell 137">
            <a:extLst>
              <a:ext uri="{FF2B5EF4-FFF2-40B4-BE49-F238E27FC236}">
                <a16:creationId xmlns:a16="http://schemas.microsoft.com/office/drawing/2014/main" id="{37674DD8-6215-452F-B3FB-DB4C61F138A8}"/>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D6472"/>
          </a:solidFill>
          <a:ln w="0">
            <a:noFill/>
          </a:ln>
        </p:spPr>
        <p:txBody>
          <a:bodyPr/>
          <a:lstStyle/>
          <a:p>
            <a:endParaRPr lang="en-US"/>
          </a:p>
        </p:txBody>
      </p:sp>
      <p:sp>
        <p:nvSpPr>
          <p:cNvPr id="142" name="field cell 138">
            <a:extLst>
              <a:ext uri="{FF2B5EF4-FFF2-40B4-BE49-F238E27FC236}">
                <a16:creationId xmlns:a16="http://schemas.microsoft.com/office/drawing/2014/main" id="{07C13D20-94DC-4B35-9237-30B7004A9BDE}"/>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D6B77"/>
          </a:solidFill>
          <a:ln w="0">
            <a:noFill/>
          </a:ln>
        </p:spPr>
        <p:txBody>
          <a:bodyPr/>
          <a:lstStyle/>
          <a:p>
            <a:endParaRPr lang="en-US"/>
          </a:p>
        </p:txBody>
      </p:sp>
      <p:sp>
        <p:nvSpPr>
          <p:cNvPr id="143" name="field cell 139">
            <a:extLst>
              <a:ext uri="{FF2B5EF4-FFF2-40B4-BE49-F238E27FC236}">
                <a16:creationId xmlns:a16="http://schemas.microsoft.com/office/drawing/2014/main" id="{441A9F70-9CF6-448E-9ECE-E0EB6F5C287B}"/>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C5969"/>
          </a:solidFill>
          <a:ln w="0">
            <a:noFill/>
          </a:ln>
        </p:spPr>
        <p:txBody>
          <a:bodyPr/>
          <a:lstStyle/>
          <a:p>
            <a:endParaRPr lang="en-US"/>
          </a:p>
        </p:txBody>
      </p:sp>
      <p:sp>
        <p:nvSpPr>
          <p:cNvPr id="144" name="field cell 140">
            <a:extLst>
              <a:ext uri="{FF2B5EF4-FFF2-40B4-BE49-F238E27FC236}">
                <a16:creationId xmlns:a16="http://schemas.microsoft.com/office/drawing/2014/main" id="{C5EA88B8-9BEA-4F1B-B2BF-FF80323AEC78}"/>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A3951"/>
          </a:solidFill>
          <a:ln w="0">
            <a:noFill/>
          </a:ln>
        </p:spPr>
        <p:txBody>
          <a:bodyPr/>
          <a:lstStyle/>
          <a:p>
            <a:endParaRPr lang="en-US"/>
          </a:p>
        </p:txBody>
      </p:sp>
      <p:sp>
        <p:nvSpPr>
          <p:cNvPr id="145" name="field cell 141">
            <a:extLst>
              <a:ext uri="{FF2B5EF4-FFF2-40B4-BE49-F238E27FC236}">
                <a16:creationId xmlns:a16="http://schemas.microsoft.com/office/drawing/2014/main" id="{942D7E9E-1A0E-44A9-8ED9-09CF5EE13C6C}"/>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A3F55"/>
          </a:solidFill>
          <a:ln w="0">
            <a:noFill/>
          </a:ln>
        </p:spPr>
        <p:txBody>
          <a:bodyPr/>
          <a:lstStyle/>
          <a:p>
            <a:endParaRPr lang="en-US"/>
          </a:p>
        </p:txBody>
      </p:sp>
      <p:sp>
        <p:nvSpPr>
          <p:cNvPr id="146" name="field cell 142">
            <a:extLst>
              <a:ext uri="{FF2B5EF4-FFF2-40B4-BE49-F238E27FC236}">
                <a16:creationId xmlns:a16="http://schemas.microsoft.com/office/drawing/2014/main" id="{CD3007C8-8B3B-49BB-B03A-8C84C234C177}"/>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4D9FA5"/>
          </a:solidFill>
          <a:ln w="0">
            <a:noFill/>
          </a:ln>
        </p:spPr>
        <p:txBody>
          <a:bodyPr/>
          <a:lstStyle/>
          <a:p>
            <a:endParaRPr lang="en-US"/>
          </a:p>
        </p:txBody>
      </p:sp>
      <p:sp>
        <p:nvSpPr>
          <p:cNvPr id="147" name="field cell 143">
            <a:extLst>
              <a:ext uri="{FF2B5EF4-FFF2-40B4-BE49-F238E27FC236}">
                <a16:creationId xmlns:a16="http://schemas.microsoft.com/office/drawing/2014/main" id="{6AF37198-5CF8-43D9-8785-7477EE7AF232}"/>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489CA2"/>
          </a:solidFill>
          <a:ln w="0">
            <a:noFill/>
          </a:ln>
        </p:spPr>
        <p:txBody>
          <a:bodyPr/>
          <a:lstStyle/>
          <a:p>
            <a:endParaRPr lang="en-US"/>
          </a:p>
        </p:txBody>
      </p:sp>
      <p:sp>
        <p:nvSpPr>
          <p:cNvPr id="148" name="field cell 144">
            <a:extLst>
              <a:ext uri="{FF2B5EF4-FFF2-40B4-BE49-F238E27FC236}">
                <a16:creationId xmlns:a16="http://schemas.microsoft.com/office/drawing/2014/main" id="{32C466FE-72D2-4A79-912F-4A25662C24E6}"/>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E757F"/>
          </a:solidFill>
          <a:ln w="0">
            <a:noFill/>
          </a:ln>
        </p:spPr>
        <p:txBody>
          <a:bodyPr/>
          <a:lstStyle/>
          <a:p>
            <a:endParaRPr lang="en-US"/>
          </a:p>
        </p:txBody>
      </p:sp>
      <p:sp>
        <p:nvSpPr>
          <p:cNvPr id="149" name="field cell 145">
            <a:extLst>
              <a:ext uri="{FF2B5EF4-FFF2-40B4-BE49-F238E27FC236}">
                <a16:creationId xmlns:a16="http://schemas.microsoft.com/office/drawing/2014/main" id="{9EA26C6F-7FAB-4E47-924A-26CD433D7344}"/>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C5868"/>
          </a:solidFill>
          <a:ln w="0">
            <a:noFill/>
          </a:ln>
        </p:spPr>
        <p:txBody>
          <a:bodyPr/>
          <a:lstStyle/>
          <a:p>
            <a:endParaRPr lang="en-US"/>
          </a:p>
        </p:txBody>
      </p:sp>
      <p:sp>
        <p:nvSpPr>
          <p:cNvPr id="150" name="field cell 146">
            <a:extLst>
              <a:ext uri="{FF2B5EF4-FFF2-40B4-BE49-F238E27FC236}">
                <a16:creationId xmlns:a16="http://schemas.microsoft.com/office/drawing/2014/main" id="{08B45F9F-B290-426D-B2D5-86DE18DB71EE}"/>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7CC0C4"/>
          </a:solidFill>
          <a:ln w="0">
            <a:noFill/>
          </a:ln>
        </p:spPr>
        <p:txBody>
          <a:bodyPr/>
          <a:lstStyle/>
          <a:p>
            <a:endParaRPr lang="en-US"/>
          </a:p>
        </p:txBody>
      </p:sp>
      <p:sp>
        <p:nvSpPr>
          <p:cNvPr id="151" name="field cell 147">
            <a:extLst>
              <a:ext uri="{FF2B5EF4-FFF2-40B4-BE49-F238E27FC236}">
                <a16:creationId xmlns:a16="http://schemas.microsoft.com/office/drawing/2014/main" id="{F617A684-36A2-4A35-9BC1-3721E017153A}"/>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8ACBCE"/>
          </a:solidFill>
          <a:ln w="0">
            <a:noFill/>
          </a:ln>
        </p:spPr>
        <p:txBody>
          <a:bodyPr/>
          <a:lstStyle/>
          <a:p>
            <a:endParaRPr lang="en-US"/>
          </a:p>
        </p:txBody>
      </p:sp>
      <p:sp>
        <p:nvSpPr>
          <p:cNvPr id="152" name="field cell 148">
            <a:extLst>
              <a:ext uri="{FF2B5EF4-FFF2-40B4-BE49-F238E27FC236}">
                <a16:creationId xmlns:a16="http://schemas.microsoft.com/office/drawing/2014/main" id="{E6FB6AAB-B69D-495F-9F60-2A610599B9E6}"/>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4A9DA3"/>
          </a:solidFill>
          <a:ln w="0">
            <a:noFill/>
          </a:ln>
        </p:spPr>
        <p:txBody>
          <a:bodyPr/>
          <a:lstStyle/>
          <a:p>
            <a:endParaRPr lang="en-US"/>
          </a:p>
        </p:txBody>
      </p:sp>
      <p:sp>
        <p:nvSpPr>
          <p:cNvPr id="153" name="field cell 149">
            <a:extLst>
              <a:ext uri="{FF2B5EF4-FFF2-40B4-BE49-F238E27FC236}">
                <a16:creationId xmlns:a16="http://schemas.microsoft.com/office/drawing/2014/main" id="{672375BC-3F10-40C2-8F31-920DA7E97A34}"/>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2F8991"/>
          </a:solidFill>
          <a:ln w="0">
            <a:noFill/>
          </a:ln>
        </p:spPr>
        <p:txBody>
          <a:bodyPr/>
          <a:lstStyle/>
          <a:p>
            <a:endParaRPr lang="en-US"/>
          </a:p>
        </p:txBody>
      </p:sp>
      <p:sp>
        <p:nvSpPr>
          <p:cNvPr id="154" name="field cell 150">
            <a:extLst>
              <a:ext uri="{FF2B5EF4-FFF2-40B4-BE49-F238E27FC236}">
                <a16:creationId xmlns:a16="http://schemas.microsoft.com/office/drawing/2014/main" id="{CCFE6BBB-649F-41AE-AC0C-3731626F12F9}"/>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51A2A8"/>
          </a:solidFill>
          <a:ln w="0">
            <a:noFill/>
          </a:ln>
        </p:spPr>
        <p:txBody>
          <a:bodyPr/>
          <a:lstStyle/>
          <a:p>
            <a:endParaRPr lang="en-US"/>
          </a:p>
        </p:txBody>
      </p:sp>
      <p:sp>
        <p:nvSpPr>
          <p:cNvPr id="155" name="field cell 151">
            <a:extLst>
              <a:ext uri="{FF2B5EF4-FFF2-40B4-BE49-F238E27FC236}">
                <a16:creationId xmlns:a16="http://schemas.microsoft.com/office/drawing/2014/main" id="{0CA2C6DA-DD00-46B9-B137-BFE2EF703189}"/>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378F96"/>
          </a:solidFill>
          <a:ln w="0">
            <a:noFill/>
          </a:ln>
        </p:spPr>
        <p:txBody>
          <a:bodyPr/>
          <a:lstStyle/>
          <a:p>
            <a:endParaRPr lang="en-US"/>
          </a:p>
        </p:txBody>
      </p:sp>
      <p:sp>
        <p:nvSpPr>
          <p:cNvPr id="156" name="field cell 152">
            <a:extLst>
              <a:ext uri="{FF2B5EF4-FFF2-40B4-BE49-F238E27FC236}">
                <a16:creationId xmlns:a16="http://schemas.microsoft.com/office/drawing/2014/main" id="{ECD514CF-F1A7-4263-82E1-1F83D1FC7D8B}"/>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B3DEE1"/>
          </a:solidFill>
          <a:ln w="0">
            <a:noFill/>
          </a:ln>
        </p:spPr>
        <p:txBody>
          <a:bodyPr/>
          <a:lstStyle/>
          <a:p>
            <a:endParaRPr lang="en-US"/>
          </a:p>
        </p:txBody>
      </p:sp>
      <p:sp>
        <p:nvSpPr>
          <p:cNvPr id="157" name="field cell 153">
            <a:extLst>
              <a:ext uri="{FF2B5EF4-FFF2-40B4-BE49-F238E27FC236}">
                <a16:creationId xmlns:a16="http://schemas.microsoft.com/office/drawing/2014/main" id="{945726AD-A861-4579-924A-1E7ED1A53142}"/>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A5D8DB"/>
          </a:solidFill>
          <a:ln w="0">
            <a:noFill/>
          </a:ln>
        </p:spPr>
        <p:txBody>
          <a:bodyPr/>
          <a:lstStyle/>
          <a:p>
            <a:endParaRPr lang="en-US"/>
          </a:p>
        </p:txBody>
      </p:sp>
      <p:sp>
        <p:nvSpPr>
          <p:cNvPr id="158" name="field cell 154">
            <a:extLst>
              <a:ext uri="{FF2B5EF4-FFF2-40B4-BE49-F238E27FC236}">
                <a16:creationId xmlns:a16="http://schemas.microsoft.com/office/drawing/2014/main" id="{F5D4ADA6-AA84-482F-A4DA-DC72BE85E24B}"/>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81C4C8"/>
          </a:solidFill>
          <a:ln w="0">
            <a:noFill/>
          </a:ln>
        </p:spPr>
        <p:txBody>
          <a:bodyPr/>
          <a:lstStyle/>
          <a:p>
            <a:endParaRPr lang="en-US"/>
          </a:p>
        </p:txBody>
      </p:sp>
      <p:sp>
        <p:nvSpPr>
          <p:cNvPr id="159" name="field cell 155">
            <a:extLst>
              <a:ext uri="{FF2B5EF4-FFF2-40B4-BE49-F238E27FC236}">
                <a16:creationId xmlns:a16="http://schemas.microsoft.com/office/drawing/2014/main" id="{834594F1-056E-4329-939A-09FBD451A653}"/>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72BABE"/>
          </a:solidFill>
          <a:ln w="0">
            <a:noFill/>
          </a:ln>
        </p:spPr>
        <p:txBody>
          <a:bodyPr/>
          <a:lstStyle/>
          <a:p>
            <a:endParaRPr lang="en-US"/>
          </a:p>
        </p:txBody>
      </p:sp>
      <p:sp>
        <p:nvSpPr>
          <p:cNvPr id="160" name="field cell 156">
            <a:extLst>
              <a:ext uri="{FF2B5EF4-FFF2-40B4-BE49-F238E27FC236}">
                <a16:creationId xmlns:a16="http://schemas.microsoft.com/office/drawing/2014/main" id="{52C370A9-6E1E-440E-8AFD-471E812C6451}"/>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3F959B"/>
          </a:solidFill>
          <a:ln w="0">
            <a:noFill/>
          </a:ln>
        </p:spPr>
        <p:txBody>
          <a:bodyPr/>
          <a:lstStyle/>
          <a:p>
            <a:endParaRPr lang="en-US"/>
          </a:p>
        </p:txBody>
      </p:sp>
      <p:sp>
        <p:nvSpPr>
          <p:cNvPr id="161" name="field cell 157">
            <a:extLst>
              <a:ext uri="{FF2B5EF4-FFF2-40B4-BE49-F238E27FC236}">
                <a16:creationId xmlns:a16="http://schemas.microsoft.com/office/drawing/2014/main" id="{87723E4F-C618-42ED-A6EE-89B701E45CCF}"/>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E7C84"/>
          </a:solidFill>
          <a:ln w="0">
            <a:noFill/>
          </a:ln>
        </p:spPr>
        <p:txBody>
          <a:bodyPr/>
          <a:lstStyle/>
          <a:p>
            <a:endParaRPr lang="en-US"/>
          </a:p>
        </p:txBody>
      </p:sp>
      <p:sp>
        <p:nvSpPr>
          <p:cNvPr id="162" name="field cell 158">
            <a:extLst>
              <a:ext uri="{FF2B5EF4-FFF2-40B4-BE49-F238E27FC236}">
                <a16:creationId xmlns:a16="http://schemas.microsoft.com/office/drawing/2014/main" id="{C0CEDE56-FE22-46DB-803D-62E46C501255}"/>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3C9399"/>
          </a:solidFill>
          <a:ln w="0">
            <a:noFill/>
          </a:ln>
        </p:spPr>
        <p:txBody>
          <a:bodyPr/>
          <a:lstStyle/>
          <a:p>
            <a:endParaRPr lang="en-US"/>
          </a:p>
        </p:txBody>
      </p:sp>
      <p:sp>
        <p:nvSpPr>
          <p:cNvPr id="163" name="field cell 159">
            <a:extLst>
              <a:ext uri="{FF2B5EF4-FFF2-40B4-BE49-F238E27FC236}">
                <a16:creationId xmlns:a16="http://schemas.microsoft.com/office/drawing/2014/main" id="{6FE352AD-BAF1-4A6A-A99E-871743228C61}"/>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E7781"/>
          </a:solidFill>
          <a:ln w="0">
            <a:noFill/>
          </a:ln>
        </p:spPr>
        <p:txBody>
          <a:bodyPr/>
          <a:lstStyle/>
          <a:p>
            <a:endParaRPr lang="en-US"/>
          </a:p>
        </p:txBody>
      </p:sp>
      <p:sp>
        <p:nvSpPr>
          <p:cNvPr id="164" name="field cell 160">
            <a:extLst>
              <a:ext uri="{FF2B5EF4-FFF2-40B4-BE49-F238E27FC236}">
                <a16:creationId xmlns:a16="http://schemas.microsoft.com/office/drawing/2014/main" id="{169E95B7-24F9-47DC-B317-61FAD36956F7}"/>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D6D78"/>
          </a:solidFill>
          <a:ln w="0">
            <a:noFill/>
          </a:ln>
        </p:spPr>
        <p:txBody>
          <a:bodyPr/>
          <a:lstStyle/>
          <a:p>
            <a:endParaRPr lang="en-US"/>
          </a:p>
        </p:txBody>
      </p:sp>
      <p:sp>
        <p:nvSpPr>
          <p:cNvPr id="165" name="field cell 161">
            <a:extLst>
              <a:ext uri="{FF2B5EF4-FFF2-40B4-BE49-F238E27FC236}">
                <a16:creationId xmlns:a16="http://schemas.microsoft.com/office/drawing/2014/main" id="{90BA89B4-FB35-4303-9CE8-0F0B43633808}"/>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D717C"/>
          </a:solidFill>
          <a:ln w="0">
            <a:noFill/>
          </a:ln>
        </p:spPr>
        <p:txBody>
          <a:bodyPr/>
          <a:lstStyle/>
          <a:p>
            <a:endParaRPr lang="en-US"/>
          </a:p>
        </p:txBody>
      </p:sp>
      <p:sp>
        <p:nvSpPr>
          <p:cNvPr id="166" name="field cell 162">
            <a:extLst>
              <a:ext uri="{FF2B5EF4-FFF2-40B4-BE49-F238E27FC236}">
                <a16:creationId xmlns:a16="http://schemas.microsoft.com/office/drawing/2014/main" id="{04868D81-B40F-4AF9-A6A9-5220E37654DA}"/>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E757F"/>
          </a:solidFill>
          <a:ln w="0">
            <a:noFill/>
          </a:ln>
        </p:spPr>
        <p:txBody>
          <a:bodyPr/>
          <a:lstStyle/>
          <a:p>
            <a:endParaRPr lang="en-US"/>
          </a:p>
        </p:txBody>
      </p:sp>
      <p:sp>
        <p:nvSpPr>
          <p:cNvPr id="167" name="field cell 163">
            <a:extLst>
              <a:ext uri="{FF2B5EF4-FFF2-40B4-BE49-F238E27FC236}">
                <a16:creationId xmlns:a16="http://schemas.microsoft.com/office/drawing/2014/main" id="{1F61D4A7-7D2C-429E-8992-96733AC1EA5B}"/>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D6D79"/>
          </a:solidFill>
          <a:ln w="0">
            <a:noFill/>
          </a:ln>
        </p:spPr>
        <p:txBody>
          <a:bodyPr/>
          <a:lstStyle/>
          <a:p>
            <a:endParaRPr lang="en-US"/>
          </a:p>
        </p:txBody>
      </p:sp>
      <p:sp>
        <p:nvSpPr>
          <p:cNvPr id="168" name="field cell 164">
            <a:extLst>
              <a:ext uri="{FF2B5EF4-FFF2-40B4-BE49-F238E27FC236}">
                <a16:creationId xmlns:a16="http://schemas.microsoft.com/office/drawing/2014/main" id="{A6B1C200-8B26-4360-BB15-609D8FDA03EB}"/>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C6371"/>
          </a:solidFill>
          <a:ln w="0">
            <a:noFill/>
          </a:ln>
        </p:spPr>
        <p:txBody>
          <a:bodyPr/>
          <a:lstStyle/>
          <a:p>
            <a:endParaRPr lang="en-US"/>
          </a:p>
        </p:txBody>
      </p:sp>
      <p:sp>
        <p:nvSpPr>
          <p:cNvPr id="169" name="field cell 165">
            <a:extLst>
              <a:ext uri="{FF2B5EF4-FFF2-40B4-BE49-F238E27FC236}">
                <a16:creationId xmlns:a16="http://schemas.microsoft.com/office/drawing/2014/main" id="{EE4D4DC4-0CE9-4DFA-B3B0-A4DDDE9ED67F}"/>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1D6E7A"/>
          </a:solidFill>
          <a:ln w="0">
            <a:noFill/>
          </a:ln>
        </p:spPr>
        <p:txBody>
          <a:bodyPr/>
          <a:lstStyle/>
          <a:p>
            <a:endParaRPr lang="en-US"/>
          </a:p>
        </p:txBody>
      </p:sp>
      <p:sp>
        <p:nvSpPr>
          <p:cNvPr id="170" name="field cell 166">
            <a:extLst>
              <a:ext uri="{FF2B5EF4-FFF2-40B4-BE49-F238E27FC236}">
                <a16:creationId xmlns:a16="http://schemas.microsoft.com/office/drawing/2014/main" id="{12F2067E-D1C4-44A4-87EA-AFA92B025E17}"/>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1E7882"/>
          </a:solidFill>
          <a:ln w="0">
            <a:noFill/>
          </a:ln>
        </p:spPr>
        <p:txBody>
          <a:bodyPr/>
          <a:lstStyle/>
          <a:p>
            <a:endParaRPr lang="en-US"/>
          </a:p>
        </p:txBody>
      </p:sp>
      <p:sp>
        <p:nvSpPr>
          <p:cNvPr id="171" name="field cell 167">
            <a:extLst>
              <a:ext uri="{FF2B5EF4-FFF2-40B4-BE49-F238E27FC236}">
                <a16:creationId xmlns:a16="http://schemas.microsoft.com/office/drawing/2014/main" id="{807D8D3E-B6FE-4CB9-85EA-B6FF9FEDB8C1}"/>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D717C"/>
          </a:solidFill>
          <a:ln w="0">
            <a:noFill/>
          </a:ln>
        </p:spPr>
        <p:txBody>
          <a:bodyPr/>
          <a:lstStyle/>
          <a:p>
            <a:endParaRPr lang="en-US"/>
          </a:p>
        </p:txBody>
      </p:sp>
      <p:sp>
        <p:nvSpPr>
          <p:cNvPr id="172" name="field cell 168">
            <a:extLst>
              <a:ext uri="{FF2B5EF4-FFF2-40B4-BE49-F238E27FC236}">
                <a16:creationId xmlns:a16="http://schemas.microsoft.com/office/drawing/2014/main" id="{70705957-AA1A-4809-9DD8-AD51570D3B87}"/>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B5163"/>
          </a:solidFill>
          <a:ln w="0">
            <a:noFill/>
          </a:ln>
        </p:spPr>
        <p:txBody>
          <a:bodyPr/>
          <a:lstStyle/>
          <a:p>
            <a:endParaRPr lang="en-US"/>
          </a:p>
        </p:txBody>
      </p:sp>
      <p:sp>
        <p:nvSpPr>
          <p:cNvPr id="173" name="field cell 169">
            <a:extLst>
              <a:ext uri="{FF2B5EF4-FFF2-40B4-BE49-F238E27FC236}">
                <a16:creationId xmlns:a16="http://schemas.microsoft.com/office/drawing/2014/main" id="{6853F855-CBB1-4219-A3B8-D31BD32C7308}"/>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B4459"/>
          </a:solidFill>
          <a:ln w="0">
            <a:noFill/>
          </a:ln>
        </p:spPr>
        <p:txBody>
          <a:bodyPr/>
          <a:lstStyle/>
          <a:p>
            <a:endParaRPr lang="en-US"/>
          </a:p>
        </p:txBody>
      </p:sp>
      <p:sp>
        <p:nvSpPr>
          <p:cNvPr id="174" name="field cell 170">
            <a:extLst>
              <a:ext uri="{FF2B5EF4-FFF2-40B4-BE49-F238E27FC236}">
                <a16:creationId xmlns:a16="http://schemas.microsoft.com/office/drawing/2014/main" id="{3E61F13B-E4C9-4D49-9ECC-9C1B192793C9}"/>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A4358"/>
          </a:solidFill>
          <a:ln w="0">
            <a:noFill/>
          </a:ln>
        </p:spPr>
        <p:txBody>
          <a:bodyPr/>
          <a:lstStyle/>
          <a:p>
            <a:endParaRPr lang="en-US"/>
          </a:p>
        </p:txBody>
      </p:sp>
      <p:sp>
        <p:nvSpPr>
          <p:cNvPr id="175" name="field cell 171">
            <a:extLst>
              <a:ext uri="{FF2B5EF4-FFF2-40B4-BE49-F238E27FC236}">
                <a16:creationId xmlns:a16="http://schemas.microsoft.com/office/drawing/2014/main" id="{521A24E9-0AD2-4C07-84DE-D6024F538995}"/>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B5365"/>
          </a:solidFill>
          <a:ln w="0">
            <a:noFill/>
          </a:ln>
        </p:spPr>
        <p:txBody>
          <a:bodyPr/>
          <a:lstStyle/>
          <a:p>
            <a:endParaRPr lang="en-US"/>
          </a:p>
        </p:txBody>
      </p:sp>
      <p:sp>
        <p:nvSpPr>
          <p:cNvPr id="176" name="field cell 172">
            <a:extLst>
              <a:ext uri="{FF2B5EF4-FFF2-40B4-BE49-F238E27FC236}">
                <a16:creationId xmlns:a16="http://schemas.microsoft.com/office/drawing/2014/main" id="{77A1F78E-13F7-4775-BD50-9784C8063621}"/>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D9EDF0"/>
          </a:solidFill>
          <a:ln w="0">
            <a:noFill/>
          </a:ln>
        </p:spPr>
        <p:txBody>
          <a:bodyPr/>
          <a:lstStyle/>
          <a:p>
            <a:endParaRPr lang="en-US"/>
          </a:p>
        </p:txBody>
      </p:sp>
      <p:sp>
        <p:nvSpPr>
          <p:cNvPr id="177" name="field cell 173">
            <a:extLst>
              <a:ext uri="{FF2B5EF4-FFF2-40B4-BE49-F238E27FC236}">
                <a16:creationId xmlns:a16="http://schemas.microsoft.com/office/drawing/2014/main" id="{0265B9F3-6F1B-4D5B-A0EA-B08A9A6AD245}"/>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C1E3E6"/>
          </a:solidFill>
          <a:ln w="0">
            <a:noFill/>
          </a:ln>
        </p:spPr>
        <p:txBody>
          <a:bodyPr/>
          <a:lstStyle/>
          <a:p>
            <a:endParaRPr lang="en-US"/>
          </a:p>
        </p:txBody>
      </p:sp>
      <p:sp>
        <p:nvSpPr>
          <p:cNvPr id="178" name="field cell 174">
            <a:extLst>
              <a:ext uri="{FF2B5EF4-FFF2-40B4-BE49-F238E27FC236}">
                <a16:creationId xmlns:a16="http://schemas.microsoft.com/office/drawing/2014/main" id="{CD94221C-54BF-43B6-B328-17B53B05BBDD}"/>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9BD3D6"/>
          </a:solidFill>
          <a:ln w="0">
            <a:noFill/>
          </a:ln>
        </p:spPr>
        <p:txBody>
          <a:bodyPr/>
          <a:lstStyle/>
          <a:p>
            <a:endParaRPr lang="en-US"/>
          </a:p>
        </p:txBody>
      </p:sp>
      <p:sp>
        <p:nvSpPr>
          <p:cNvPr id="179" name="field cell 175">
            <a:extLst>
              <a:ext uri="{FF2B5EF4-FFF2-40B4-BE49-F238E27FC236}">
                <a16:creationId xmlns:a16="http://schemas.microsoft.com/office/drawing/2014/main" id="{FB26E7A6-2DA8-432C-9C55-565A37913D27}"/>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96D2D5"/>
          </a:solidFill>
          <a:ln w="0">
            <a:noFill/>
          </a:ln>
        </p:spPr>
        <p:txBody>
          <a:bodyPr/>
          <a:lstStyle/>
          <a:p>
            <a:endParaRPr lang="en-US"/>
          </a:p>
        </p:txBody>
      </p:sp>
      <p:sp>
        <p:nvSpPr>
          <p:cNvPr id="180" name="field cell 176">
            <a:extLst>
              <a:ext uri="{FF2B5EF4-FFF2-40B4-BE49-F238E27FC236}">
                <a16:creationId xmlns:a16="http://schemas.microsoft.com/office/drawing/2014/main" id="{22CE9BF3-77FF-4C12-A9DC-DC377664CD0D}"/>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D3EBEE"/>
          </a:solidFill>
          <a:ln w="0">
            <a:noFill/>
          </a:ln>
        </p:spPr>
        <p:txBody>
          <a:bodyPr/>
          <a:lstStyle/>
          <a:p>
            <a:endParaRPr lang="en-US"/>
          </a:p>
        </p:txBody>
      </p:sp>
      <p:sp>
        <p:nvSpPr>
          <p:cNvPr id="181" name="field cell 177">
            <a:extLst>
              <a:ext uri="{FF2B5EF4-FFF2-40B4-BE49-F238E27FC236}">
                <a16:creationId xmlns:a16="http://schemas.microsoft.com/office/drawing/2014/main" id="{CF9950D2-0E04-4CEA-8048-C23508D34CD5}"/>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DDEFF2"/>
          </a:solidFill>
          <a:ln w="0">
            <a:noFill/>
          </a:ln>
        </p:spPr>
        <p:txBody>
          <a:bodyPr/>
          <a:lstStyle/>
          <a:p>
            <a:endParaRPr lang="en-US"/>
          </a:p>
        </p:txBody>
      </p:sp>
      <p:sp>
        <p:nvSpPr>
          <p:cNvPr id="182" name="field cell 178">
            <a:extLst>
              <a:ext uri="{FF2B5EF4-FFF2-40B4-BE49-F238E27FC236}">
                <a16:creationId xmlns:a16="http://schemas.microsoft.com/office/drawing/2014/main" id="{79087475-A775-41BE-AF5D-40EA86FD2FBE}"/>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BFE3E6"/>
          </a:solidFill>
          <a:ln w="0">
            <a:noFill/>
          </a:ln>
        </p:spPr>
        <p:txBody>
          <a:bodyPr/>
          <a:lstStyle/>
          <a:p>
            <a:endParaRPr lang="en-US"/>
          </a:p>
        </p:txBody>
      </p:sp>
      <p:sp>
        <p:nvSpPr>
          <p:cNvPr id="183" name="field cell 179">
            <a:extLst>
              <a:ext uri="{FF2B5EF4-FFF2-40B4-BE49-F238E27FC236}">
                <a16:creationId xmlns:a16="http://schemas.microsoft.com/office/drawing/2014/main" id="{C0830882-68D0-4D55-A0EA-D1D327AA1824}"/>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ADDBDE"/>
          </a:solidFill>
          <a:ln w="0">
            <a:noFill/>
          </a:ln>
        </p:spPr>
        <p:txBody>
          <a:bodyPr/>
          <a:lstStyle/>
          <a:p>
            <a:endParaRPr lang="en-US"/>
          </a:p>
        </p:txBody>
      </p:sp>
      <p:sp>
        <p:nvSpPr>
          <p:cNvPr id="184" name="field cell 180">
            <a:extLst>
              <a:ext uri="{FF2B5EF4-FFF2-40B4-BE49-F238E27FC236}">
                <a16:creationId xmlns:a16="http://schemas.microsoft.com/office/drawing/2014/main" id="{4A08E570-C02E-49E6-860C-55DDCAA0E7C5}"/>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B465B"/>
          </a:solidFill>
          <a:ln w="0">
            <a:noFill/>
          </a:ln>
        </p:spPr>
        <p:txBody>
          <a:bodyPr/>
          <a:lstStyle/>
          <a:p>
            <a:endParaRPr lang="en-US"/>
          </a:p>
        </p:txBody>
      </p:sp>
      <p:sp>
        <p:nvSpPr>
          <p:cNvPr id="185" name="field cell 181">
            <a:extLst>
              <a:ext uri="{FF2B5EF4-FFF2-40B4-BE49-F238E27FC236}">
                <a16:creationId xmlns:a16="http://schemas.microsoft.com/office/drawing/2014/main" id="{2B9E20A1-1655-440F-85BA-713D53222C26}"/>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A3850"/>
          </a:solidFill>
          <a:ln w="0">
            <a:noFill/>
          </a:ln>
        </p:spPr>
        <p:txBody>
          <a:bodyPr/>
          <a:lstStyle/>
          <a:p>
            <a:endParaRPr lang="en-US"/>
          </a:p>
        </p:txBody>
      </p:sp>
      <p:sp>
        <p:nvSpPr>
          <p:cNvPr id="186" name="field cell 182">
            <a:extLst>
              <a:ext uri="{FF2B5EF4-FFF2-40B4-BE49-F238E27FC236}">
                <a16:creationId xmlns:a16="http://schemas.microsoft.com/office/drawing/2014/main" id="{0CAA020D-1BAB-422C-A2B8-172921DCD8F8}"/>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C5E6D"/>
          </a:solidFill>
          <a:ln w="0">
            <a:noFill/>
          </a:ln>
        </p:spPr>
        <p:txBody>
          <a:bodyPr/>
          <a:lstStyle/>
          <a:p>
            <a:endParaRPr lang="en-US"/>
          </a:p>
        </p:txBody>
      </p:sp>
      <p:sp>
        <p:nvSpPr>
          <p:cNvPr id="187" name="field cell 183">
            <a:extLst>
              <a:ext uri="{FF2B5EF4-FFF2-40B4-BE49-F238E27FC236}">
                <a16:creationId xmlns:a16="http://schemas.microsoft.com/office/drawing/2014/main" id="{5FA0A6C1-B8AB-47A4-BBD8-5D14D20A697C}"/>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C5969"/>
          </a:solidFill>
          <a:ln w="0">
            <a:noFill/>
          </a:ln>
        </p:spPr>
        <p:txBody>
          <a:bodyPr/>
          <a:lstStyle/>
          <a:p>
            <a:endParaRPr lang="en-US"/>
          </a:p>
        </p:txBody>
      </p:sp>
      <p:sp>
        <p:nvSpPr>
          <p:cNvPr id="188" name="field cell 184">
            <a:extLst>
              <a:ext uri="{FF2B5EF4-FFF2-40B4-BE49-F238E27FC236}">
                <a16:creationId xmlns:a16="http://schemas.microsoft.com/office/drawing/2014/main" id="{312120C0-166B-4DF6-AC52-C98447D035E0}"/>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B455A"/>
          </a:solidFill>
          <a:ln w="0">
            <a:noFill/>
          </a:ln>
        </p:spPr>
        <p:txBody>
          <a:bodyPr/>
          <a:lstStyle/>
          <a:p>
            <a:endParaRPr lang="en-US"/>
          </a:p>
        </p:txBody>
      </p:sp>
      <p:sp>
        <p:nvSpPr>
          <p:cNvPr id="189" name="field cell 185">
            <a:extLst>
              <a:ext uri="{FF2B5EF4-FFF2-40B4-BE49-F238E27FC236}">
                <a16:creationId xmlns:a16="http://schemas.microsoft.com/office/drawing/2014/main" id="{86461C36-00A3-448D-B99E-2ED81C6C6F98}"/>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B4D60"/>
          </a:solidFill>
          <a:ln w="0">
            <a:noFill/>
          </a:ln>
        </p:spPr>
        <p:txBody>
          <a:bodyPr/>
          <a:lstStyle/>
          <a:p>
            <a:endParaRPr lang="en-US"/>
          </a:p>
        </p:txBody>
      </p:sp>
      <p:sp>
        <p:nvSpPr>
          <p:cNvPr id="190" name="field cell 186">
            <a:extLst>
              <a:ext uri="{FF2B5EF4-FFF2-40B4-BE49-F238E27FC236}">
                <a16:creationId xmlns:a16="http://schemas.microsoft.com/office/drawing/2014/main" id="{A2448555-CF5B-49B7-B16C-E5D50F549277}"/>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C5667"/>
          </a:solidFill>
          <a:ln w="0">
            <a:noFill/>
          </a:ln>
        </p:spPr>
        <p:txBody>
          <a:bodyPr/>
          <a:lstStyle/>
          <a:p>
            <a:endParaRPr lang="en-US"/>
          </a:p>
        </p:txBody>
      </p:sp>
      <p:sp>
        <p:nvSpPr>
          <p:cNvPr id="191" name="field cell 187">
            <a:extLst>
              <a:ext uri="{FF2B5EF4-FFF2-40B4-BE49-F238E27FC236}">
                <a16:creationId xmlns:a16="http://schemas.microsoft.com/office/drawing/2014/main" id="{F84F6C36-F401-448B-B8F5-7F5E4691C4CB}"/>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B5264"/>
          </a:solidFill>
          <a:ln w="0">
            <a:noFill/>
          </a:ln>
        </p:spPr>
        <p:txBody>
          <a:bodyPr/>
          <a:lstStyle/>
          <a:p>
            <a:endParaRPr lang="en-US"/>
          </a:p>
        </p:txBody>
      </p:sp>
      <p:sp>
        <p:nvSpPr>
          <p:cNvPr id="192" name="field cell 188">
            <a:extLst>
              <a:ext uri="{FF2B5EF4-FFF2-40B4-BE49-F238E27FC236}">
                <a16:creationId xmlns:a16="http://schemas.microsoft.com/office/drawing/2014/main" id="{A407AEE6-6E6D-4797-9492-63B67C941D64}"/>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3" name="field cell 189">
            <a:extLst>
              <a:ext uri="{FF2B5EF4-FFF2-40B4-BE49-F238E27FC236}">
                <a16:creationId xmlns:a16="http://schemas.microsoft.com/office/drawing/2014/main" id="{889B17BF-2488-496E-B419-AF0699B71F94}"/>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304A"/>
          </a:solidFill>
          <a:ln w="0">
            <a:noFill/>
          </a:ln>
        </p:spPr>
        <p:txBody>
          <a:bodyPr/>
          <a:lstStyle/>
          <a:p>
            <a:endParaRPr lang="en-US"/>
          </a:p>
        </p:txBody>
      </p:sp>
      <p:sp>
        <p:nvSpPr>
          <p:cNvPr id="194" name="field cell 190">
            <a:extLst>
              <a:ext uri="{FF2B5EF4-FFF2-40B4-BE49-F238E27FC236}">
                <a16:creationId xmlns:a16="http://schemas.microsoft.com/office/drawing/2014/main" id="{3335CE2B-B8AA-4AFC-A4CF-FA29DCE2ABDF}"/>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F49"/>
          </a:solidFill>
          <a:ln w="0">
            <a:noFill/>
          </a:ln>
        </p:spPr>
        <p:txBody>
          <a:bodyPr/>
          <a:lstStyle/>
          <a:p>
            <a:endParaRPr lang="en-US"/>
          </a:p>
        </p:txBody>
      </p:sp>
      <p:sp>
        <p:nvSpPr>
          <p:cNvPr id="195" name="field cell 191">
            <a:extLst>
              <a:ext uri="{FF2B5EF4-FFF2-40B4-BE49-F238E27FC236}">
                <a16:creationId xmlns:a16="http://schemas.microsoft.com/office/drawing/2014/main" id="{FE6054FD-B3EF-4707-9FFD-EB72A63277C9}"/>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A344D"/>
          </a:solidFill>
          <a:ln w="0">
            <a:noFill/>
          </a:ln>
        </p:spPr>
        <p:txBody>
          <a:bodyPr/>
          <a:lstStyle/>
          <a:p>
            <a:endParaRPr lang="en-US"/>
          </a:p>
        </p:txBody>
      </p:sp>
      <p:sp>
        <p:nvSpPr>
          <p:cNvPr id="196" name="field cell 192">
            <a:extLst>
              <a:ext uri="{FF2B5EF4-FFF2-40B4-BE49-F238E27FC236}">
                <a16:creationId xmlns:a16="http://schemas.microsoft.com/office/drawing/2014/main" id="{8755D4D2-F253-4705-BBD8-4F83BC7A39BC}"/>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B4E61"/>
          </a:solidFill>
          <a:ln w="0">
            <a:noFill/>
          </a:ln>
        </p:spPr>
        <p:txBody>
          <a:bodyPr/>
          <a:lstStyle/>
          <a:p>
            <a:endParaRPr lang="en-US"/>
          </a:p>
        </p:txBody>
      </p:sp>
      <p:sp>
        <p:nvSpPr>
          <p:cNvPr id="197" name="field cell 193">
            <a:extLst>
              <a:ext uri="{FF2B5EF4-FFF2-40B4-BE49-F238E27FC236}">
                <a16:creationId xmlns:a16="http://schemas.microsoft.com/office/drawing/2014/main" id="{9CA92DAB-DCC1-462C-B130-A42F43FC150C}"/>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A4358"/>
          </a:solidFill>
          <a:ln w="0">
            <a:noFill/>
          </a:ln>
        </p:spPr>
        <p:txBody>
          <a:bodyPr/>
          <a:lstStyle/>
          <a:p>
            <a:endParaRPr lang="en-US"/>
          </a:p>
        </p:txBody>
      </p:sp>
      <p:sp>
        <p:nvSpPr>
          <p:cNvPr id="198" name="field cell 194">
            <a:extLst>
              <a:ext uri="{FF2B5EF4-FFF2-40B4-BE49-F238E27FC236}">
                <a16:creationId xmlns:a16="http://schemas.microsoft.com/office/drawing/2014/main" id="{A5A7D90D-8FF3-4BF3-8E8C-89BBA635C02B}"/>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B4D60"/>
          </a:solidFill>
          <a:ln w="0">
            <a:noFill/>
          </a:ln>
        </p:spPr>
        <p:txBody>
          <a:bodyPr/>
          <a:lstStyle/>
          <a:p>
            <a:endParaRPr lang="en-US"/>
          </a:p>
        </p:txBody>
      </p:sp>
      <p:sp>
        <p:nvSpPr>
          <p:cNvPr id="199" name="field cell 195">
            <a:extLst>
              <a:ext uri="{FF2B5EF4-FFF2-40B4-BE49-F238E27FC236}">
                <a16:creationId xmlns:a16="http://schemas.microsoft.com/office/drawing/2014/main" id="{5C5F3A8F-9786-4898-A756-A45EAA853FBB}"/>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A4157"/>
          </a:solidFill>
          <a:ln w="0">
            <a:noFill/>
          </a:ln>
        </p:spPr>
        <p:txBody>
          <a:bodyPr/>
          <a:lstStyle/>
          <a:p>
            <a:endParaRPr lang="en-US"/>
          </a:p>
        </p:txBody>
      </p:sp>
      <p:sp>
        <p:nvSpPr>
          <p:cNvPr id="200" name="triangle">
            <a:extLst>
              <a:ext uri="{FF2B5EF4-FFF2-40B4-BE49-F238E27FC236}">
                <a16:creationId xmlns:a16="http://schemas.microsoft.com/office/drawing/2014/main" id="{DEC865FF-64AC-4C4C-9B85-06627FBD0D28}"/>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H0.01">
            <a:extLst>
              <a:ext uri="{FF2B5EF4-FFF2-40B4-BE49-F238E27FC236}">
                <a16:creationId xmlns:a16="http://schemas.microsoft.com/office/drawing/2014/main" id="{37BB20EF-78BC-4141-A10E-DCD00543637D}"/>
              </a:ext>
            </a:extLst>
          </p:cNvPr>
          <p:cNvSpPr>
            <a:spLocks noGrp="1"/>
          </p:cNvSpPr>
          <p:nvPr/>
        </p:nvSpPr>
        <p:spPr>
          <a:xfrm>
            <a:off x="2445074" y="4508194"/>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945DB403-383D-4F83-8C4A-05CB12A7F0E6}"/>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69E25319-13BE-4AAA-817A-9B9489CE88E0}"/>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H(0.01)</a:t>
            </a:r>
          </a:p>
        </p:txBody>
      </p:sp>
      <p:sp>
        <p:nvSpPr>
          <p:cNvPr id="204" name="X1">
            <a:extLst>
              <a:ext uri="{FF2B5EF4-FFF2-40B4-BE49-F238E27FC236}">
                <a16:creationId xmlns:a16="http://schemas.microsoft.com/office/drawing/2014/main" id="{EB6F1957-2C64-4093-833D-96724D6E11EE}"/>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994865F6-A305-455A-9603-28E9309EAB35}"/>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1D29BE7A-4AA2-4657-922D-B466277FBEBA}"/>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257828C0-DB24-4F0C-814A-547B05251F6C}"/>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14D7CCF0-239C-414F-8C81-B8C79421E49F}"/>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6000D5B4-9569-46A4-B7AE-33AEF52B641E}"/>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F0FCBFB2-3D17-4452-9017-0107737BCBCD}"/>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heat maximum">
            <a:extLst>
              <a:ext uri="{FF2B5EF4-FFF2-40B4-BE49-F238E27FC236}">
                <a16:creationId xmlns:a16="http://schemas.microsoft.com/office/drawing/2014/main" id="{82E33D8C-F0FB-4913-8B11-91F61D2AFB99}"/>
              </a:ext>
            </a:extLst>
          </p:cNvPr>
          <p:cNvSpPr>
            <a:spLocks noGrp="1"/>
          </p:cNvSpPr>
          <p:nvPr/>
        </p:nvSpPr>
        <p:spPr>
          <a:xfrm>
            <a:off x="2416499" y="4479619"/>
            <a:ext cx="209550" cy="209550"/>
          </a:xfrm>
          <a:prstGeom prst="ellipse">
            <a:avLst/>
          </a:prstGeom>
          <a:solidFill>
            <a:srgbClr val="D74E72"/>
          </a:solidFill>
          <a:ln w="19050">
            <a:solidFill>
              <a:srgbClr val="F8FAFC"/>
            </a:solidFill>
          </a:ln>
        </p:spPr>
        <p:txBody>
          <a:bodyPr/>
          <a:lstStyle/>
          <a:p>
            <a:endParaRPr lang="en-US"/>
          </a:p>
        </p:txBody>
      </p:sp>
      <p:sp>
        <p:nvSpPr>
          <p:cNvPr id="212" name="visible explanation">
            <a:extLst>
              <a:ext uri="{FF2B5EF4-FFF2-40B4-BE49-F238E27FC236}">
                <a16:creationId xmlns:a16="http://schemas.microsoft.com/office/drawing/2014/main" id="{BDDC2EB9-67B8-429D-99C4-C490D3281119}"/>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Colors are rescaled to each frame’s peak.</a:t>
            </a:r>
          </a:p>
          <a:p>
            <a:pPr>
              <a:defRPr sz="2100" b="0">
                <a:solidFill>
                  <a:srgbClr val="13283C"/>
                </a:solidFill>
                <a:latin typeface="Arial"/>
                <a:ea typeface="Arial"/>
                <a:cs typeface="Arial"/>
              </a:defRPr>
            </a:pPr>
            <a:r>
              <a:rPr sz="2100" b="0">
                <a:solidFill>
                  <a:srgbClr val="13283C"/>
                </a:solidFill>
                <a:latin typeface="Arial"/>
                <a:ea typeface="Arial"/>
                <a:cs typeface="Arial"/>
              </a:rPr>
              <a:t>The moving maximum uses archived solutions.</a:t>
            </a:r>
          </a:p>
        </p:txBody>
      </p:sp>
      <p:sp>
        <p:nvSpPr>
          <p:cNvPr id="213" name="student question">
            <a:extLst>
              <a:ext uri="{FF2B5EF4-FFF2-40B4-BE49-F238E27FC236}">
                <a16:creationId xmlns:a16="http://schemas.microsoft.com/office/drawing/2014/main" id="{C9BA3B10-7711-4A46-B2DB-548B542C6371}"/>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disappears when every frame is normalized to its own maximum?</a:t>
            </a:r>
          </a:p>
        </p:txBody>
      </p:sp>
      <p:sp>
        <p:nvSpPr>
          <p:cNvPr id="214" name="text">
            <a:extLst>
              <a:ext uri="{FF2B5EF4-FFF2-40B4-BE49-F238E27FC236}">
                <a16:creationId xmlns:a16="http://schemas.microsoft.com/office/drawing/2014/main" id="{CC32C0C7-4412-4D21-BC45-00FEACAC370E}"/>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5" name="text">
            <a:extLst>
              <a:ext uri="{FF2B5EF4-FFF2-40B4-BE49-F238E27FC236}">
                <a16:creationId xmlns:a16="http://schemas.microsoft.com/office/drawing/2014/main" id="{3E117AD8-406D-44F5-87D5-BF37B12931CF}"/>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65</a:t>
            </a:r>
          </a:p>
        </p:txBody>
      </p:sp>
    </p:spTree>
    <p:extLst>
      <p:ext uri="{BB962C8B-B14F-4D97-AF65-F5344CB8AC3E}">
        <p14:creationId xmlns:p14="http://schemas.microsoft.com/office/powerpoint/2010/main" val="3380746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mph" presetSubtype="0" fill="hold" nodeType="withEffect">
                                  <p:stCondLst>
                                    <p:cond delay="500"/>
                                  </p:stCondLst>
                                  <p:childTnLst>
                                    <p:animClr clrSpc="rgb" dir="cw">
                                      <p:cBhvr additive="base">
                                        <p:cTn id="6" dur="1500" fill="hold"/>
                                        <p:tgtEl>
                                          <p:spTgt spid="4"/>
                                        </p:tgtEl>
                                        <p:attrNameLst>
                                          <p:attrName>fillcolor</p:attrName>
                                        </p:attrNameLst>
                                      </p:cBhvr>
                                      <p:from>
                                        <a:srgbClr val="E2F1F4"/>
                                      </p:from>
                                      <p:to>
                                        <a:srgbClr val="E8F4F7"/>
                                      </p:to>
                                    </p:animClr>
                                  </p:childTnLst>
                                </p:cTn>
                              </p:par>
                              <p:par>
                                <p:cTn id="7" presetID="0" presetClass="emph" presetSubtype="0" fill="hold" nodeType="withEffect">
                                  <p:stCondLst>
                                    <p:cond delay="500"/>
                                  </p:stCondLst>
                                  <p:childTnLst>
                                    <p:animClr clrSpc="rgb" dir="cw">
                                      <p:cBhvr additive="base">
                                        <p:cTn id="8" dur="1500" fill="hold"/>
                                        <p:tgtEl>
                                          <p:spTgt spid="5"/>
                                        </p:tgtEl>
                                        <p:attrNameLst>
                                          <p:attrName>fillcolor</p:attrName>
                                        </p:attrNameLst>
                                      </p:cBhvr>
                                      <p:from>
                                        <a:srgbClr val="D1EAED"/>
                                      </p:from>
                                      <p:to>
                                        <a:srgbClr val="D2EBEE"/>
                                      </p:to>
                                    </p:animClr>
                                  </p:childTnLst>
                                </p:cTn>
                              </p:par>
                              <p:par>
                                <p:cTn id="9" presetID="0" presetClass="emph" presetSubtype="0" fill="hold" nodeType="withEffect">
                                  <p:stCondLst>
                                    <p:cond delay="500"/>
                                  </p:stCondLst>
                                  <p:childTnLst>
                                    <p:animClr clrSpc="rgb" dir="cw">
                                      <p:cBhvr additive="base">
                                        <p:cTn id="10" dur="1500" fill="hold"/>
                                        <p:tgtEl>
                                          <p:spTgt spid="6"/>
                                        </p:tgtEl>
                                        <p:attrNameLst>
                                          <p:attrName>fillcolor</p:attrName>
                                        </p:attrNameLst>
                                      </p:cBhvr>
                                      <p:from>
                                        <a:srgbClr val="D1EAED"/>
                                      </p:from>
                                      <p:to>
                                        <a:srgbClr val="D2EBEE"/>
                                      </p:to>
                                    </p:animClr>
                                  </p:childTnLst>
                                </p:cTn>
                              </p:par>
                              <p:par>
                                <p:cTn id="11" presetID="0" presetClass="emph" presetSubtype="0" fill="hold" nodeType="withEffect">
                                  <p:stCondLst>
                                    <p:cond delay="500"/>
                                  </p:stCondLst>
                                  <p:childTnLst>
                                    <p:animClr clrSpc="rgb" dir="cw">
                                      <p:cBhvr additive="base">
                                        <p:cTn id="12" dur="1500" fill="hold"/>
                                        <p:tgtEl>
                                          <p:spTgt spid="7"/>
                                        </p:tgtEl>
                                        <p:attrNameLst>
                                          <p:attrName>fillcolor</p:attrName>
                                        </p:attrNameLst>
                                      </p:cBhvr>
                                      <p:from>
                                        <a:srgbClr val="E8F4F7"/>
                                      </p:from>
                                      <p:to>
                                        <a:srgbClr val="EAF5F8"/>
                                      </p:to>
                                    </p:animClr>
                                  </p:childTnLst>
                                </p:cTn>
                              </p:par>
                              <p:par>
                                <p:cTn id="13" presetID="0" presetClass="emph" presetSubtype="0" fill="hold" nodeType="withEffect">
                                  <p:stCondLst>
                                    <p:cond delay="500"/>
                                  </p:stCondLst>
                                  <p:childTnLst>
                                    <p:animClr clrSpc="rgb" dir="cw">
                                      <p:cBhvr additive="base">
                                        <p:cTn id="14" dur="1500" fill="hold"/>
                                        <p:tgtEl>
                                          <p:spTgt spid="8"/>
                                        </p:tgtEl>
                                        <p:attrNameLst>
                                          <p:attrName>fillcolor</p:attrName>
                                        </p:attrNameLst>
                                      </p:cBhvr>
                                      <p:from>
                                        <a:srgbClr val="D6ECEF"/>
                                      </p:from>
                                      <p:to>
                                        <a:srgbClr val="DCEFF2"/>
                                      </p:to>
                                    </p:animClr>
                                  </p:childTnLst>
                                </p:cTn>
                              </p:par>
                              <p:par>
                                <p:cTn id="15" presetID="0" presetClass="emph" presetSubtype="0" fill="hold" nodeType="withEffect">
                                  <p:stCondLst>
                                    <p:cond delay="500"/>
                                  </p:stCondLst>
                                  <p:childTnLst>
                                    <p:animClr clrSpc="rgb" dir="cw">
                                      <p:cBhvr additive="base">
                                        <p:cTn id="16" dur="1500" fill="hold"/>
                                        <p:tgtEl>
                                          <p:spTgt spid="9"/>
                                        </p:tgtEl>
                                        <p:attrNameLst>
                                          <p:attrName>fillcolor</p:attrName>
                                        </p:attrNameLst>
                                      </p:cBhvr>
                                      <p:from>
                                        <a:srgbClr val="ECF6F9"/>
                                      </p:from>
                                      <p:to>
                                        <a:srgbClr val="EDF6F9"/>
                                      </p:to>
                                    </p:animClr>
                                  </p:childTnLst>
                                </p:cTn>
                              </p:par>
                              <p:par>
                                <p:cTn id="17" presetID="0" presetClass="emph" presetSubtype="0" fill="hold" nodeType="withEffect">
                                  <p:stCondLst>
                                    <p:cond delay="500"/>
                                  </p:stCondLst>
                                  <p:childTnLst>
                                    <p:animClr clrSpc="rgb" dir="cw">
                                      <p:cBhvr additive="base">
                                        <p:cTn id="18" dur="1500" fill="hold"/>
                                        <p:tgtEl>
                                          <p:spTgt spid="10"/>
                                        </p:tgtEl>
                                        <p:attrNameLst>
                                          <p:attrName>fillcolor</p:attrName>
                                        </p:attrNameLst>
                                      </p:cBhvr>
                                      <p:from>
                                        <a:srgbClr val="EDF6F9"/>
                                      </p:from>
                                      <p:to>
                                        <a:srgbClr val="EDF6F9"/>
                                      </p:to>
                                    </p:animClr>
                                  </p:childTnLst>
                                </p:cTn>
                              </p:par>
                              <p:par>
                                <p:cTn id="19" presetID="0" presetClass="emph" presetSubtype="0" fill="hold" nodeType="withEffect">
                                  <p:stCondLst>
                                    <p:cond delay="500"/>
                                  </p:stCondLst>
                                  <p:childTnLst>
                                    <p:animClr clrSpc="rgb" dir="cw">
                                      <p:cBhvr additive="base">
                                        <p:cTn id="20" dur="1500" fill="hold"/>
                                        <p:tgtEl>
                                          <p:spTgt spid="11"/>
                                        </p:tgtEl>
                                        <p:attrNameLst>
                                          <p:attrName>fillcolor</p:attrName>
                                        </p:attrNameLst>
                                      </p:cBhvr>
                                      <p:from>
                                        <a:srgbClr val="D8EDF0"/>
                                      </p:from>
                                      <p:to>
                                        <a:srgbClr val="DDEFF2"/>
                                      </p:to>
                                    </p:animClr>
                                  </p:childTnLst>
                                </p:cTn>
                              </p:par>
                              <p:par>
                                <p:cTn id="21" presetID="0" presetClass="emph" presetSubtype="0" fill="hold" nodeType="withEffect">
                                  <p:stCondLst>
                                    <p:cond delay="500"/>
                                  </p:stCondLst>
                                  <p:childTnLst>
                                    <p:animClr clrSpc="rgb" dir="cw">
                                      <p:cBhvr additive="base">
                                        <p:cTn id="22" dur="1500" fill="hold"/>
                                        <p:tgtEl>
                                          <p:spTgt spid="12"/>
                                        </p:tgtEl>
                                        <p:attrNameLst>
                                          <p:attrName>fillcolor</p:attrName>
                                        </p:attrNameLst>
                                      </p:cBhvr>
                                      <p:from>
                                        <a:srgbClr val="D3EBEE"/>
                                      </p:from>
                                      <p:to>
                                        <a:srgbClr val="D6ECEF"/>
                                      </p:to>
                                    </p:animClr>
                                  </p:childTnLst>
                                </p:cTn>
                              </p:par>
                              <p:par>
                                <p:cTn id="23" presetID="0" presetClass="emph" presetSubtype="0" fill="hold" nodeType="withEffect">
                                  <p:stCondLst>
                                    <p:cond delay="500"/>
                                  </p:stCondLst>
                                  <p:childTnLst>
                                    <p:animClr clrSpc="rgb" dir="cw">
                                      <p:cBhvr additive="base">
                                        <p:cTn id="24" dur="1500" fill="hold"/>
                                        <p:tgtEl>
                                          <p:spTgt spid="13"/>
                                        </p:tgtEl>
                                        <p:attrNameLst>
                                          <p:attrName>fillcolor</p:attrName>
                                        </p:attrNameLst>
                                      </p:cBhvr>
                                      <p:from>
                                        <a:srgbClr val="EDF6F9"/>
                                      </p:from>
                                      <p:to>
                                        <a:srgbClr val="EDF6F9"/>
                                      </p:to>
                                    </p:animClr>
                                  </p:childTnLst>
                                </p:cTn>
                              </p:par>
                              <p:par>
                                <p:cTn id="25" presetID="0" presetClass="emph" presetSubtype="0" fill="hold" nodeType="withEffect">
                                  <p:stCondLst>
                                    <p:cond delay="500"/>
                                  </p:stCondLst>
                                  <p:childTnLst>
                                    <p:animClr clrSpc="rgb" dir="cw">
                                      <p:cBhvr additive="base">
                                        <p:cTn id="26" dur="1500" fill="hold"/>
                                        <p:tgtEl>
                                          <p:spTgt spid="14"/>
                                        </p:tgtEl>
                                        <p:attrNameLst>
                                          <p:attrName>fillcolor</p:attrName>
                                        </p:attrNameLst>
                                      </p:cBhvr>
                                      <p:from>
                                        <a:srgbClr val="E0F0F3"/>
                                      </p:from>
                                      <p:to>
                                        <a:srgbClr val="E5F2F5"/>
                                      </p:to>
                                    </p:animClr>
                                  </p:childTnLst>
                                </p:cTn>
                              </p:par>
                              <p:par>
                                <p:cTn id="27" presetID="0" presetClass="emph" presetSubtype="0" fill="hold" nodeType="withEffect">
                                  <p:stCondLst>
                                    <p:cond delay="500"/>
                                  </p:stCondLst>
                                  <p:childTnLst>
                                    <p:animClr clrSpc="rgb" dir="cw">
                                      <p:cBhvr additive="base">
                                        <p:cTn id="28" dur="1500" fill="hold"/>
                                        <p:tgtEl>
                                          <p:spTgt spid="15"/>
                                        </p:tgtEl>
                                        <p:attrNameLst>
                                          <p:attrName>fillcolor</p:attrName>
                                        </p:attrNameLst>
                                      </p:cBhvr>
                                      <p:from>
                                        <a:srgbClr val="D3EBEE"/>
                                      </p:from>
                                      <p:to>
                                        <a:srgbClr val="D6ECEF"/>
                                      </p:to>
                                    </p:animClr>
                                  </p:childTnLst>
                                </p:cTn>
                              </p:par>
                              <p:par>
                                <p:cTn id="29" presetID="0" presetClass="emph" presetSubtype="0" fill="hold" nodeType="withEffect">
                                  <p:stCondLst>
                                    <p:cond delay="500"/>
                                  </p:stCondLst>
                                  <p:childTnLst>
                                    <p:animClr clrSpc="rgb" dir="cw">
                                      <p:cBhvr additive="base">
                                        <p:cTn id="30" dur="1500" fill="hold"/>
                                        <p:tgtEl>
                                          <p:spTgt spid="16"/>
                                        </p:tgtEl>
                                        <p:attrNameLst>
                                          <p:attrName>fillcolor</p:attrName>
                                        </p:attrNameLst>
                                      </p:cBhvr>
                                      <p:from>
                                        <a:srgbClr val="DBEEF1"/>
                                      </p:from>
                                      <p:to>
                                        <a:srgbClr val="E3F2F5"/>
                                      </p:to>
                                    </p:animClr>
                                  </p:childTnLst>
                                </p:cTn>
                              </p:par>
                              <p:par>
                                <p:cTn id="31" presetID="0" presetClass="emph" presetSubtype="0" fill="hold" nodeType="withEffect">
                                  <p:stCondLst>
                                    <p:cond delay="500"/>
                                  </p:stCondLst>
                                  <p:childTnLst>
                                    <p:animClr clrSpc="rgb" dir="cw">
                                      <p:cBhvr additive="base">
                                        <p:cTn id="32" dur="1500" fill="hold"/>
                                        <p:tgtEl>
                                          <p:spTgt spid="17"/>
                                        </p:tgtEl>
                                        <p:attrNameLst>
                                          <p:attrName>fillcolor</p:attrName>
                                        </p:attrNameLst>
                                      </p:cBhvr>
                                      <p:from>
                                        <a:srgbClr val="E8F4F7"/>
                                      </p:from>
                                      <p:to>
                                        <a:srgbClr val="EBF5F8"/>
                                      </p:to>
                                    </p:animClr>
                                  </p:childTnLst>
                                </p:cTn>
                              </p:par>
                              <p:par>
                                <p:cTn id="33" presetID="0" presetClass="emph" presetSubtype="0" fill="hold" nodeType="withEffect">
                                  <p:stCondLst>
                                    <p:cond delay="500"/>
                                  </p:stCondLst>
                                  <p:childTnLst>
                                    <p:animClr clrSpc="rgb" dir="cw">
                                      <p:cBhvr additive="base">
                                        <p:cTn id="34" dur="1500" fill="hold"/>
                                        <p:tgtEl>
                                          <p:spTgt spid="18"/>
                                        </p:tgtEl>
                                        <p:attrNameLst>
                                          <p:attrName>fillcolor</p:attrName>
                                        </p:attrNameLst>
                                      </p:cBhvr>
                                      <p:from>
                                        <a:srgbClr val="E8F4F7"/>
                                      </p:from>
                                      <p:to>
                                        <a:srgbClr val="E9F4F7"/>
                                      </p:to>
                                    </p:animClr>
                                  </p:childTnLst>
                                </p:cTn>
                              </p:par>
                              <p:par>
                                <p:cTn id="35" presetID="0" presetClass="emph" presetSubtype="0" fill="hold" nodeType="withEffect">
                                  <p:stCondLst>
                                    <p:cond delay="500"/>
                                  </p:stCondLst>
                                  <p:childTnLst>
                                    <p:animClr clrSpc="rgb" dir="cw">
                                      <p:cBhvr additive="base">
                                        <p:cTn id="36" dur="1500" fill="hold"/>
                                        <p:tgtEl>
                                          <p:spTgt spid="19"/>
                                        </p:tgtEl>
                                        <p:attrNameLst>
                                          <p:attrName>fillcolor</p:attrName>
                                        </p:attrNameLst>
                                      </p:cBhvr>
                                      <p:from>
                                        <a:srgbClr val="DBEEF1"/>
                                      </p:from>
                                      <p:to>
                                        <a:srgbClr val="DDEFF2"/>
                                      </p:to>
                                    </p:animClr>
                                  </p:childTnLst>
                                </p:cTn>
                              </p:par>
                              <p:par>
                                <p:cTn id="37" presetID="0" presetClass="emph" presetSubtype="0" fill="hold" nodeType="withEffect">
                                  <p:stCondLst>
                                    <p:cond delay="500"/>
                                  </p:stCondLst>
                                  <p:childTnLst>
                                    <p:animClr clrSpc="rgb" dir="cw">
                                      <p:cBhvr additive="base">
                                        <p:cTn id="38" dur="1500" fill="hold"/>
                                        <p:tgtEl>
                                          <p:spTgt spid="20"/>
                                        </p:tgtEl>
                                        <p:attrNameLst>
                                          <p:attrName>fillcolor</p:attrName>
                                        </p:attrNameLst>
                                      </p:cBhvr>
                                      <p:from>
                                        <a:srgbClr val="D8EDF0"/>
                                      </p:from>
                                      <p:to>
                                        <a:srgbClr val="DAEEF1"/>
                                      </p:to>
                                    </p:animClr>
                                  </p:childTnLst>
                                </p:cTn>
                              </p:par>
                              <p:par>
                                <p:cTn id="39" presetID="0" presetClass="emph" presetSubtype="0" fill="hold" nodeType="withEffect">
                                  <p:stCondLst>
                                    <p:cond delay="500"/>
                                  </p:stCondLst>
                                  <p:childTnLst>
                                    <p:animClr clrSpc="rgb" dir="cw">
                                      <p:cBhvr additive="base">
                                        <p:cTn id="40" dur="1500" fill="hold"/>
                                        <p:tgtEl>
                                          <p:spTgt spid="21"/>
                                        </p:tgtEl>
                                        <p:attrNameLst>
                                          <p:attrName>fillcolor</p:attrName>
                                        </p:attrNameLst>
                                      </p:cBhvr>
                                      <p:from>
                                        <a:srgbClr val="CAE7EA"/>
                                      </p:from>
                                      <p:to>
                                        <a:srgbClr val="CEE9EC"/>
                                      </p:to>
                                    </p:animClr>
                                  </p:childTnLst>
                                </p:cTn>
                              </p:par>
                              <p:par>
                                <p:cTn id="41" presetID="0" presetClass="emph" presetSubtype="0" fill="hold" nodeType="withEffect">
                                  <p:stCondLst>
                                    <p:cond delay="500"/>
                                  </p:stCondLst>
                                  <p:childTnLst>
                                    <p:animClr clrSpc="rgb" dir="cw">
                                      <p:cBhvr additive="base">
                                        <p:cTn id="42" dur="1500" fill="hold"/>
                                        <p:tgtEl>
                                          <p:spTgt spid="22"/>
                                        </p:tgtEl>
                                        <p:attrNameLst>
                                          <p:attrName>fillcolor</p:attrName>
                                        </p:attrNameLst>
                                      </p:cBhvr>
                                      <p:from>
                                        <a:srgbClr val="B5DFE2"/>
                                      </p:from>
                                      <p:to>
                                        <a:srgbClr val="B7DFE2"/>
                                      </p:to>
                                    </p:animClr>
                                  </p:childTnLst>
                                </p:cTn>
                              </p:par>
                              <p:par>
                                <p:cTn id="43" presetID="0" presetClass="emph" presetSubtype="0" fill="hold" nodeType="withEffect">
                                  <p:stCondLst>
                                    <p:cond delay="500"/>
                                  </p:stCondLst>
                                  <p:childTnLst>
                                    <p:animClr clrSpc="rgb" dir="cw">
                                      <p:cBhvr additive="base">
                                        <p:cTn id="44" dur="1500" fill="hold"/>
                                        <p:tgtEl>
                                          <p:spTgt spid="23"/>
                                        </p:tgtEl>
                                        <p:attrNameLst>
                                          <p:attrName>fillcolor</p:attrName>
                                        </p:attrNameLst>
                                      </p:cBhvr>
                                      <p:from>
                                        <a:srgbClr val="7DC1C5"/>
                                      </p:from>
                                      <p:to>
                                        <a:srgbClr val="80C4C7"/>
                                      </p:to>
                                    </p:animClr>
                                  </p:childTnLst>
                                </p:cTn>
                              </p:par>
                              <p:par>
                                <p:cTn id="45" presetID="0" presetClass="emph" presetSubtype="0" fill="hold" nodeType="withEffect">
                                  <p:stCondLst>
                                    <p:cond delay="500"/>
                                  </p:stCondLst>
                                  <p:childTnLst>
                                    <p:animClr clrSpc="rgb" dir="cw">
                                      <p:cBhvr additive="base">
                                        <p:cTn id="46" dur="1500" fill="hold"/>
                                        <p:tgtEl>
                                          <p:spTgt spid="24"/>
                                        </p:tgtEl>
                                        <p:attrNameLst>
                                          <p:attrName>fillcolor</p:attrName>
                                        </p:attrNameLst>
                                      </p:cBhvr>
                                      <p:from>
                                        <a:srgbClr val="CDE9EC"/>
                                      </p:from>
                                      <p:to>
                                        <a:srgbClr val="D6ECEF"/>
                                      </p:to>
                                    </p:animClr>
                                  </p:childTnLst>
                                </p:cTn>
                              </p:par>
                              <p:par>
                                <p:cTn id="47" presetID="0" presetClass="emph" presetSubtype="0" fill="hold" nodeType="withEffect">
                                  <p:stCondLst>
                                    <p:cond delay="500"/>
                                  </p:stCondLst>
                                  <p:childTnLst>
                                    <p:animClr clrSpc="rgb" dir="cw">
                                      <p:cBhvr additive="base">
                                        <p:cTn id="48" dur="1500" fill="hold"/>
                                        <p:tgtEl>
                                          <p:spTgt spid="25"/>
                                        </p:tgtEl>
                                        <p:attrNameLst>
                                          <p:attrName>fillcolor</p:attrName>
                                        </p:attrNameLst>
                                      </p:cBhvr>
                                      <p:from>
                                        <a:srgbClr val="AADADD"/>
                                      </p:from>
                                      <p:to>
                                        <a:srgbClr val="BBE1E4"/>
                                      </p:to>
                                    </p:animClr>
                                  </p:childTnLst>
                                </p:cTn>
                              </p:par>
                              <p:par>
                                <p:cTn id="49" presetID="0" presetClass="emph" presetSubtype="0" fill="hold" nodeType="withEffect">
                                  <p:stCondLst>
                                    <p:cond delay="500"/>
                                  </p:stCondLst>
                                  <p:childTnLst>
                                    <p:animClr clrSpc="rgb" dir="cw">
                                      <p:cBhvr additive="base">
                                        <p:cTn id="50" dur="1500" fill="hold"/>
                                        <p:tgtEl>
                                          <p:spTgt spid="26"/>
                                        </p:tgtEl>
                                        <p:attrNameLst>
                                          <p:attrName>fillcolor</p:attrName>
                                        </p:attrNameLst>
                                      </p:cBhvr>
                                      <p:from>
                                        <a:srgbClr val="E3F2F5"/>
                                      </p:from>
                                      <p:to>
                                        <a:srgbClr val="E7F4F7"/>
                                      </p:to>
                                    </p:animClr>
                                  </p:childTnLst>
                                </p:cTn>
                              </p:par>
                              <p:par>
                                <p:cTn id="51" presetID="0" presetClass="emph" presetSubtype="0" fill="hold" nodeType="withEffect">
                                  <p:stCondLst>
                                    <p:cond delay="500"/>
                                  </p:stCondLst>
                                  <p:childTnLst>
                                    <p:animClr clrSpc="rgb" dir="cw">
                                      <p:cBhvr additive="base">
                                        <p:cTn id="52" dur="1500" fill="hold"/>
                                        <p:tgtEl>
                                          <p:spTgt spid="27"/>
                                        </p:tgtEl>
                                        <p:attrNameLst>
                                          <p:attrName>fillcolor</p:attrName>
                                        </p:attrNameLst>
                                      </p:cBhvr>
                                      <p:from>
                                        <a:srgbClr val="DFF0F3"/>
                                      </p:from>
                                      <p:to>
                                        <a:srgbClr val="E5F3F6"/>
                                      </p:to>
                                    </p:animClr>
                                  </p:childTnLst>
                                </p:cTn>
                              </p:par>
                              <p:par>
                                <p:cTn id="53" presetID="0" presetClass="emph" presetSubtype="0" fill="hold" nodeType="withEffect">
                                  <p:stCondLst>
                                    <p:cond delay="500"/>
                                  </p:stCondLst>
                                  <p:childTnLst>
                                    <p:animClr clrSpc="rgb" dir="cw">
                                      <p:cBhvr additive="base">
                                        <p:cTn id="54" dur="1500" fill="hold"/>
                                        <p:tgtEl>
                                          <p:spTgt spid="28"/>
                                        </p:tgtEl>
                                        <p:attrNameLst>
                                          <p:attrName>fillcolor</p:attrName>
                                        </p:attrNameLst>
                                      </p:cBhvr>
                                      <p:from>
                                        <a:srgbClr val="DEF0F3"/>
                                      </p:from>
                                      <p:to>
                                        <a:srgbClr val="E4F2F5"/>
                                      </p:to>
                                    </p:animClr>
                                  </p:childTnLst>
                                </p:cTn>
                              </p:par>
                              <p:par>
                                <p:cTn id="55" presetID="0" presetClass="emph" presetSubtype="0" fill="hold" nodeType="withEffect">
                                  <p:stCondLst>
                                    <p:cond delay="500"/>
                                  </p:stCondLst>
                                  <p:childTnLst>
                                    <p:animClr clrSpc="rgb" dir="cw">
                                      <p:cBhvr additive="base">
                                        <p:cTn id="56" dur="1500" fill="hold"/>
                                        <p:tgtEl>
                                          <p:spTgt spid="29"/>
                                        </p:tgtEl>
                                        <p:attrNameLst>
                                          <p:attrName>fillcolor</p:attrName>
                                        </p:attrNameLst>
                                      </p:cBhvr>
                                      <p:from>
                                        <a:srgbClr val="CAE7EA"/>
                                      </p:from>
                                      <p:to>
                                        <a:srgbClr val="D7EDF0"/>
                                      </p:to>
                                    </p:animClr>
                                  </p:childTnLst>
                                </p:cTn>
                              </p:par>
                              <p:par>
                                <p:cTn id="57" presetID="0" presetClass="emph" presetSubtype="0" fill="hold" nodeType="withEffect">
                                  <p:stCondLst>
                                    <p:cond delay="500"/>
                                  </p:stCondLst>
                                  <p:childTnLst>
                                    <p:animClr clrSpc="rgb" dir="cw">
                                      <p:cBhvr additive="base">
                                        <p:cTn id="58" dur="1500" fill="hold"/>
                                        <p:tgtEl>
                                          <p:spTgt spid="30"/>
                                        </p:tgtEl>
                                        <p:attrNameLst>
                                          <p:attrName>fillcolor</p:attrName>
                                        </p:attrNameLst>
                                      </p:cBhvr>
                                      <p:from>
                                        <a:srgbClr val="D2EBEE"/>
                                      </p:from>
                                      <p:to>
                                        <a:srgbClr val="DBEEF1"/>
                                      </p:to>
                                    </p:animClr>
                                  </p:childTnLst>
                                </p:cTn>
                              </p:par>
                              <p:par>
                                <p:cTn id="59" presetID="0" presetClass="emph" presetSubtype="0" fill="hold" nodeType="withEffect">
                                  <p:stCondLst>
                                    <p:cond delay="500"/>
                                  </p:stCondLst>
                                  <p:childTnLst>
                                    <p:animClr clrSpc="rgb" dir="cw">
                                      <p:cBhvr additive="base">
                                        <p:cTn id="60" dur="1500" fill="hold"/>
                                        <p:tgtEl>
                                          <p:spTgt spid="31"/>
                                        </p:tgtEl>
                                        <p:attrNameLst>
                                          <p:attrName>fillcolor</p:attrName>
                                        </p:attrNameLst>
                                      </p:cBhvr>
                                      <p:from>
                                        <a:srgbClr val="BEE2E5"/>
                                      </p:from>
                                      <p:to>
                                        <a:srgbClr val="CEE9EC"/>
                                      </p:to>
                                    </p:animClr>
                                  </p:childTnLst>
                                </p:cTn>
                              </p:par>
                              <p:par>
                                <p:cTn id="61" presetID="0" presetClass="emph" presetSubtype="0" fill="hold" nodeType="withEffect">
                                  <p:stCondLst>
                                    <p:cond delay="500"/>
                                  </p:stCondLst>
                                  <p:childTnLst>
                                    <p:animClr clrSpc="rgb" dir="cw">
                                      <p:cBhvr additive="base">
                                        <p:cTn id="62" dur="1500" fill="hold"/>
                                        <p:tgtEl>
                                          <p:spTgt spid="32"/>
                                        </p:tgtEl>
                                        <p:attrNameLst>
                                          <p:attrName>fillcolor</p:attrName>
                                        </p:attrNameLst>
                                      </p:cBhvr>
                                      <p:from>
                                        <a:srgbClr val="78BDC1"/>
                                      </p:from>
                                      <p:to>
                                        <a:srgbClr val="99D3D6"/>
                                      </p:to>
                                    </p:animClr>
                                  </p:childTnLst>
                                </p:cTn>
                              </p:par>
                              <p:par>
                                <p:cTn id="63" presetID="0" presetClass="emph" presetSubtype="0" fill="hold" nodeType="withEffect">
                                  <p:stCondLst>
                                    <p:cond delay="500"/>
                                  </p:stCondLst>
                                  <p:childTnLst>
                                    <p:animClr clrSpc="rgb" dir="cw">
                                      <p:cBhvr additive="base">
                                        <p:cTn id="64" dur="1500" fill="hold"/>
                                        <p:tgtEl>
                                          <p:spTgt spid="33"/>
                                        </p:tgtEl>
                                        <p:attrNameLst>
                                          <p:attrName>fillcolor</p:attrName>
                                        </p:attrNameLst>
                                      </p:cBhvr>
                                      <p:from>
                                        <a:srgbClr val="53A3A9"/>
                                      </p:from>
                                      <p:to>
                                        <a:srgbClr val="7AC0C3"/>
                                      </p:to>
                                    </p:animClr>
                                  </p:childTnLst>
                                </p:cTn>
                              </p:par>
                              <p:par>
                                <p:cTn id="65" presetID="0" presetClass="emph" presetSubtype="0" fill="hold" nodeType="withEffect">
                                  <p:stCondLst>
                                    <p:cond delay="500"/>
                                  </p:stCondLst>
                                  <p:childTnLst>
                                    <p:animClr clrSpc="rgb" dir="cw">
                                      <p:cBhvr additive="base">
                                        <p:cTn id="66" dur="1500" fill="hold"/>
                                        <p:tgtEl>
                                          <p:spTgt spid="34"/>
                                        </p:tgtEl>
                                        <p:attrNameLst>
                                          <p:attrName>fillcolor</p:attrName>
                                        </p:attrNameLst>
                                      </p:cBhvr>
                                      <p:from>
                                        <a:srgbClr val="C5E5E8"/>
                                      </p:from>
                                      <p:to>
                                        <a:srgbClr val="CDE9EC"/>
                                      </p:to>
                                    </p:animClr>
                                  </p:childTnLst>
                                </p:cTn>
                              </p:par>
                              <p:par>
                                <p:cTn id="67" presetID="0" presetClass="emph" presetSubtype="0" fill="hold" nodeType="withEffect">
                                  <p:stCondLst>
                                    <p:cond delay="500"/>
                                  </p:stCondLst>
                                  <p:childTnLst>
                                    <p:animClr clrSpc="rgb" dir="cw">
                                      <p:cBhvr additive="base">
                                        <p:cTn id="68" dur="1500" fill="hold"/>
                                        <p:tgtEl>
                                          <p:spTgt spid="35"/>
                                        </p:tgtEl>
                                        <p:attrNameLst>
                                          <p:attrName>fillcolor</p:attrName>
                                        </p:attrNameLst>
                                      </p:cBhvr>
                                      <p:from>
                                        <a:srgbClr val="A2D7DA"/>
                                      </p:from>
                                      <p:to>
                                        <a:srgbClr val="B2DDE0"/>
                                      </p:to>
                                    </p:animClr>
                                  </p:childTnLst>
                                </p:cTn>
                              </p:par>
                              <p:par>
                                <p:cTn id="69" presetID="0" presetClass="emph" presetSubtype="0" fill="hold" nodeType="withEffect">
                                  <p:stCondLst>
                                    <p:cond delay="500"/>
                                  </p:stCondLst>
                                  <p:childTnLst>
                                    <p:animClr clrSpc="rgb" dir="cw">
                                      <p:cBhvr additive="base">
                                        <p:cTn id="70" dur="1500" fill="hold"/>
                                        <p:tgtEl>
                                          <p:spTgt spid="36"/>
                                        </p:tgtEl>
                                        <p:attrNameLst>
                                          <p:attrName>fillcolor</p:attrName>
                                        </p:attrNameLst>
                                      </p:cBhvr>
                                      <p:from>
                                        <a:srgbClr val="59A8AD"/>
                                      </p:from>
                                      <p:to>
                                        <a:srgbClr val="7ABFC3"/>
                                      </p:to>
                                    </p:animClr>
                                  </p:childTnLst>
                                </p:cTn>
                              </p:par>
                              <p:par>
                                <p:cTn id="71" presetID="0" presetClass="emph" presetSubtype="0" fill="hold" nodeType="withEffect">
                                  <p:stCondLst>
                                    <p:cond delay="500"/>
                                  </p:stCondLst>
                                  <p:childTnLst>
                                    <p:animClr clrSpc="rgb" dir="cw">
                                      <p:cBhvr additive="base">
                                        <p:cTn id="72" dur="1500" fill="hold"/>
                                        <p:tgtEl>
                                          <p:spTgt spid="37"/>
                                        </p:tgtEl>
                                        <p:attrNameLst>
                                          <p:attrName>fillcolor</p:attrName>
                                        </p:attrNameLst>
                                      </p:cBhvr>
                                      <p:from>
                                        <a:srgbClr val="318B92"/>
                                      </p:from>
                                      <p:to>
                                        <a:srgbClr val="53A3A9"/>
                                      </p:to>
                                    </p:animClr>
                                  </p:childTnLst>
                                </p:cTn>
                              </p:par>
                              <p:par>
                                <p:cTn id="73" presetID="0" presetClass="emph" presetSubtype="0" fill="hold" nodeType="withEffect">
                                  <p:stCondLst>
                                    <p:cond delay="500"/>
                                  </p:stCondLst>
                                  <p:childTnLst>
                                    <p:animClr clrSpc="rgb" dir="cw">
                                      <p:cBhvr additive="base">
                                        <p:cTn id="74" dur="1500" fill="hold"/>
                                        <p:tgtEl>
                                          <p:spTgt spid="38"/>
                                        </p:tgtEl>
                                        <p:attrNameLst>
                                          <p:attrName>fillcolor</p:attrName>
                                        </p:attrNameLst>
                                      </p:cBhvr>
                                      <p:from>
                                        <a:srgbClr val="C3E4E7"/>
                                      </p:from>
                                      <p:to>
                                        <a:srgbClr val="CAE7EA"/>
                                      </p:to>
                                    </p:animClr>
                                  </p:childTnLst>
                                </p:cTn>
                              </p:par>
                              <p:par>
                                <p:cTn id="75" presetID="0" presetClass="emph" presetSubtype="0" fill="hold" nodeType="withEffect">
                                  <p:stCondLst>
                                    <p:cond delay="500"/>
                                  </p:stCondLst>
                                  <p:childTnLst>
                                    <p:animClr clrSpc="rgb" dir="cw">
                                      <p:cBhvr additive="base">
                                        <p:cTn id="76" dur="1500" fill="hold"/>
                                        <p:tgtEl>
                                          <p:spTgt spid="39"/>
                                        </p:tgtEl>
                                        <p:attrNameLst>
                                          <p:attrName>fillcolor</p:attrName>
                                        </p:attrNameLst>
                                      </p:cBhvr>
                                      <p:from>
                                        <a:srgbClr val="99D3D6"/>
                                      </p:from>
                                      <p:to>
                                        <a:srgbClr val="A4D8DB"/>
                                      </p:to>
                                    </p:animClr>
                                  </p:childTnLst>
                                </p:cTn>
                              </p:par>
                              <p:par>
                                <p:cTn id="77" presetID="0" presetClass="emph" presetSubtype="0" fill="hold" nodeType="withEffect">
                                  <p:stCondLst>
                                    <p:cond delay="500"/>
                                  </p:stCondLst>
                                  <p:childTnLst>
                                    <p:animClr clrSpc="rgb" dir="cw">
                                      <p:cBhvr additive="base">
                                        <p:cTn id="78" dur="1500" fill="hold"/>
                                        <p:tgtEl>
                                          <p:spTgt spid="40"/>
                                        </p:tgtEl>
                                        <p:attrNameLst>
                                          <p:attrName>fillcolor</p:attrName>
                                        </p:attrNameLst>
                                      </p:cBhvr>
                                      <p:from>
                                        <a:srgbClr val="C1E4E7"/>
                                      </p:from>
                                      <p:to>
                                        <a:srgbClr val="C6E6E9"/>
                                      </p:to>
                                    </p:animClr>
                                  </p:childTnLst>
                                </p:cTn>
                              </p:par>
                              <p:par>
                                <p:cTn id="79" presetID="0" presetClass="emph" presetSubtype="0" fill="hold" nodeType="withEffect">
                                  <p:stCondLst>
                                    <p:cond delay="500"/>
                                  </p:stCondLst>
                                  <p:childTnLst>
                                    <p:animClr clrSpc="rgb" dir="cw">
                                      <p:cBhvr additive="base">
                                        <p:cTn id="80" dur="1500" fill="hold"/>
                                        <p:tgtEl>
                                          <p:spTgt spid="41"/>
                                        </p:tgtEl>
                                        <p:attrNameLst>
                                          <p:attrName>fillcolor</p:attrName>
                                        </p:attrNameLst>
                                      </p:cBhvr>
                                      <p:from>
                                        <a:srgbClr val="97D2D5"/>
                                      </p:from>
                                      <p:to>
                                        <a:srgbClr val="A1D6D9"/>
                                      </p:to>
                                    </p:animClr>
                                  </p:childTnLst>
                                </p:cTn>
                              </p:par>
                              <p:par>
                                <p:cTn id="81" presetID="0" presetClass="emph" presetSubtype="0" fill="hold" nodeType="withEffect">
                                  <p:stCondLst>
                                    <p:cond delay="500"/>
                                  </p:stCondLst>
                                  <p:childTnLst>
                                    <p:animClr clrSpc="rgb" dir="cw">
                                      <p:cBhvr additive="base">
                                        <p:cTn id="82" dur="1500" fill="hold"/>
                                        <p:tgtEl>
                                          <p:spTgt spid="42"/>
                                        </p:tgtEl>
                                        <p:attrNameLst>
                                          <p:attrName>fillcolor</p:attrName>
                                        </p:attrNameLst>
                                      </p:cBhvr>
                                      <p:from>
                                        <a:srgbClr val="ECF6F9"/>
                                      </p:from>
                                      <p:to>
                                        <a:srgbClr val="EDF6F9"/>
                                      </p:to>
                                    </p:animClr>
                                  </p:childTnLst>
                                </p:cTn>
                              </p:par>
                              <p:par>
                                <p:cTn id="83" presetID="0" presetClass="emph" presetSubtype="0" fill="hold" nodeType="withEffect">
                                  <p:stCondLst>
                                    <p:cond delay="500"/>
                                  </p:stCondLst>
                                  <p:childTnLst>
                                    <p:animClr clrSpc="rgb" dir="cw">
                                      <p:cBhvr additive="base">
                                        <p:cTn id="84" dur="1500" fill="hold"/>
                                        <p:tgtEl>
                                          <p:spTgt spid="43"/>
                                        </p:tgtEl>
                                        <p:attrNameLst>
                                          <p:attrName>fillcolor</p:attrName>
                                        </p:attrNameLst>
                                      </p:cBhvr>
                                      <p:from>
                                        <a:srgbClr val="EDF6F9"/>
                                      </p:from>
                                      <p:to>
                                        <a:srgbClr val="EDF6F9"/>
                                      </p:to>
                                    </p:animClr>
                                  </p:childTnLst>
                                </p:cTn>
                              </p:par>
                              <p:par>
                                <p:cTn id="85" presetID="0" presetClass="emph" presetSubtype="0" fill="hold" nodeType="withEffect">
                                  <p:stCondLst>
                                    <p:cond delay="500"/>
                                  </p:stCondLst>
                                  <p:childTnLst>
                                    <p:animClr clrSpc="rgb" dir="cw">
                                      <p:cBhvr additive="base">
                                        <p:cTn id="86" dur="1500" fill="hold"/>
                                        <p:tgtEl>
                                          <p:spTgt spid="44"/>
                                        </p:tgtEl>
                                        <p:attrNameLst>
                                          <p:attrName>fillcolor</p:attrName>
                                        </p:attrNameLst>
                                      </p:cBhvr>
                                      <p:from>
                                        <a:srgbClr val="CBE8EB"/>
                                      </p:from>
                                      <p:to>
                                        <a:srgbClr val="CFE9EC"/>
                                      </p:to>
                                    </p:animClr>
                                  </p:childTnLst>
                                </p:cTn>
                              </p:par>
                              <p:par>
                                <p:cTn id="87" presetID="0" presetClass="emph" presetSubtype="0" fill="hold" nodeType="withEffect">
                                  <p:stCondLst>
                                    <p:cond delay="500"/>
                                  </p:stCondLst>
                                  <p:childTnLst>
                                    <p:animClr clrSpc="rgb" dir="cw">
                                      <p:cBhvr additive="base">
                                        <p:cTn id="88" dur="1500" fill="hold"/>
                                        <p:tgtEl>
                                          <p:spTgt spid="45"/>
                                        </p:tgtEl>
                                        <p:attrNameLst>
                                          <p:attrName>fillcolor</p:attrName>
                                        </p:attrNameLst>
                                      </p:cBhvr>
                                      <p:from>
                                        <a:srgbClr val="ABDADD"/>
                                      </p:from>
                                      <p:to>
                                        <a:srgbClr val="B4DEE1"/>
                                      </p:to>
                                    </p:animClr>
                                  </p:childTnLst>
                                </p:cTn>
                              </p:par>
                              <p:par>
                                <p:cTn id="89" presetID="0" presetClass="emph" presetSubtype="0" fill="hold" nodeType="withEffect">
                                  <p:stCondLst>
                                    <p:cond delay="500"/>
                                  </p:stCondLst>
                                  <p:childTnLst>
                                    <p:animClr clrSpc="rgb" dir="cw">
                                      <p:cBhvr additive="base">
                                        <p:cTn id="90" dur="1500" fill="hold"/>
                                        <p:tgtEl>
                                          <p:spTgt spid="46"/>
                                        </p:tgtEl>
                                        <p:attrNameLst>
                                          <p:attrName>fillcolor</p:attrName>
                                        </p:attrNameLst>
                                      </p:cBhvr>
                                      <p:from>
                                        <a:srgbClr val="D2EBEE"/>
                                      </p:from>
                                      <p:to>
                                        <a:srgbClr val="D4ECEF"/>
                                      </p:to>
                                    </p:animClr>
                                  </p:childTnLst>
                                </p:cTn>
                              </p:par>
                              <p:par>
                                <p:cTn id="91" presetID="0" presetClass="emph" presetSubtype="0" fill="hold" nodeType="withEffect">
                                  <p:stCondLst>
                                    <p:cond delay="500"/>
                                  </p:stCondLst>
                                  <p:childTnLst>
                                    <p:animClr clrSpc="rgb" dir="cw">
                                      <p:cBhvr additive="base">
                                        <p:cTn id="92" dur="1500" fill="hold"/>
                                        <p:tgtEl>
                                          <p:spTgt spid="47"/>
                                        </p:tgtEl>
                                        <p:attrNameLst>
                                          <p:attrName>fillcolor</p:attrName>
                                        </p:attrNameLst>
                                      </p:cBhvr>
                                      <p:from>
                                        <a:srgbClr val="B3DEE1"/>
                                      </p:from>
                                      <p:to>
                                        <a:srgbClr val="B7DFE2"/>
                                      </p:to>
                                    </p:animClr>
                                  </p:childTnLst>
                                </p:cTn>
                              </p:par>
                              <p:par>
                                <p:cTn id="93" presetID="0" presetClass="emph" presetSubtype="0" fill="hold" nodeType="withEffect">
                                  <p:stCondLst>
                                    <p:cond delay="500"/>
                                  </p:stCondLst>
                                  <p:childTnLst>
                                    <p:animClr clrSpc="rgb" dir="cw">
                                      <p:cBhvr additive="base">
                                        <p:cTn id="94" dur="1500" fill="hold"/>
                                        <p:tgtEl>
                                          <p:spTgt spid="48"/>
                                        </p:tgtEl>
                                        <p:attrNameLst>
                                          <p:attrName>fillcolor</p:attrName>
                                        </p:attrNameLst>
                                      </p:cBhvr>
                                      <p:from>
                                        <a:srgbClr val="CBE8EB"/>
                                      </p:from>
                                      <p:to>
                                        <a:srgbClr val="CDE8EB"/>
                                      </p:to>
                                    </p:animClr>
                                  </p:childTnLst>
                                </p:cTn>
                              </p:par>
                              <p:par>
                                <p:cTn id="95" presetID="0" presetClass="emph" presetSubtype="0" fill="hold" nodeType="withEffect">
                                  <p:stCondLst>
                                    <p:cond delay="500"/>
                                  </p:stCondLst>
                                  <p:childTnLst>
                                    <p:animClr clrSpc="rgb" dir="cw">
                                      <p:cBhvr additive="base">
                                        <p:cTn id="96" dur="1500" fill="hold"/>
                                        <p:tgtEl>
                                          <p:spTgt spid="49"/>
                                        </p:tgtEl>
                                        <p:attrNameLst>
                                          <p:attrName>fillcolor</p:attrName>
                                        </p:attrNameLst>
                                      </p:cBhvr>
                                      <p:from>
                                        <a:srgbClr val="A9DADD"/>
                                      </p:from>
                                      <p:to>
                                        <a:srgbClr val="AEDBDE"/>
                                      </p:to>
                                    </p:animClr>
                                  </p:childTnLst>
                                </p:cTn>
                              </p:par>
                              <p:par>
                                <p:cTn id="97" presetID="0" presetClass="emph" presetSubtype="0" fill="hold" nodeType="withEffect">
                                  <p:stCondLst>
                                    <p:cond delay="500"/>
                                  </p:stCondLst>
                                  <p:childTnLst>
                                    <p:animClr clrSpc="rgb" dir="cw">
                                      <p:cBhvr additive="base">
                                        <p:cTn id="98" dur="1500" fill="hold"/>
                                        <p:tgtEl>
                                          <p:spTgt spid="50"/>
                                        </p:tgtEl>
                                        <p:attrNameLst>
                                          <p:attrName>fillcolor</p:attrName>
                                        </p:attrNameLst>
                                      </p:cBhvr>
                                      <p:from>
                                        <a:srgbClr val="CCE8EB"/>
                                      </p:from>
                                      <p:to>
                                        <a:srgbClr val="CDE9EC"/>
                                      </p:to>
                                    </p:animClr>
                                  </p:childTnLst>
                                </p:cTn>
                              </p:par>
                              <p:par>
                                <p:cTn id="99" presetID="0" presetClass="emph" presetSubtype="0" fill="hold" nodeType="withEffect">
                                  <p:stCondLst>
                                    <p:cond delay="500"/>
                                  </p:stCondLst>
                                  <p:childTnLst>
                                    <p:animClr clrSpc="rgb" dir="cw">
                                      <p:cBhvr additive="base">
                                        <p:cTn id="100" dur="1500" fill="hold"/>
                                        <p:tgtEl>
                                          <p:spTgt spid="51"/>
                                        </p:tgtEl>
                                        <p:attrNameLst>
                                          <p:attrName>fillcolor</p:attrName>
                                        </p:attrNameLst>
                                      </p:cBhvr>
                                      <p:from>
                                        <a:srgbClr val="ADDBDE"/>
                                      </p:from>
                                      <p:to>
                                        <a:srgbClr val="B0DDE0"/>
                                      </p:to>
                                    </p:animClr>
                                  </p:childTnLst>
                                </p:cTn>
                              </p:par>
                              <p:par>
                                <p:cTn id="101" presetID="0" presetClass="emph" presetSubtype="0" fill="hold" nodeType="withEffect">
                                  <p:stCondLst>
                                    <p:cond delay="500"/>
                                  </p:stCondLst>
                                  <p:childTnLst>
                                    <p:animClr clrSpc="rgb" dir="cw">
                                      <p:cBhvr additive="base">
                                        <p:cTn id="102" dur="1500" fill="hold"/>
                                        <p:tgtEl>
                                          <p:spTgt spid="52"/>
                                        </p:tgtEl>
                                        <p:attrNameLst>
                                          <p:attrName>fillcolor</p:attrName>
                                        </p:attrNameLst>
                                      </p:cBhvr>
                                      <p:from>
                                        <a:srgbClr val="83C5C9"/>
                                      </p:from>
                                      <p:to>
                                        <a:srgbClr val="8DCCD0"/>
                                      </p:to>
                                    </p:animClr>
                                  </p:childTnLst>
                                </p:cTn>
                              </p:par>
                              <p:par>
                                <p:cTn id="103" presetID="0" presetClass="emph" presetSubtype="0" fill="hold" nodeType="withEffect">
                                  <p:stCondLst>
                                    <p:cond delay="500"/>
                                  </p:stCondLst>
                                  <p:childTnLst>
                                    <p:animClr clrSpc="rgb" dir="cw">
                                      <p:cBhvr additive="base">
                                        <p:cTn id="104" dur="1500" fill="hold"/>
                                        <p:tgtEl>
                                          <p:spTgt spid="53"/>
                                        </p:tgtEl>
                                        <p:attrNameLst>
                                          <p:attrName>fillcolor</p:attrName>
                                        </p:attrNameLst>
                                      </p:cBhvr>
                                      <p:from>
                                        <a:srgbClr val="B7E0E3"/>
                                      </p:from>
                                      <p:to>
                                        <a:srgbClr val="BBE1E4"/>
                                      </p:to>
                                    </p:animClr>
                                  </p:childTnLst>
                                </p:cTn>
                              </p:par>
                              <p:par>
                                <p:cTn id="105" presetID="0" presetClass="emph" presetSubtype="0" fill="hold" nodeType="withEffect">
                                  <p:stCondLst>
                                    <p:cond delay="500"/>
                                  </p:stCondLst>
                                  <p:childTnLst>
                                    <p:animClr clrSpc="rgb" dir="cw">
                                      <p:cBhvr additive="base">
                                        <p:cTn id="106" dur="1500" fill="hold"/>
                                        <p:tgtEl>
                                          <p:spTgt spid="54"/>
                                        </p:tgtEl>
                                        <p:attrNameLst>
                                          <p:attrName>fillcolor</p:attrName>
                                        </p:attrNameLst>
                                      </p:cBhvr>
                                      <p:from>
                                        <a:srgbClr val="BEE2E5"/>
                                      </p:from>
                                      <p:to>
                                        <a:srgbClr val="C7E6E9"/>
                                      </p:to>
                                    </p:animClr>
                                  </p:childTnLst>
                                </p:cTn>
                              </p:par>
                              <p:par>
                                <p:cTn id="107" presetID="0" presetClass="emph" presetSubtype="0" fill="hold" nodeType="withEffect">
                                  <p:stCondLst>
                                    <p:cond delay="500"/>
                                  </p:stCondLst>
                                  <p:childTnLst>
                                    <p:animClr clrSpc="rgb" dir="cw">
                                      <p:cBhvr additive="base">
                                        <p:cTn id="108" dur="1500" fill="hold"/>
                                        <p:tgtEl>
                                          <p:spTgt spid="55"/>
                                        </p:tgtEl>
                                        <p:attrNameLst>
                                          <p:attrName>fillcolor</p:attrName>
                                        </p:attrNameLst>
                                      </p:cBhvr>
                                      <p:from>
                                        <a:srgbClr val="94D1D4"/>
                                      </p:from>
                                      <p:to>
                                        <a:srgbClr val="A5D8DB"/>
                                      </p:to>
                                    </p:animClr>
                                  </p:childTnLst>
                                </p:cTn>
                              </p:par>
                              <p:par>
                                <p:cTn id="109" presetID="0" presetClass="emph" presetSubtype="0" fill="hold" nodeType="withEffect">
                                  <p:stCondLst>
                                    <p:cond delay="500"/>
                                  </p:stCondLst>
                                  <p:childTnLst>
                                    <p:animClr clrSpc="rgb" dir="cw">
                                      <p:cBhvr additive="base">
                                        <p:cTn id="110" dur="1500" fill="hold"/>
                                        <p:tgtEl>
                                          <p:spTgt spid="56"/>
                                        </p:tgtEl>
                                        <p:attrNameLst>
                                          <p:attrName>fillcolor</p:attrName>
                                        </p:attrNameLst>
                                      </p:cBhvr>
                                      <p:from>
                                        <a:srgbClr val="EAF5F8"/>
                                      </p:from>
                                      <p:to>
                                        <a:srgbClr val="EBF5F8"/>
                                      </p:to>
                                    </p:animClr>
                                  </p:childTnLst>
                                </p:cTn>
                              </p:par>
                              <p:par>
                                <p:cTn id="111" presetID="0" presetClass="emph" presetSubtype="0" fill="hold" nodeType="withEffect">
                                  <p:stCondLst>
                                    <p:cond delay="500"/>
                                  </p:stCondLst>
                                  <p:childTnLst>
                                    <p:animClr clrSpc="rgb" dir="cw">
                                      <p:cBhvr additive="base">
                                        <p:cTn id="112" dur="1500" fill="hold"/>
                                        <p:tgtEl>
                                          <p:spTgt spid="57"/>
                                        </p:tgtEl>
                                        <p:attrNameLst>
                                          <p:attrName>fillcolor</p:attrName>
                                        </p:attrNameLst>
                                      </p:cBhvr>
                                      <p:from>
                                        <a:srgbClr val="EAF5F8"/>
                                      </p:from>
                                      <p:to>
                                        <a:srgbClr val="EBF5F8"/>
                                      </p:to>
                                    </p:animClr>
                                  </p:childTnLst>
                                </p:cTn>
                              </p:par>
                              <p:par>
                                <p:cTn id="113" presetID="0" presetClass="emph" presetSubtype="0" fill="hold" nodeType="withEffect">
                                  <p:stCondLst>
                                    <p:cond delay="500"/>
                                  </p:stCondLst>
                                  <p:childTnLst>
                                    <p:animClr clrSpc="rgb" dir="cw">
                                      <p:cBhvr additive="base">
                                        <p:cTn id="114" dur="1500" fill="hold"/>
                                        <p:tgtEl>
                                          <p:spTgt spid="58"/>
                                        </p:tgtEl>
                                        <p:attrNameLst>
                                          <p:attrName>fillcolor</p:attrName>
                                        </p:attrNameLst>
                                      </p:cBhvr>
                                      <p:from>
                                        <a:srgbClr val="53A3A9"/>
                                      </p:from>
                                      <p:to>
                                        <a:srgbClr val="67B2B7"/>
                                      </p:to>
                                    </p:animClr>
                                  </p:childTnLst>
                                </p:cTn>
                              </p:par>
                              <p:par>
                                <p:cTn id="115" presetID="0" presetClass="emph" presetSubtype="0" fill="hold" nodeType="withEffect">
                                  <p:stCondLst>
                                    <p:cond delay="500"/>
                                  </p:stCondLst>
                                  <p:childTnLst>
                                    <p:animClr clrSpc="rgb" dir="cw">
                                      <p:cBhvr additive="base">
                                        <p:cTn id="116" dur="1500" fill="hold"/>
                                        <p:tgtEl>
                                          <p:spTgt spid="59"/>
                                        </p:tgtEl>
                                        <p:attrNameLst>
                                          <p:attrName>fillcolor</p:attrName>
                                        </p:attrNameLst>
                                      </p:cBhvr>
                                      <p:from>
                                        <a:srgbClr val="5DAAB0"/>
                                      </p:from>
                                      <p:to>
                                        <a:srgbClr val="76BCC1"/>
                                      </p:to>
                                    </p:animClr>
                                  </p:childTnLst>
                                </p:cTn>
                              </p:par>
                              <p:par>
                                <p:cTn id="117" presetID="0" presetClass="emph" presetSubtype="0" fill="hold" nodeType="withEffect">
                                  <p:stCondLst>
                                    <p:cond delay="500"/>
                                  </p:stCondLst>
                                  <p:childTnLst>
                                    <p:animClr clrSpc="rgb" dir="cw">
                                      <p:cBhvr additive="base">
                                        <p:cTn id="118" dur="1500" fill="hold"/>
                                        <p:tgtEl>
                                          <p:spTgt spid="60"/>
                                        </p:tgtEl>
                                        <p:attrNameLst>
                                          <p:attrName>fillcolor</p:attrName>
                                        </p:attrNameLst>
                                      </p:cBhvr>
                                      <p:from>
                                        <a:srgbClr val="378F96"/>
                                      </p:from>
                                      <p:to>
                                        <a:srgbClr val="5EABB0"/>
                                      </p:to>
                                    </p:animClr>
                                  </p:childTnLst>
                                </p:cTn>
                              </p:par>
                              <p:par>
                                <p:cTn id="119" presetID="0" presetClass="emph" presetSubtype="0" fill="hold" nodeType="withEffect">
                                  <p:stCondLst>
                                    <p:cond delay="500"/>
                                  </p:stCondLst>
                                  <p:childTnLst>
                                    <p:animClr clrSpc="rgb" dir="cw">
                                      <p:cBhvr additive="base">
                                        <p:cTn id="120" dur="1500" fill="hold"/>
                                        <p:tgtEl>
                                          <p:spTgt spid="61"/>
                                        </p:tgtEl>
                                        <p:attrNameLst>
                                          <p:attrName>fillcolor</p:attrName>
                                        </p:attrNameLst>
                                      </p:cBhvr>
                                      <p:from>
                                        <a:srgbClr val="4A9DA3"/>
                                      </p:from>
                                      <p:to>
                                        <a:srgbClr val="6DB6BB"/>
                                      </p:to>
                                    </p:animClr>
                                  </p:childTnLst>
                                </p:cTn>
                              </p:par>
                              <p:par>
                                <p:cTn id="121" presetID="0" presetClass="emph" presetSubtype="0" fill="hold" nodeType="withEffect">
                                  <p:stCondLst>
                                    <p:cond delay="500"/>
                                  </p:stCondLst>
                                  <p:childTnLst>
                                    <p:animClr clrSpc="rgb" dir="cw">
                                      <p:cBhvr additive="base">
                                        <p:cTn id="122" dur="1500" fill="hold"/>
                                        <p:tgtEl>
                                          <p:spTgt spid="62"/>
                                        </p:tgtEl>
                                        <p:attrNameLst>
                                          <p:attrName>fillcolor</p:attrName>
                                        </p:attrNameLst>
                                      </p:cBhvr>
                                      <p:from>
                                        <a:srgbClr val="D1EAED"/>
                                      </p:from>
                                      <p:to>
                                        <a:srgbClr val="DCEFF2"/>
                                      </p:to>
                                    </p:animClr>
                                  </p:childTnLst>
                                </p:cTn>
                              </p:par>
                              <p:par>
                                <p:cTn id="123" presetID="0" presetClass="emph" presetSubtype="0" fill="hold" nodeType="withEffect">
                                  <p:stCondLst>
                                    <p:cond delay="500"/>
                                  </p:stCondLst>
                                  <p:childTnLst>
                                    <p:animClr clrSpc="rgb" dir="cw">
                                      <p:cBhvr additive="base">
                                        <p:cTn id="124" dur="1500" fill="hold"/>
                                        <p:tgtEl>
                                          <p:spTgt spid="63"/>
                                        </p:tgtEl>
                                        <p:attrNameLst>
                                          <p:attrName>fillcolor</p:attrName>
                                        </p:attrNameLst>
                                      </p:cBhvr>
                                      <p:from>
                                        <a:srgbClr val="DCEFF2"/>
                                      </p:from>
                                      <p:to>
                                        <a:srgbClr val="E3F2F5"/>
                                      </p:to>
                                    </p:animClr>
                                  </p:childTnLst>
                                </p:cTn>
                              </p:par>
                              <p:par>
                                <p:cTn id="125" presetID="0" presetClass="emph" presetSubtype="0" fill="hold" nodeType="withEffect">
                                  <p:stCondLst>
                                    <p:cond delay="500"/>
                                  </p:stCondLst>
                                  <p:childTnLst>
                                    <p:animClr clrSpc="rgb" dir="cw">
                                      <p:cBhvr additive="base">
                                        <p:cTn id="126" dur="1500" fill="hold"/>
                                        <p:tgtEl>
                                          <p:spTgt spid="64"/>
                                        </p:tgtEl>
                                        <p:attrNameLst>
                                          <p:attrName>fillcolor</p:attrName>
                                        </p:attrNameLst>
                                      </p:cBhvr>
                                      <p:from>
                                        <a:srgbClr val="CDE8EB"/>
                                      </p:from>
                                      <p:to>
                                        <a:srgbClr val="D0EAED"/>
                                      </p:to>
                                    </p:animClr>
                                  </p:childTnLst>
                                </p:cTn>
                              </p:par>
                              <p:par>
                                <p:cTn id="127" presetID="0" presetClass="emph" presetSubtype="0" fill="hold" nodeType="withEffect">
                                  <p:stCondLst>
                                    <p:cond delay="500"/>
                                  </p:stCondLst>
                                  <p:childTnLst>
                                    <p:animClr clrSpc="rgb" dir="cw">
                                      <p:cBhvr additive="base">
                                        <p:cTn id="128" dur="1500" fill="hold"/>
                                        <p:tgtEl>
                                          <p:spTgt spid="65"/>
                                        </p:tgtEl>
                                        <p:attrNameLst>
                                          <p:attrName>fillcolor</p:attrName>
                                        </p:attrNameLst>
                                      </p:cBhvr>
                                      <p:from>
                                        <a:srgbClr val="B3DEE1"/>
                                      </p:from>
                                      <p:to>
                                        <a:srgbClr val="BAE0E3"/>
                                      </p:to>
                                    </p:animClr>
                                  </p:childTnLst>
                                </p:cTn>
                              </p:par>
                              <p:par>
                                <p:cTn id="129" presetID="0" presetClass="emph" presetSubtype="0" fill="hold" nodeType="withEffect">
                                  <p:stCondLst>
                                    <p:cond delay="500"/>
                                  </p:stCondLst>
                                  <p:childTnLst>
                                    <p:animClr clrSpc="rgb" dir="cw">
                                      <p:cBhvr additive="base">
                                        <p:cTn id="130" dur="1500" fill="hold"/>
                                        <p:tgtEl>
                                          <p:spTgt spid="66"/>
                                        </p:tgtEl>
                                        <p:attrNameLst>
                                          <p:attrName>fillcolor</p:attrName>
                                        </p:attrNameLst>
                                      </p:cBhvr>
                                      <p:from>
                                        <a:srgbClr val="DBEEF1"/>
                                      </p:from>
                                      <p:to>
                                        <a:srgbClr val="DDEFF2"/>
                                      </p:to>
                                    </p:animClr>
                                  </p:childTnLst>
                                </p:cTn>
                              </p:par>
                              <p:par>
                                <p:cTn id="131" presetID="0" presetClass="emph" presetSubtype="0" fill="hold" nodeType="withEffect">
                                  <p:stCondLst>
                                    <p:cond delay="500"/>
                                  </p:stCondLst>
                                  <p:childTnLst>
                                    <p:animClr clrSpc="rgb" dir="cw">
                                      <p:cBhvr additive="base">
                                        <p:cTn id="132" dur="1500" fill="hold"/>
                                        <p:tgtEl>
                                          <p:spTgt spid="67"/>
                                        </p:tgtEl>
                                        <p:attrNameLst>
                                          <p:attrName>fillcolor</p:attrName>
                                        </p:attrNameLst>
                                      </p:cBhvr>
                                      <p:from>
                                        <a:srgbClr val="C1E4E7"/>
                                      </p:from>
                                      <p:to>
                                        <a:srgbClr val="C6E6E9"/>
                                      </p:to>
                                    </p:animClr>
                                  </p:childTnLst>
                                </p:cTn>
                              </p:par>
                              <p:par>
                                <p:cTn id="133" presetID="0" presetClass="emph" presetSubtype="0" fill="hold" nodeType="withEffect">
                                  <p:stCondLst>
                                    <p:cond delay="500"/>
                                  </p:stCondLst>
                                  <p:childTnLst>
                                    <p:animClr clrSpc="rgb" dir="cw">
                                      <p:cBhvr additive="base">
                                        <p:cTn id="134" dur="1500" fill="hold"/>
                                        <p:tgtEl>
                                          <p:spTgt spid="68"/>
                                        </p:tgtEl>
                                        <p:attrNameLst>
                                          <p:attrName>fillcolor</p:attrName>
                                        </p:attrNameLst>
                                      </p:cBhvr>
                                      <p:from>
                                        <a:srgbClr val="BBE1E4"/>
                                      </p:from>
                                      <p:to>
                                        <a:srgbClr val="C5E5E8"/>
                                      </p:to>
                                    </p:animClr>
                                  </p:childTnLst>
                                </p:cTn>
                              </p:par>
                              <p:par>
                                <p:cTn id="135" presetID="0" presetClass="emph" presetSubtype="0" fill="hold" nodeType="withEffect">
                                  <p:stCondLst>
                                    <p:cond delay="500"/>
                                  </p:stCondLst>
                                  <p:childTnLst>
                                    <p:animClr clrSpc="rgb" dir="cw">
                                      <p:cBhvr additive="base">
                                        <p:cTn id="136" dur="1500" fill="hold"/>
                                        <p:tgtEl>
                                          <p:spTgt spid="69"/>
                                        </p:tgtEl>
                                        <p:attrNameLst>
                                          <p:attrName>fillcolor</p:attrName>
                                        </p:attrNameLst>
                                      </p:cBhvr>
                                      <p:from>
                                        <a:srgbClr val="89CACD"/>
                                      </p:from>
                                      <p:to>
                                        <a:srgbClr val="9CD4D7"/>
                                      </p:to>
                                    </p:animClr>
                                  </p:childTnLst>
                                </p:cTn>
                              </p:par>
                              <p:par>
                                <p:cTn id="137" presetID="0" presetClass="emph" presetSubtype="0" fill="hold" nodeType="withEffect">
                                  <p:stCondLst>
                                    <p:cond delay="500"/>
                                  </p:stCondLst>
                                  <p:childTnLst>
                                    <p:animClr clrSpc="rgb" dir="cw">
                                      <p:cBhvr additive="base">
                                        <p:cTn id="138" dur="1500" fill="hold"/>
                                        <p:tgtEl>
                                          <p:spTgt spid="70"/>
                                        </p:tgtEl>
                                        <p:attrNameLst>
                                          <p:attrName>fillcolor</p:attrName>
                                        </p:attrNameLst>
                                      </p:cBhvr>
                                      <p:from>
                                        <a:srgbClr val="5BA9AE"/>
                                      </p:from>
                                      <p:to>
                                        <a:srgbClr val="7DC1C5"/>
                                      </p:to>
                                    </p:animClr>
                                  </p:childTnLst>
                                </p:cTn>
                              </p:par>
                              <p:par>
                                <p:cTn id="139" presetID="0" presetClass="emph" presetSubtype="0" fill="hold" nodeType="withEffect">
                                  <p:stCondLst>
                                    <p:cond delay="500"/>
                                  </p:stCondLst>
                                  <p:childTnLst>
                                    <p:animClr clrSpc="rgb" dir="cw">
                                      <p:cBhvr additive="base">
                                        <p:cTn id="140" dur="1500" fill="hold"/>
                                        <p:tgtEl>
                                          <p:spTgt spid="71"/>
                                        </p:tgtEl>
                                        <p:attrNameLst>
                                          <p:attrName>fillcolor</p:attrName>
                                        </p:attrNameLst>
                                      </p:cBhvr>
                                      <p:from>
                                        <a:srgbClr val="64B0B4"/>
                                      </p:from>
                                      <p:to>
                                        <a:srgbClr val="8DCDD0"/>
                                      </p:to>
                                    </p:animClr>
                                  </p:childTnLst>
                                </p:cTn>
                              </p:par>
                              <p:par>
                                <p:cTn id="141" presetID="0" presetClass="emph" presetSubtype="0" fill="hold" nodeType="withEffect">
                                  <p:stCondLst>
                                    <p:cond delay="500"/>
                                  </p:stCondLst>
                                  <p:childTnLst>
                                    <p:animClr clrSpc="rgb" dir="cw">
                                      <p:cBhvr additive="base">
                                        <p:cTn id="142" dur="1500" fill="hold"/>
                                        <p:tgtEl>
                                          <p:spTgt spid="72"/>
                                        </p:tgtEl>
                                        <p:attrNameLst>
                                          <p:attrName>fillcolor</p:attrName>
                                        </p:attrNameLst>
                                      </p:cBhvr>
                                      <p:from>
                                        <a:srgbClr val="9AD3D6"/>
                                      </p:from>
                                      <p:to>
                                        <a:srgbClr val="B5DFE2"/>
                                      </p:to>
                                    </p:animClr>
                                  </p:childTnLst>
                                </p:cTn>
                              </p:par>
                              <p:par>
                                <p:cTn id="143" presetID="0" presetClass="emph" presetSubtype="0" fill="hold" nodeType="withEffect">
                                  <p:stCondLst>
                                    <p:cond delay="500"/>
                                  </p:stCondLst>
                                  <p:childTnLst>
                                    <p:animClr clrSpc="rgb" dir="cw">
                                      <p:cBhvr additive="base">
                                        <p:cTn id="144" dur="1500" fill="hold"/>
                                        <p:tgtEl>
                                          <p:spTgt spid="73"/>
                                        </p:tgtEl>
                                        <p:attrNameLst>
                                          <p:attrName>fillcolor</p:attrName>
                                        </p:attrNameLst>
                                      </p:cBhvr>
                                      <p:from>
                                        <a:srgbClr val="C3E4E7"/>
                                      </p:from>
                                      <p:to>
                                        <a:srgbClr val="D2EAED"/>
                                      </p:to>
                                    </p:animClr>
                                  </p:childTnLst>
                                </p:cTn>
                              </p:par>
                              <p:par>
                                <p:cTn id="145" presetID="0" presetClass="emph" presetSubtype="0" fill="hold" nodeType="withEffect">
                                  <p:stCondLst>
                                    <p:cond delay="500"/>
                                  </p:stCondLst>
                                  <p:childTnLst>
                                    <p:animClr clrSpc="rgb" dir="cw">
                                      <p:cBhvr additive="base">
                                        <p:cTn id="146" dur="1500" fill="hold"/>
                                        <p:tgtEl>
                                          <p:spTgt spid="74"/>
                                        </p:tgtEl>
                                        <p:attrNameLst>
                                          <p:attrName>fillcolor</p:attrName>
                                        </p:attrNameLst>
                                      </p:cBhvr>
                                      <p:from>
                                        <a:srgbClr val="479AA1"/>
                                      </p:from>
                                      <p:to>
                                        <a:srgbClr val="5CAAAF"/>
                                      </p:to>
                                    </p:animClr>
                                  </p:childTnLst>
                                </p:cTn>
                              </p:par>
                              <p:par>
                                <p:cTn id="147" presetID="0" presetClass="emph" presetSubtype="0" fill="hold" nodeType="withEffect">
                                  <p:stCondLst>
                                    <p:cond delay="500"/>
                                  </p:stCondLst>
                                  <p:childTnLst>
                                    <p:animClr clrSpc="rgb" dir="cw">
                                      <p:cBhvr additive="base">
                                        <p:cTn id="148" dur="1500" fill="hold"/>
                                        <p:tgtEl>
                                          <p:spTgt spid="75"/>
                                        </p:tgtEl>
                                        <p:attrNameLst>
                                          <p:attrName>fillcolor</p:attrName>
                                        </p:attrNameLst>
                                      </p:cBhvr>
                                      <p:from>
                                        <a:srgbClr val="65B0B5"/>
                                      </p:from>
                                      <p:to>
                                        <a:srgbClr val="74BBBF"/>
                                      </p:to>
                                    </p:animClr>
                                  </p:childTnLst>
                                </p:cTn>
                              </p:par>
                              <p:par>
                                <p:cTn id="149" presetID="0" presetClass="emph" presetSubtype="0" fill="hold" nodeType="withEffect">
                                  <p:stCondLst>
                                    <p:cond delay="500"/>
                                  </p:stCondLst>
                                  <p:childTnLst>
                                    <p:animClr clrSpc="rgb" dir="cw">
                                      <p:cBhvr additive="base">
                                        <p:cTn id="150" dur="1500" fill="hold"/>
                                        <p:tgtEl>
                                          <p:spTgt spid="76"/>
                                        </p:tgtEl>
                                        <p:attrNameLst>
                                          <p:attrName>fillcolor</p:attrName>
                                        </p:attrNameLst>
                                      </p:cBhvr>
                                      <p:from>
                                        <a:srgbClr val="E9F4F7"/>
                                      </p:from>
                                      <p:to>
                                        <a:srgbClr val="ECF5F8"/>
                                      </p:to>
                                    </p:animClr>
                                  </p:childTnLst>
                                </p:cTn>
                              </p:par>
                              <p:par>
                                <p:cTn id="151" presetID="0" presetClass="emph" presetSubtype="0" fill="hold" nodeType="withEffect">
                                  <p:stCondLst>
                                    <p:cond delay="500"/>
                                  </p:stCondLst>
                                  <p:childTnLst>
                                    <p:animClr clrSpc="rgb" dir="cw">
                                      <p:cBhvr additive="base">
                                        <p:cTn id="152" dur="1500" fill="hold"/>
                                        <p:tgtEl>
                                          <p:spTgt spid="77"/>
                                        </p:tgtEl>
                                        <p:attrNameLst>
                                          <p:attrName>fillcolor</p:attrName>
                                        </p:attrNameLst>
                                      </p:cBhvr>
                                      <p:from>
                                        <a:srgbClr val="EAF5F8"/>
                                      </p:from>
                                      <p:to>
                                        <a:srgbClr val="ECF6F9"/>
                                      </p:to>
                                    </p:animClr>
                                  </p:childTnLst>
                                </p:cTn>
                              </p:par>
                              <p:par>
                                <p:cTn id="153" presetID="0" presetClass="emph" presetSubtype="0" fill="hold" nodeType="withEffect">
                                  <p:stCondLst>
                                    <p:cond delay="500"/>
                                  </p:stCondLst>
                                  <p:childTnLst>
                                    <p:animClr clrSpc="rgb" dir="cw">
                                      <p:cBhvr additive="base">
                                        <p:cTn id="154" dur="1500" fill="hold"/>
                                        <p:tgtEl>
                                          <p:spTgt spid="78"/>
                                        </p:tgtEl>
                                        <p:attrNameLst>
                                          <p:attrName>fillcolor</p:attrName>
                                        </p:attrNameLst>
                                      </p:cBhvr>
                                      <p:from>
                                        <a:srgbClr val="E6F3F6"/>
                                      </p:from>
                                      <p:to>
                                        <a:srgbClr val="EBF5F8"/>
                                      </p:to>
                                    </p:animClr>
                                  </p:childTnLst>
                                </p:cTn>
                              </p:par>
                              <p:par>
                                <p:cTn id="155" presetID="0" presetClass="emph" presetSubtype="0" fill="hold" nodeType="withEffect">
                                  <p:stCondLst>
                                    <p:cond delay="500"/>
                                  </p:stCondLst>
                                  <p:childTnLst>
                                    <p:animClr clrSpc="rgb" dir="cw">
                                      <p:cBhvr additive="base">
                                        <p:cTn id="156" dur="1500" fill="hold"/>
                                        <p:tgtEl>
                                          <p:spTgt spid="79"/>
                                        </p:tgtEl>
                                        <p:attrNameLst>
                                          <p:attrName>fillcolor</p:attrName>
                                        </p:attrNameLst>
                                      </p:cBhvr>
                                      <p:from>
                                        <a:srgbClr val="DCEFF2"/>
                                      </p:from>
                                      <p:to>
                                        <a:srgbClr val="E7F3F6"/>
                                      </p:to>
                                    </p:animClr>
                                  </p:childTnLst>
                                </p:cTn>
                              </p:par>
                              <p:par>
                                <p:cTn id="157" presetID="0" presetClass="emph" presetSubtype="0" fill="hold" nodeType="withEffect">
                                  <p:stCondLst>
                                    <p:cond delay="500"/>
                                  </p:stCondLst>
                                  <p:childTnLst>
                                    <p:animClr clrSpc="rgb" dir="cw">
                                      <p:cBhvr additive="base">
                                        <p:cTn id="158" dur="1500" fill="hold"/>
                                        <p:tgtEl>
                                          <p:spTgt spid="80"/>
                                        </p:tgtEl>
                                        <p:attrNameLst>
                                          <p:attrName>fillcolor</p:attrName>
                                        </p:attrNameLst>
                                      </p:cBhvr>
                                      <p:from>
                                        <a:srgbClr val="AEDCDF"/>
                                      </p:from>
                                      <p:to>
                                        <a:srgbClr val="BBE1E4"/>
                                      </p:to>
                                    </p:animClr>
                                  </p:childTnLst>
                                </p:cTn>
                              </p:par>
                              <p:par>
                                <p:cTn id="159" presetID="0" presetClass="emph" presetSubtype="0" fill="hold" nodeType="withEffect">
                                  <p:stCondLst>
                                    <p:cond delay="500"/>
                                  </p:stCondLst>
                                  <p:childTnLst>
                                    <p:animClr clrSpc="rgb" dir="cw">
                                      <p:cBhvr additive="base">
                                        <p:cTn id="160" dur="1500" fill="hold"/>
                                        <p:tgtEl>
                                          <p:spTgt spid="81"/>
                                        </p:tgtEl>
                                        <p:attrNameLst>
                                          <p:attrName>fillcolor</p:attrName>
                                        </p:attrNameLst>
                                      </p:cBhvr>
                                      <p:from>
                                        <a:srgbClr val="CEE9EC"/>
                                      </p:from>
                                      <p:to>
                                        <a:srgbClr val="D6ECEF"/>
                                      </p:to>
                                    </p:animClr>
                                  </p:childTnLst>
                                </p:cTn>
                              </p:par>
                              <p:par>
                                <p:cTn id="161" presetID="0" presetClass="emph" presetSubtype="0" fill="hold" nodeType="withEffect">
                                  <p:stCondLst>
                                    <p:cond delay="500"/>
                                  </p:stCondLst>
                                  <p:childTnLst>
                                    <p:animClr clrSpc="rgb" dir="cw">
                                      <p:cBhvr additive="base">
                                        <p:cTn id="162" dur="1500" fill="hold"/>
                                        <p:tgtEl>
                                          <p:spTgt spid="82"/>
                                        </p:tgtEl>
                                        <p:attrNameLst>
                                          <p:attrName>fillcolor</p:attrName>
                                        </p:attrNameLst>
                                      </p:cBhvr>
                                      <p:from>
                                        <a:srgbClr val="9BD4D7"/>
                                      </p:from>
                                      <p:to>
                                        <a:srgbClr val="A3D7DA"/>
                                      </p:to>
                                    </p:animClr>
                                  </p:childTnLst>
                                </p:cTn>
                              </p:par>
                              <p:par>
                                <p:cTn id="163" presetID="0" presetClass="emph" presetSubtype="0" fill="hold" nodeType="withEffect">
                                  <p:stCondLst>
                                    <p:cond delay="500"/>
                                  </p:stCondLst>
                                  <p:childTnLst>
                                    <p:animClr clrSpc="rgb" dir="cw">
                                      <p:cBhvr additive="base">
                                        <p:cTn id="164" dur="1500" fill="hold"/>
                                        <p:tgtEl>
                                          <p:spTgt spid="83"/>
                                        </p:tgtEl>
                                        <p:attrNameLst>
                                          <p:attrName>fillcolor</p:attrName>
                                        </p:attrNameLst>
                                      </p:cBhvr>
                                      <p:from>
                                        <a:srgbClr val="9AD3D6"/>
                                      </p:from>
                                      <p:to>
                                        <a:srgbClr val="A3D7DA"/>
                                      </p:to>
                                    </p:animClr>
                                  </p:childTnLst>
                                </p:cTn>
                              </p:par>
                              <p:par>
                                <p:cTn id="165" presetID="0" presetClass="emph" presetSubtype="0" fill="hold" nodeType="withEffect">
                                  <p:stCondLst>
                                    <p:cond delay="500"/>
                                  </p:stCondLst>
                                  <p:childTnLst>
                                    <p:animClr clrSpc="rgb" dir="cw">
                                      <p:cBhvr additive="base">
                                        <p:cTn id="166" dur="1500" fill="hold"/>
                                        <p:tgtEl>
                                          <p:spTgt spid="84"/>
                                        </p:tgtEl>
                                        <p:attrNameLst>
                                          <p:attrName>fillcolor</p:attrName>
                                        </p:attrNameLst>
                                      </p:cBhvr>
                                      <p:from>
                                        <a:srgbClr val="79BEC2"/>
                                      </p:from>
                                      <p:to>
                                        <a:srgbClr val="81C4C8"/>
                                      </p:to>
                                    </p:animClr>
                                  </p:childTnLst>
                                </p:cTn>
                              </p:par>
                              <p:par>
                                <p:cTn id="167" presetID="0" presetClass="emph" presetSubtype="0" fill="hold" nodeType="withEffect">
                                  <p:stCondLst>
                                    <p:cond delay="500"/>
                                  </p:stCondLst>
                                  <p:childTnLst>
                                    <p:animClr clrSpc="rgb" dir="cw">
                                      <p:cBhvr additive="base">
                                        <p:cTn id="168" dur="1500" fill="hold"/>
                                        <p:tgtEl>
                                          <p:spTgt spid="85"/>
                                        </p:tgtEl>
                                        <p:attrNameLst>
                                          <p:attrName>fillcolor</p:attrName>
                                        </p:attrNameLst>
                                      </p:cBhvr>
                                      <p:from>
                                        <a:srgbClr val="67B1B6"/>
                                      </p:from>
                                      <p:to>
                                        <a:srgbClr val="71B9BD"/>
                                      </p:to>
                                    </p:animClr>
                                  </p:childTnLst>
                                </p:cTn>
                              </p:par>
                              <p:par>
                                <p:cTn id="169" presetID="0" presetClass="emph" presetSubtype="0" fill="hold" nodeType="withEffect">
                                  <p:stCondLst>
                                    <p:cond delay="500"/>
                                  </p:stCondLst>
                                  <p:childTnLst>
                                    <p:animClr clrSpc="rgb" dir="cw">
                                      <p:cBhvr additive="base">
                                        <p:cTn id="170" dur="1500" fill="hold"/>
                                        <p:tgtEl>
                                          <p:spTgt spid="86"/>
                                        </p:tgtEl>
                                        <p:attrNameLst>
                                          <p:attrName>fillcolor</p:attrName>
                                        </p:attrNameLst>
                                      </p:cBhvr>
                                      <p:from>
                                        <a:srgbClr val="44989F"/>
                                      </p:from>
                                      <p:to>
                                        <a:srgbClr val="4A9DA3"/>
                                      </p:to>
                                    </p:animClr>
                                  </p:childTnLst>
                                </p:cTn>
                              </p:par>
                              <p:par>
                                <p:cTn id="171" presetID="0" presetClass="emph" presetSubtype="0" fill="hold" nodeType="withEffect">
                                  <p:stCondLst>
                                    <p:cond delay="500"/>
                                  </p:stCondLst>
                                  <p:childTnLst>
                                    <p:animClr clrSpc="rgb" dir="cw">
                                      <p:cBhvr additive="base">
                                        <p:cTn id="172" dur="1500" fill="hold"/>
                                        <p:tgtEl>
                                          <p:spTgt spid="87"/>
                                        </p:tgtEl>
                                        <p:attrNameLst>
                                          <p:attrName>fillcolor</p:attrName>
                                        </p:attrNameLst>
                                      </p:cBhvr>
                                      <p:from>
                                        <a:srgbClr val="479BA1"/>
                                      </p:from>
                                      <p:to>
                                        <a:srgbClr val="51A2A7"/>
                                      </p:to>
                                    </p:animClr>
                                  </p:childTnLst>
                                </p:cTn>
                              </p:par>
                              <p:par>
                                <p:cTn id="173" presetID="0" presetClass="emph" presetSubtype="0" fill="hold" nodeType="withEffect">
                                  <p:stCondLst>
                                    <p:cond delay="500"/>
                                  </p:stCondLst>
                                  <p:childTnLst>
                                    <p:animClr clrSpc="rgb" dir="cw">
                                      <p:cBhvr additive="base">
                                        <p:cTn id="174" dur="1500" fill="hold"/>
                                        <p:tgtEl>
                                          <p:spTgt spid="88"/>
                                        </p:tgtEl>
                                        <p:attrNameLst>
                                          <p:attrName>fillcolor</p:attrName>
                                        </p:attrNameLst>
                                      </p:cBhvr>
                                      <p:from>
                                        <a:srgbClr val="9BD4D7"/>
                                      </p:from>
                                      <p:to>
                                        <a:srgbClr val="B5DFE2"/>
                                      </p:to>
                                    </p:animClr>
                                  </p:childTnLst>
                                </p:cTn>
                              </p:par>
                              <p:par>
                                <p:cTn id="175" presetID="0" presetClass="emph" presetSubtype="0" fill="hold" nodeType="withEffect">
                                  <p:stCondLst>
                                    <p:cond delay="500"/>
                                  </p:stCondLst>
                                  <p:childTnLst>
                                    <p:animClr clrSpc="rgb" dir="cw">
                                      <p:cBhvr additive="base">
                                        <p:cTn id="176" dur="1500" fill="hold"/>
                                        <p:tgtEl>
                                          <p:spTgt spid="89"/>
                                        </p:tgtEl>
                                        <p:attrNameLst>
                                          <p:attrName>fillcolor</p:attrName>
                                        </p:attrNameLst>
                                      </p:cBhvr>
                                      <p:from>
                                        <a:srgbClr val="80C3C7"/>
                                      </p:from>
                                      <p:to>
                                        <a:srgbClr val="A1D6D9"/>
                                      </p:to>
                                    </p:animClr>
                                  </p:childTnLst>
                                </p:cTn>
                              </p:par>
                              <p:par>
                                <p:cTn id="177" presetID="0" presetClass="emph" presetSubtype="0" fill="hold" nodeType="withEffect">
                                  <p:stCondLst>
                                    <p:cond delay="500"/>
                                  </p:stCondLst>
                                  <p:childTnLst>
                                    <p:animClr clrSpc="rgb" dir="cw">
                                      <p:cBhvr additive="base">
                                        <p:cTn id="178" dur="1500" fill="hold"/>
                                        <p:tgtEl>
                                          <p:spTgt spid="90"/>
                                        </p:tgtEl>
                                        <p:attrNameLst>
                                          <p:attrName>fillcolor</p:attrName>
                                        </p:attrNameLst>
                                      </p:cBhvr>
                                      <p:from>
                                        <a:srgbClr val="B1DDE0"/>
                                      </p:from>
                                      <p:to>
                                        <a:srgbClr val="C7E6E9"/>
                                      </p:to>
                                    </p:animClr>
                                  </p:childTnLst>
                                </p:cTn>
                              </p:par>
                              <p:par>
                                <p:cTn id="179" presetID="0" presetClass="emph" presetSubtype="0" fill="hold" nodeType="withEffect">
                                  <p:stCondLst>
                                    <p:cond delay="500"/>
                                  </p:stCondLst>
                                  <p:childTnLst>
                                    <p:animClr clrSpc="rgb" dir="cw">
                                      <p:cBhvr additive="base">
                                        <p:cTn id="180" dur="1500" fill="hold"/>
                                        <p:tgtEl>
                                          <p:spTgt spid="91"/>
                                        </p:tgtEl>
                                        <p:attrNameLst>
                                          <p:attrName>fillcolor</p:attrName>
                                        </p:attrNameLst>
                                      </p:cBhvr>
                                      <p:from>
                                        <a:srgbClr val="B9E0E3"/>
                                      </p:from>
                                      <p:to>
                                        <a:srgbClr val="CCE8EB"/>
                                      </p:to>
                                    </p:animClr>
                                  </p:childTnLst>
                                </p:cTn>
                              </p:par>
                              <p:par>
                                <p:cTn id="181" presetID="0" presetClass="emph" presetSubtype="0" fill="hold" nodeType="withEffect">
                                  <p:stCondLst>
                                    <p:cond delay="500"/>
                                  </p:stCondLst>
                                  <p:childTnLst>
                                    <p:animClr clrSpc="rgb" dir="cw">
                                      <p:cBhvr additive="base">
                                        <p:cTn id="182" dur="1500" fill="hold"/>
                                        <p:tgtEl>
                                          <p:spTgt spid="92"/>
                                        </p:tgtEl>
                                        <p:attrNameLst>
                                          <p:attrName>fillcolor</p:attrName>
                                        </p:attrNameLst>
                                      </p:cBhvr>
                                      <p:from>
                                        <a:srgbClr val="91CFD2"/>
                                      </p:from>
                                      <p:to>
                                        <a:srgbClr val="A8D9DC"/>
                                      </p:to>
                                    </p:animClr>
                                  </p:childTnLst>
                                </p:cTn>
                              </p:par>
                              <p:par>
                                <p:cTn id="183" presetID="0" presetClass="emph" presetSubtype="0" fill="hold" nodeType="withEffect">
                                  <p:stCondLst>
                                    <p:cond delay="500"/>
                                  </p:stCondLst>
                                  <p:childTnLst>
                                    <p:animClr clrSpc="rgb" dir="cw">
                                      <p:cBhvr additive="base">
                                        <p:cTn id="184" dur="1500" fill="hold"/>
                                        <p:tgtEl>
                                          <p:spTgt spid="93"/>
                                        </p:tgtEl>
                                        <p:attrNameLst>
                                          <p:attrName>fillcolor</p:attrName>
                                        </p:attrNameLst>
                                      </p:cBhvr>
                                      <p:from>
                                        <a:srgbClr val="74BBBF"/>
                                      </p:from>
                                      <p:to>
                                        <a:srgbClr val="97D2D5"/>
                                      </p:to>
                                    </p:animClr>
                                  </p:childTnLst>
                                </p:cTn>
                              </p:par>
                              <p:par>
                                <p:cTn id="185" presetID="0" presetClass="emph" presetSubtype="0" fill="hold" nodeType="withEffect">
                                  <p:stCondLst>
                                    <p:cond delay="500"/>
                                  </p:stCondLst>
                                  <p:childTnLst>
                                    <p:animClr clrSpc="rgb" dir="cw">
                                      <p:cBhvr additive="base">
                                        <p:cTn id="186" dur="1500" fill="hold"/>
                                        <p:tgtEl>
                                          <p:spTgt spid="94"/>
                                        </p:tgtEl>
                                        <p:attrNameLst>
                                          <p:attrName>fillcolor</p:attrName>
                                        </p:attrNameLst>
                                      </p:cBhvr>
                                      <p:from>
                                        <a:srgbClr val="B8E0E3"/>
                                      </p:from>
                                      <p:to>
                                        <a:srgbClr val="C8E6E9"/>
                                      </p:to>
                                    </p:animClr>
                                  </p:childTnLst>
                                </p:cTn>
                              </p:par>
                              <p:par>
                                <p:cTn id="187" presetID="0" presetClass="emph" presetSubtype="0" fill="hold" nodeType="withEffect">
                                  <p:stCondLst>
                                    <p:cond delay="500"/>
                                  </p:stCondLst>
                                  <p:childTnLst>
                                    <p:animClr clrSpc="rgb" dir="cw">
                                      <p:cBhvr additive="base">
                                        <p:cTn id="188" dur="1500" fill="hold"/>
                                        <p:tgtEl>
                                          <p:spTgt spid="95"/>
                                        </p:tgtEl>
                                        <p:attrNameLst>
                                          <p:attrName>fillcolor</p:attrName>
                                        </p:attrNameLst>
                                      </p:cBhvr>
                                      <p:from>
                                        <a:srgbClr val="C0E3E6"/>
                                      </p:from>
                                      <p:to>
                                        <a:srgbClr val="CFE9EC"/>
                                      </p:to>
                                    </p:animClr>
                                  </p:childTnLst>
                                </p:cTn>
                              </p:par>
                              <p:par>
                                <p:cTn id="189" presetID="0" presetClass="emph" presetSubtype="0" fill="hold" nodeType="withEffect">
                                  <p:stCondLst>
                                    <p:cond delay="500"/>
                                  </p:stCondLst>
                                  <p:childTnLst>
                                    <p:animClr clrSpc="rgb" dir="cw">
                                      <p:cBhvr additive="base">
                                        <p:cTn id="190" dur="1500" fill="hold"/>
                                        <p:tgtEl>
                                          <p:spTgt spid="96"/>
                                        </p:tgtEl>
                                        <p:attrNameLst>
                                          <p:attrName>fillcolor</p:attrName>
                                        </p:attrNameLst>
                                      </p:cBhvr>
                                      <p:from>
                                        <a:srgbClr val="9DD4D7"/>
                                      </p:from>
                                      <p:to>
                                        <a:srgbClr val="A3D7DA"/>
                                      </p:to>
                                    </p:animClr>
                                  </p:childTnLst>
                                </p:cTn>
                              </p:par>
                              <p:par>
                                <p:cTn id="191" presetID="0" presetClass="emph" presetSubtype="0" fill="hold" nodeType="withEffect">
                                  <p:stCondLst>
                                    <p:cond delay="500"/>
                                  </p:stCondLst>
                                  <p:childTnLst>
                                    <p:animClr clrSpc="rgb" dir="cw">
                                      <p:cBhvr additive="base">
                                        <p:cTn id="192" dur="1500" fill="hold"/>
                                        <p:tgtEl>
                                          <p:spTgt spid="97"/>
                                        </p:tgtEl>
                                        <p:attrNameLst>
                                          <p:attrName>fillcolor</p:attrName>
                                        </p:attrNameLst>
                                      </p:cBhvr>
                                      <p:from>
                                        <a:srgbClr val="9CD4D7"/>
                                      </p:from>
                                      <p:to>
                                        <a:srgbClr val="A0D6D9"/>
                                      </p:to>
                                    </p:animClr>
                                  </p:childTnLst>
                                </p:cTn>
                              </p:par>
                              <p:par>
                                <p:cTn id="193" presetID="0" presetClass="emph" presetSubtype="0" fill="hold" nodeType="withEffect">
                                  <p:stCondLst>
                                    <p:cond delay="500"/>
                                  </p:stCondLst>
                                  <p:childTnLst>
                                    <p:animClr clrSpc="rgb" dir="cw">
                                      <p:cBhvr additive="base">
                                        <p:cTn id="194" dur="1500" fill="hold"/>
                                        <p:tgtEl>
                                          <p:spTgt spid="98"/>
                                        </p:tgtEl>
                                        <p:attrNameLst>
                                          <p:attrName>fillcolor</p:attrName>
                                        </p:attrNameLst>
                                      </p:cBhvr>
                                      <p:from>
                                        <a:srgbClr val="1A344D"/>
                                      </p:from>
                                      <p:to>
                                        <a:srgbClr val="1A364E"/>
                                      </p:to>
                                    </p:animClr>
                                  </p:childTnLst>
                                </p:cTn>
                              </p:par>
                              <p:par>
                                <p:cTn id="195" presetID="0" presetClass="emph" presetSubtype="0" fill="hold" nodeType="withEffect">
                                  <p:stCondLst>
                                    <p:cond delay="500"/>
                                  </p:stCondLst>
                                  <p:childTnLst>
                                    <p:animClr clrSpc="rgb" dir="cw">
                                      <p:cBhvr additive="base">
                                        <p:cTn id="196" dur="1500" fill="hold"/>
                                        <p:tgtEl>
                                          <p:spTgt spid="99"/>
                                        </p:tgtEl>
                                        <p:attrNameLst>
                                          <p:attrName>fillcolor</p:attrName>
                                        </p:attrNameLst>
                                      </p:cBhvr>
                                      <p:from>
                                        <a:srgbClr val="192E49"/>
                                      </p:from>
                                      <p:to>
                                        <a:srgbClr val="192E49"/>
                                      </p:to>
                                    </p:animClr>
                                  </p:childTnLst>
                                </p:cTn>
                              </p:par>
                              <p:par>
                                <p:cTn id="197" presetID="0" presetClass="emph" presetSubtype="0" fill="hold" nodeType="withEffect">
                                  <p:stCondLst>
                                    <p:cond delay="500"/>
                                  </p:stCondLst>
                                  <p:childTnLst>
                                    <p:animClr clrSpc="rgb" dir="cw">
                                      <p:cBhvr additive="base">
                                        <p:cTn id="198" dur="1500" fill="hold"/>
                                        <p:tgtEl>
                                          <p:spTgt spid="100"/>
                                        </p:tgtEl>
                                        <p:attrNameLst>
                                          <p:attrName>fillcolor</p:attrName>
                                        </p:attrNameLst>
                                      </p:cBhvr>
                                      <p:from>
                                        <a:srgbClr val="E3F2F5"/>
                                      </p:from>
                                      <p:to>
                                        <a:srgbClr val="EAF5F8"/>
                                      </p:to>
                                    </p:animClr>
                                  </p:childTnLst>
                                </p:cTn>
                              </p:par>
                              <p:par>
                                <p:cTn id="199" presetID="0" presetClass="emph" presetSubtype="0" fill="hold" nodeType="withEffect">
                                  <p:stCondLst>
                                    <p:cond delay="500"/>
                                  </p:stCondLst>
                                  <p:childTnLst>
                                    <p:animClr clrSpc="rgb" dir="cw">
                                      <p:cBhvr additive="base">
                                        <p:cTn id="200" dur="1500" fill="hold"/>
                                        <p:tgtEl>
                                          <p:spTgt spid="101"/>
                                        </p:tgtEl>
                                        <p:attrNameLst>
                                          <p:attrName>fillcolor</p:attrName>
                                        </p:attrNameLst>
                                      </p:cBhvr>
                                      <p:from>
                                        <a:srgbClr val="E8F4F7"/>
                                      </p:from>
                                      <p:to>
                                        <a:srgbClr val="EBF5F8"/>
                                      </p:to>
                                    </p:animClr>
                                  </p:childTnLst>
                                </p:cTn>
                              </p:par>
                              <p:par>
                                <p:cTn id="201" presetID="0" presetClass="emph" presetSubtype="0" fill="hold" nodeType="withEffect">
                                  <p:stCondLst>
                                    <p:cond delay="500"/>
                                  </p:stCondLst>
                                  <p:childTnLst>
                                    <p:animClr clrSpc="rgb" dir="cw">
                                      <p:cBhvr additive="base">
                                        <p:cTn id="202" dur="1500" fill="hold"/>
                                        <p:tgtEl>
                                          <p:spTgt spid="102"/>
                                        </p:tgtEl>
                                        <p:attrNameLst>
                                          <p:attrName>fillcolor</p:attrName>
                                        </p:attrNameLst>
                                      </p:cBhvr>
                                      <p:from>
                                        <a:srgbClr val="CEE9EC"/>
                                      </p:from>
                                      <p:to>
                                        <a:srgbClr val="E0F1F4"/>
                                      </p:to>
                                    </p:animClr>
                                  </p:childTnLst>
                                </p:cTn>
                              </p:par>
                              <p:par>
                                <p:cTn id="203" presetID="0" presetClass="emph" presetSubtype="0" fill="hold" nodeType="withEffect">
                                  <p:stCondLst>
                                    <p:cond delay="500"/>
                                  </p:stCondLst>
                                  <p:childTnLst>
                                    <p:animClr clrSpc="rgb" dir="cw">
                                      <p:cBhvr additive="base">
                                        <p:cTn id="204" dur="1500" fill="hold"/>
                                        <p:tgtEl>
                                          <p:spTgt spid="103"/>
                                        </p:tgtEl>
                                        <p:attrNameLst>
                                          <p:attrName>fillcolor</p:attrName>
                                        </p:attrNameLst>
                                      </p:cBhvr>
                                      <p:from>
                                        <a:srgbClr val="DDEFF2"/>
                                      </p:from>
                                      <p:to>
                                        <a:srgbClr val="E7F3F6"/>
                                      </p:to>
                                    </p:animClr>
                                  </p:childTnLst>
                                </p:cTn>
                              </p:par>
                              <p:par>
                                <p:cTn id="205" presetID="0" presetClass="emph" presetSubtype="0" fill="hold" nodeType="withEffect">
                                  <p:stCondLst>
                                    <p:cond delay="500"/>
                                  </p:stCondLst>
                                  <p:childTnLst>
                                    <p:animClr clrSpc="rgb" dir="cw">
                                      <p:cBhvr additive="base">
                                        <p:cTn id="206" dur="1500" fill="hold"/>
                                        <p:tgtEl>
                                          <p:spTgt spid="104"/>
                                        </p:tgtEl>
                                        <p:attrNameLst>
                                          <p:attrName>fillcolor</p:attrName>
                                        </p:attrNameLst>
                                      </p:cBhvr>
                                      <p:from>
                                        <a:srgbClr val="D8EDF0"/>
                                      </p:from>
                                      <p:to>
                                        <a:srgbClr val="E5F3F6"/>
                                      </p:to>
                                    </p:animClr>
                                  </p:childTnLst>
                                </p:cTn>
                              </p:par>
                              <p:par>
                                <p:cTn id="207" presetID="0" presetClass="emph" presetSubtype="0" fill="hold" nodeType="withEffect">
                                  <p:stCondLst>
                                    <p:cond delay="500"/>
                                  </p:stCondLst>
                                  <p:childTnLst>
                                    <p:animClr clrSpc="rgb" dir="cw">
                                      <p:cBhvr additive="base">
                                        <p:cTn id="208" dur="1500" fill="hold"/>
                                        <p:tgtEl>
                                          <p:spTgt spid="105"/>
                                        </p:tgtEl>
                                        <p:attrNameLst>
                                          <p:attrName>fillcolor</p:attrName>
                                        </p:attrNameLst>
                                      </p:cBhvr>
                                      <p:from>
                                        <a:srgbClr val="CDE8EB"/>
                                      </p:from>
                                      <p:to>
                                        <a:srgbClr val="E0F1F4"/>
                                      </p:to>
                                    </p:animClr>
                                  </p:childTnLst>
                                </p:cTn>
                              </p:par>
                              <p:par>
                                <p:cTn id="209" presetID="0" presetClass="emph" presetSubtype="0" fill="hold" nodeType="withEffect">
                                  <p:stCondLst>
                                    <p:cond delay="500"/>
                                  </p:stCondLst>
                                  <p:childTnLst>
                                    <p:animClr clrSpc="rgb" dir="cw">
                                      <p:cBhvr additive="base">
                                        <p:cTn id="210" dur="1500" fill="hold"/>
                                        <p:tgtEl>
                                          <p:spTgt spid="106"/>
                                        </p:tgtEl>
                                        <p:attrNameLst>
                                          <p:attrName>fillcolor</p:attrName>
                                        </p:attrNameLst>
                                      </p:cBhvr>
                                      <p:from>
                                        <a:srgbClr val="BDE2E5"/>
                                      </p:from>
                                      <p:to>
                                        <a:srgbClr val="D3EBEE"/>
                                      </p:to>
                                    </p:animClr>
                                  </p:childTnLst>
                                </p:cTn>
                              </p:par>
                              <p:par>
                                <p:cTn id="211" presetID="0" presetClass="emph" presetSubtype="0" fill="hold" nodeType="withEffect">
                                  <p:stCondLst>
                                    <p:cond delay="500"/>
                                  </p:stCondLst>
                                  <p:childTnLst>
                                    <p:animClr clrSpc="rgb" dir="cw">
                                      <p:cBhvr additive="base">
                                        <p:cTn id="212" dur="1500" fill="hold"/>
                                        <p:tgtEl>
                                          <p:spTgt spid="107"/>
                                        </p:tgtEl>
                                        <p:attrNameLst>
                                          <p:attrName>fillcolor</p:attrName>
                                        </p:attrNameLst>
                                      </p:cBhvr>
                                      <p:from>
                                        <a:srgbClr val="C4E5E8"/>
                                      </p:from>
                                      <p:to>
                                        <a:srgbClr val="D9EDF0"/>
                                      </p:to>
                                    </p:animClr>
                                  </p:childTnLst>
                                </p:cTn>
                              </p:par>
                              <p:par>
                                <p:cTn id="213" presetID="0" presetClass="emph" presetSubtype="0" fill="hold" nodeType="withEffect">
                                  <p:stCondLst>
                                    <p:cond delay="500"/>
                                  </p:stCondLst>
                                  <p:childTnLst>
                                    <p:animClr clrSpc="rgb" dir="cw">
                                      <p:cBhvr additive="base">
                                        <p:cTn id="214" dur="1500" fill="hold"/>
                                        <p:tgtEl>
                                          <p:spTgt spid="108"/>
                                        </p:tgtEl>
                                        <p:attrNameLst>
                                          <p:attrName>fillcolor</p:attrName>
                                        </p:attrNameLst>
                                      </p:cBhvr>
                                      <p:from>
                                        <a:srgbClr val="D3EBEE"/>
                                      </p:from>
                                      <p:to>
                                        <a:srgbClr val="DCEFF2"/>
                                      </p:to>
                                    </p:animClr>
                                  </p:childTnLst>
                                </p:cTn>
                              </p:par>
                              <p:par>
                                <p:cTn id="215" presetID="0" presetClass="emph" presetSubtype="0" fill="hold" nodeType="withEffect">
                                  <p:stCondLst>
                                    <p:cond delay="500"/>
                                  </p:stCondLst>
                                  <p:childTnLst>
                                    <p:animClr clrSpc="rgb" dir="cw">
                                      <p:cBhvr additive="base">
                                        <p:cTn id="216" dur="1500" fill="hold"/>
                                        <p:tgtEl>
                                          <p:spTgt spid="109"/>
                                        </p:tgtEl>
                                        <p:attrNameLst>
                                          <p:attrName>fillcolor</p:attrName>
                                        </p:attrNameLst>
                                      </p:cBhvr>
                                      <p:from>
                                        <a:srgbClr val="B6DFE2"/>
                                      </p:from>
                                      <p:to>
                                        <a:srgbClr val="C7E6E9"/>
                                      </p:to>
                                    </p:animClr>
                                  </p:childTnLst>
                                </p:cTn>
                              </p:par>
                              <p:par>
                                <p:cTn id="217" presetID="0" presetClass="emph" presetSubtype="0" fill="hold" nodeType="withEffect">
                                  <p:stCondLst>
                                    <p:cond delay="500"/>
                                  </p:stCondLst>
                                  <p:childTnLst>
                                    <p:animClr clrSpc="rgb" dir="cw">
                                      <p:cBhvr additive="base">
                                        <p:cTn id="218" dur="1500" fill="hold"/>
                                        <p:tgtEl>
                                          <p:spTgt spid="110"/>
                                        </p:tgtEl>
                                        <p:attrNameLst>
                                          <p:attrName>fillcolor</p:attrName>
                                        </p:attrNameLst>
                                      </p:cBhvr>
                                      <p:from>
                                        <a:srgbClr val="82C5C9"/>
                                      </p:from>
                                      <p:to>
                                        <a:srgbClr val="A5D8DB"/>
                                      </p:to>
                                    </p:animClr>
                                  </p:childTnLst>
                                </p:cTn>
                              </p:par>
                              <p:par>
                                <p:cTn id="219" presetID="0" presetClass="emph" presetSubtype="0" fill="hold" nodeType="withEffect">
                                  <p:stCondLst>
                                    <p:cond delay="500"/>
                                  </p:stCondLst>
                                  <p:childTnLst>
                                    <p:animClr clrSpc="rgb" dir="cw">
                                      <p:cBhvr additive="base">
                                        <p:cTn id="220" dur="1500" fill="hold"/>
                                        <p:tgtEl>
                                          <p:spTgt spid="111"/>
                                        </p:tgtEl>
                                        <p:attrNameLst>
                                          <p:attrName>fillcolor</p:attrName>
                                        </p:attrNameLst>
                                      </p:cBhvr>
                                      <p:from>
                                        <a:srgbClr val="73BABE"/>
                                      </p:from>
                                      <p:to>
                                        <a:srgbClr val="A0D6D9"/>
                                      </p:to>
                                    </p:animClr>
                                  </p:childTnLst>
                                </p:cTn>
                              </p:par>
                              <p:par>
                                <p:cTn id="221" presetID="0" presetClass="emph" presetSubtype="0" fill="hold" nodeType="withEffect">
                                  <p:stCondLst>
                                    <p:cond delay="500"/>
                                  </p:stCondLst>
                                  <p:childTnLst>
                                    <p:animClr clrSpc="rgb" dir="cw">
                                      <p:cBhvr additive="base">
                                        <p:cTn id="222" dur="1500" fill="hold"/>
                                        <p:tgtEl>
                                          <p:spTgt spid="112"/>
                                        </p:tgtEl>
                                        <p:attrNameLst>
                                          <p:attrName>fillcolor</p:attrName>
                                        </p:attrNameLst>
                                      </p:cBhvr>
                                      <p:from>
                                        <a:srgbClr val="207F86"/>
                                      </p:from>
                                      <p:to>
                                        <a:srgbClr val="469AA0"/>
                                      </p:to>
                                    </p:animClr>
                                  </p:childTnLst>
                                </p:cTn>
                              </p:par>
                              <p:par>
                                <p:cTn id="223" presetID="0" presetClass="emph" presetSubtype="0" fill="hold" nodeType="withEffect">
                                  <p:stCondLst>
                                    <p:cond delay="500"/>
                                  </p:stCondLst>
                                  <p:childTnLst>
                                    <p:animClr clrSpc="rgb" dir="cw">
                                      <p:cBhvr additive="base">
                                        <p:cTn id="224" dur="1500" fill="hold"/>
                                        <p:tgtEl>
                                          <p:spTgt spid="113"/>
                                        </p:tgtEl>
                                        <p:attrNameLst>
                                          <p:attrName>fillcolor</p:attrName>
                                        </p:attrNameLst>
                                      </p:cBhvr>
                                      <p:from>
                                        <a:srgbClr val="1E7A83"/>
                                      </p:from>
                                      <p:to>
                                        <a:srgbClr val="489BA1"/>
                                      </p:to>
                                    </p:animClr>
                                  </p:childTnLst>
                                </p:cTn>
                              </p:par>
                              <p:par>
                                <p:cTn id="225" presetID="0" presetClass="emph" presetSubtype="0" fill="hold" nodeType="withEffect">
                                  <p:stCondLst>
                                    <p:cond delay="500"/>
                                  </p:stCondLst>
                                  <p:childTnLst>
                                    <p:animClr clrSpc="rgb" dir="cw">
                                      <p:cBhvr additive="base">
                                        <p:cTn id="226" dur="1500" fill="hold"/>
                                        <p:tgtEl>
                                          <p:spTgt spid="114"/>
                                        </p:tgtEl>
                                        <p:attrNameLst>
                                          <p:attrName>fillcolor</p:attrName>
                                        </p:attrNameLst>
                                      </p:cBhvr>
                                      <p:from>
                                        <a:srgbClr val="51A2A7"/>
                                      </p:from>
                                      <p:to>
                                        <a:srgbClr val="71B9BD"/>
                                      </p:to>
                                    </p:animClr>
                                  </p:childTnLst>
                                </p:cTn>
                              </p:par>
                              <p:par>
                                <p:cTn id="227" presetID="0" presetClass="emph" presetSubtype="0" fill="hold" nodeType="withEffect">
                                  <p:stCondLst>
                                    <p:cond delay="500"/>
                                  </p:stCondLst>
                                  <p:childTnLst>
                                    <p:animClr clrSpc="rgb" dir="cw">
                                      <p:cBhvr additive="base">
                                        <p:cTn id="228" dur="1500" fill="hold"/>
                                        <p:tgtEl>
                                          <p:spTgt spid="115"/>
                                        </p:tgtEl>
                                        <p:attrNameLst>
                                          <p:attrName>fillcolor</p:attrName>
                                        </p:attrNameLst>
                                      </p:cBhvr>
                                      <p:from>
                                        <a:srgbClr val="75BBBF"/>
                                      </p:from>
                                      <p:to>
                                        <a:srgbClr val="94D0D3"/>
                                      </p:to>
                                    </p:animClr>
                                  </p:childTnLst>
                                </p:cTn>
                              </p:par>
                              <p:par>
                                <p:cTn id="229" presetID="0" presetClass="emph" presetSubtype="0" fill="hold" nodeType="withEffect">
                                  <p:stCondLst>
                                    <p:cond delay="500"/>
                                  </p:stCondLst>
                                  <p:childTnLst>
                                    <p:animClr clrSpc="rgb" dir="cw">
                                      <p:cBhvr additive="base">
                                        <p:cTn id="230" dur="1500" fill="hold"/>
                                        <p:tgtEl>
                                          <p:spTgt spid="116"/>
                                        </p:tgtEl>
                                        <p:attrNameLst>
                                          <p:attrName>fillcolor</p:attrName>
                                        </p:attrNameLst>
                                      </p:cBhvr>
                                      <p:from>
                                        <a:srgbClr val="C6E6E9"/>
                                      </p:from>
                                      <p:to>
                                        <a:srgbClr val="CAE7EA"/>
                                      </p:to>
                                    </p:animClr>
                                  </p:childTnLst>
                                </p:cTn>
                              </p:par>
                              <p:par>
                                <p:cTn id="231" presetID="0" presetClass="emph" presetSubtype="0" fill="hold" nodeType="withEffect">
                                  <p:stCondLst>
                                    <p:cond delay="500"/>
                                  </p:stCondLst>
                                  <p:childTnLst>
                                    <p:animClr clrSpc="rgb" dir="cw">
                                      <p:cBhvr additive="base">
                                        <p:cTn id="232" dur="1500" fill="hold"/>
                                        <p:tgtEl>
                                          <p:spTgt spid="117"/>
                                        </p:tgtEl>
                                        <p:attrNameLst>
                                          <p:attrName>fillcolor</p:attrName>
                                        </p:attrNameLst>
                                      </p:cBhvr>
                                      <p:from>
                                        <a:srgbClr val="A3D7DA"/>
                                      </p:from>
                                      <p:to>
                                        <a:srgbClr val="AADADD"/>
                                      </p:to>
                                    </p:animClr>
                                  </p:childTnLst>
                                </p:cTn>
                              </p:par>
                              <p:par>
                                <p:cTn id="233" presetID="0" presetClass="emph" presetSubtype="0" fill="hold" nodeType="withEffect">
                                  <p:stCondLst>
                                    <p:cond delay="500"/>
                                  </p:stCondLst>
                                  <p:childTnLst>
                                    <p:animClr clrSpc="rgb" dir="cw">
                                      <p:cBhvr additive="base">
                                        <p:cTn id="234" dur="1500" fill="hold"/>
                                        <p:tgtEl>
                                          <p:spTgt spid="118"/>
                                        </p:tgtEl>
                                        <p:attrNameLst>
                                          <p:attrName>fillcolor</p:attrName>
                                        </p:attrNameLst>
                                      </p:cBhvr>
                                      <p:from>
                                        <a:srgbClr val="99D3D6"/>
                                      </p:from>
                                      <p:to>
                                        <a:srgbClr val="A0D6D9"/>
                                      </p:to>
                                    </p:animClr>
                                  </p:childTnLst>
                                </p:cTn>
                              </p:par>
                              <p:par>
                                <p:cTn id="235" presetID="0" presetClass="emph" presetSubtype="0" fill="hold" nodeType="withEffect">
                                  <p:stCondLst>
                                    <p:cond delay="500"/>
                                  </p:stCondLst>
                                  <p:childTnLst>
                                    <p:animClr clrSpc="rgb" dir="cw">
                                      <p:cBhvr additive="base">
                                        <p:cTn id="236" dur="1500" fill="hold"/>
                                        <p:tgtEl>
                                          <p:spTgt spid="119"/>
                                        </p:tgtEl>
                                        <p:attrNameLst>
                                          <p:attrName>fillcolor</p:attrName>
                                        </p:attrNameLst>
                                      </p:cBhvr>
                                      <p:from>
                                        <a:srgbClr val="C3E4E7"/>
                                      </p:from>
                                      <p:to>
                                        <a:srgbClr val="C7E6E9"/>
                                      </p:to>
                                    </p:animClr>
                                  </p:childTnLst>
                                </p:cTn>
                              </p:par>
                              <p:par>
                                <p:cTn id="237" presetID="0" presetClass="emph" presetSubtype="0" fill="hold" nodeType="withEffect">
                                  <p:stCondLst>
                                    <p:cond delay="500"/>
                                  </p:stCondLst>
                                  <p:childTnLst>
                                    <p:animClr clrSpc="rgb" dir="cw">
                                      <p:cBhvr additive="base">
                                        <p:cTn id="238" dur="1500" fill="hold"/>
                                        <p:tgtEl>
                                          <p:spTgt spid="120"/>
                                        </p:tgtEl>
                                        <p:attrNameLst>
                                          <p:attrName>fillcolor</p:attrName>
                                        </p:attrNameLst>
                                      </p:cBhvr>
                                      <p:from>
                                        <a:srgbClr val="228088"/>
                                      </p:from>
                                      <p:to>
                                        <a:srgbClr val="3E949A"/>
                                      </p:to>
                                    </p:animClr>
                                  </p:childTnLst>
                                </p:cTn>
                              </p:par>
                              <p:par>
                                <p:cTn id="239" presetID="0" presetClass="emph" presetSubtype="0" fill="hold" nodeType="withEffect">
                                  <p:stCondLst>
                                    <p:cond delay="500"/>
                                  </p:stCondLst>
                                  <p:childTnLst>
                                    <p:animClr clrSpc="rgb" dir="cw">
                                      <p:cBhvr additive="base">
                                        <p:cTn id="240" dur="1500" fill="hold"/>
                                        <p:tgtEl>
                                          <p:spTgt spid="121"/>
                                        </p:tgtEl>
                                        <p:attrNameLst>
                                          <p:attrName>fillcolor</p:attrName>
                                        </p:attrNameLst>
                                      </p:cBhvr>
                                      <p:from>
                                        <a:srgbClr val="41969D"/>
                                      </p:from>
                                      <p:to>
                                        <a:srgbClr val="58A7AC"/>
                                      </p:to>
                                    </p:animClr>
                                  </p:childTnLst>
                                </p:cTn>
                              </p:par>
                              <p:par>
                                <p:cTn id="241" presetID="0" presetClass="emph" presetSubtype="0" fill="hold" nodeType="withEffect">
                                  <p:stCondLst>
                                    <p:cond delay="500"/>
                                  </p:stCondLst>
                                  <p:childTnLst>
                                    <p:animClr clrSpc="rgb" dir="cw">
                                      <p:cBhvr additive="base">
                                        <p:cTn id="242" dur="1500" fill="hold"/>
                                        <p:tgtEl>
                                          <p:spTgt spid="122"/>
                                        </p:tgtEl>
                                        <p:attrNameLst>
                                          <p:attrName>fillcolor</p:attrName>
                                        </p:attrNameLst>
                                      </p:cBhvr>
                                      <p:from>
                                        <a:srgbClr val="58A6AC"/>
                                      </p:from>
                                      <p:to>
                                        <a:srgbClr val="65B0B5"/>
                                      </p:to>
                                    </p:animClr>
                                  </p:childTnLst>
                                </p:cTn>
                              </p:par>
                              <p:par>
                                <p:cTn id="243" presetID="0" presetClass="emph" presetSubtype="0" fill="hold" nodeType="withEffect">
                                  <p:stCondLst>
                                    <p:cond delay="500"/>
                                  </p:stCondLst>
                                  <p:childTnLst>
                                    <p:animClr clrSpc="rgb" dir="cw">
                                      <p:cBhvr additive="base">
                                        <p:cTn id="244" dur="1500" fill="hold"/>
                                        <p:tgtEl>
                                          <p:spTgt spid="123"/>
                                        </p:tgtEl>
                                        <p:attrNameLst>
                                          <p:attrName>fillcolor</p:attrName>
                                        </p:attrNameLst>
                                      </p:cBhvr>
                                      <p:from>
                                        <a:srgbClr val="2B868E"/>
                                      </p:from>
                                      <p:to>
                                        <a:srgbClr val="399097"/>
                                      </p:to>
                                    </p:animClr>
                                  </p:childTnLst>
                                </p:cTn>
                              </p:par>
                              <p:par>
                                <p:cTn id="245" presetID="0" presetClass="emph" presetSubtype="0" fill="hold" nodeType="withEffect">
                                  <p:stCondLst>
                                    <p:cond delay="500"/>
                                  </p:stCondLst>
                                  <p:childTnLst>
                                    <p:animClr clrSpc="rgb" dir="cw">
                                      <p:cBhvr additive="base">
                                        <p:cTn id="246" dur="1500" fill="hold"/>
                                        <p:tgtEl>
                                          <p:spTgt spid="124"/>
                                        </p:tgtEl>
                                        <p:attrNameLst>
                                          <p:attrName>fillcolor</p:attrName>
                                        </p:attrNameLst>
                                      </p:cBhvr>
                                      <p:from>
                                        <a:srgbClr val="6EB7BB"/>
                                      </p:from>
                                      <p:to>
                                        <a:srgbClr val="7BC0C4"/>
                                      </p:to>
                                    </p:animClr>
                                  </p:childTnLst>
                                </p:cTn>
                              </p:par>
                              <p:par>
                                <p:cTn id="247" presetID="0" presetClass="emph" presetSubtype="0" fill="hold" nodeType="withEffect">
                                  <p:stCondLst>
                                    <p:cond delay="500"/>
                                  </p:stCondLst>
                                  <p:childTnLst>
                                    <p:animClr clrSpc="rgb" dir="cw">
                                      <p:cBhvr additive="base">
                                        <p:cTn id="248" dur="1500" fill="hold"/>
                                        <p:tgtEl>
                                          <p:spTgt spid="125"/>
                                        </p:tgtEl>
                                        <p:attrNameLst>
                                          <p:attrName>fillcolor</p:attrName>
                                        </p:attrNameLst>
                                      </p:cBhvr>
                                      <p:from>
                                        <a:srgbClr val="61ADB2"/>
                                      </p:from>
                                      <p:to>
                                        <a:srgbClr val="6EB7BB"/>
                                      </p:to>
                                    </p:animClr>
                                  </p:childTnLst>
                                </p:cTn>
                              </p:par>
                              <p:par>
                                <p:cTn id="249" presetID="0" presetClass="emph" presetSubtype="0" fill="hold" nodeType="withEffect">
                                  <p:stCondLst>
                                    <p:cond delay="500"/>
                                  </p:stCondLst>
                                  <p:childTnLst>
                                    <p:animClr clrSpc="rgb" dir="cw">
                                      <p:cBhvr additive="base">
                                        <p:cTn id="250" dur="1500" fill="hold"/>
                                        <p:tgtEl>
                                          <p:spTgt spid="126"/>
                                        </p:tgtEl>
                                        <p:attrNameLst>
                                          <p:attrName>fillcolor</p:attrName>
                                        </p:attrNameLst>
                                      </p:cBhvr>
                                      <p:from>
                                        <a:srgbClr val="358E95"/>
                                      </p:from>
                                      <p:to>
                                        <a:srgbClr val="41969D"/>
                                      </p:to>
                                    </p:animClr>
                                  </p:childTnLst>
                                </p:cTn>
                              </p:par>
                              <p:par>
                                <p:cTn id="251" presetID="0" presetClass="emph" presetSubtype="0" fill="hold" nodeType="withEffect">
                                  <p:stCondLst>
                                    <p:cond delay="500"/>
                                  </p:stCondLst>
                                  <p:childTnLst>
                                    <p:animClr clrSpc="rgb" dir="cw">
                                      <p:cBhvr additive="base">
                                        <p:cTn id="252" dur="1500" fill="hold"/>
                                        <p:tgtEl>
                                          <p:spTgt spid="127"/>
                                        </p:tgtEl>
                                        <p:attrNameLst>
                                          <p:attrName>fillcolor</p:attrName>
                                        </p:attrNameLst>
                                      </p:cBhvr>
                                      <p:from>
                                        <a:srgbClr val="1D727D"/>
                                      </p:from>
                                      <p:to>
                                        <a:srgbClr val="1E7982"/>
                                      </p:to>
                                    </p:animClr>
                                  </p:childTnLst>
                                </p:cTn>
                              </p:par>
                              <p:par>
                                <p:cTn id="253" presetID="0" presetClass="emph" presetSubtype="0" fill="hold" nodeType="withEffect">
                                  <p:stCondLst>
                                    <p:cond delay="500"/>
                                  </p:stCondLst>
                                  <p:childTnLst>
                                    <p:animClr clrSpc="rgb" dir="cw">
                                      <p:cBhvr additive="base">
                                        <p:cTn id="254" dur="1500" fill="hold"/>
                                        <p:tgtEl>
                                          <p:spTgt spid="128"/>
                                        </p:tgtEl>
                                        <p:attrNameLst>
                                          <p:attrName>fillcolor</p:attrName>
                                        </p:attrNameLst>
                                      </p:cBhvr>
                                      <p:from>
                                        <a:srgbClr val="62AEB3"/>
                                      </p:from>
                                      <p:to>
                                        <a:srgbClr val="6AB3B8"/>
                                      </p:to>
                                    </p:animClr>
                                  </p:childTnLst>
                                </p:cTn>
                              </p:par>
                              <p:par>
                                <p:cTn id="255" presetID="0" presetClass="emph" presetSubtype="0" fill="hold" nodeType="withEffect">
                                  <p:stCondLst>
                                    <p:cond delay="500"/>
                                  </p:stCondLst>
                                  <p:childTnLst>
                                    <p:animClr clrSpc="rgb" dir="cw">
                                      <p:cBhvr additive="base">
                                        <p:cTn id="256" dur="1500" fill="hold"/>
                                        <p:tgtEl>
                                          <p:spTgt spid="129"/>
                                        </p:tgtEl>
                                        <p:attrNameLst>
                                          <p:attrName>fillcolor</p:attrName>
                                        </p:attrNameLst>
                                      </p:cBhvr>
                                      <p:from>
                                        <a:srgbClr val="40959C"/>
                                      </p:from>
                                      <p:to>
                                        <a:srgbClr val="4A9CA2"/>
                                      </p:to>
                                    </p:animClr>
                                  </p:childTnLst>
                                </p:cTn>
                              </p:par>
                              <p:par>
                                <p:cTn id="257" presetID="0" presetClass="emph" presetSubtype="0" fill="hold" nodeType="withEffect">
                                  <p:stCondLst>
                                    <p:cond delay="500"/>
                                  </p:stCondLst>
                                  <p:childTnLst>
                                    <p:animClr clrSpc="rgb" dir="cw">
                                      <p:cBhvr additive="base">
                                        <p:cTn id="258" dur="1500" fill="hold"/>
                                        <p:tgtEl>
                                          <p:spTgt spid="130"/>
                                        </p:tgtEl>
                                        <p:attrNameLst>
                                          <p:attrName>fillcolor</p:attrName>
                                        </p:attrNameLst>
                                      </p:cBhvr>
                                      <p:from>
                                        <a:srgbClr val="67B1B6"/>
                                      </p:from>
                                      <p:to>
                                        <a:srgbClr val="6DB6BA"/>
                                      </p:to>
                                    </p:animClr>
                                  </p:childTnLst>
                                </p:cTn>
                              </p:par>
                              <p:par>
                                <p:cTn id="259" presetID="0" presetClass="emph" presetSubtype="0" fill="hold" nodeType="withEffect">
                                  <p:stCondLst>
                                    <p:cond delay="500"/>
                                  </p:stCondLst>
                                  <p:childTnLst>
                                    <p:animClr clrSpc="rgb" dir="cw">
                                      <p:cBhvr additive="base">
                                        <p:cTn id="260" dur="1500" fill="hold"/>
                                        <p:tgtEl>
                                          <p:spTgt spid="131"/>
                                        </p:tgtEl>
                                        <p:attrNameLst>
                                          <p:attrName>fillcolor</p:attrName>
                                        </p:attrNameLst>
                                      </p:cBhvr>
                                      <p:from>
                                        <a:srgbClr val="499CA2"/>
                                      </p:from>
                                      <p:to>
                                        <a:srgbClr val="51A1A7"/>
                                      </p:to>
                                    </p:animClr>
                                  </p:childTnLst>
                                </p:cTn>
                              </p:par>
                              <p:par>
                                <p:cTn id="261" presetID="0" presetClass="emph" presetSubtype="0" fill="hold" nodeType="withEffect">
                                  <p:stCondLst>
                                    <p:cond delay="500"/>
                                  </p:stCondLst>
                                  <p:childTnLst>
                                    <p:animClr clrSpc="rgb" dir="cw">
                                      <p:cBhvr additive="base">
                                        <p:cTn id="262" dur="1500" fill="hold"/>
                                        <p:tgtEl>
                                          <p:spTgt spid="132"/>
                                        </p:tgtEl>
                                        <p:attrNameLst>
                                          <p:attrName>fillcolor</p:attrName>
                                        </p:attrNameLst>
                                      </p:cBhvr>
                                      <p:from>
                                        <a:srgbClr val="1D737D"/>
                                      </p:from>
                                      <p:to>
                                        <a:srgbClr val="1E7781"/>
                                      </p:to>
                                    </p:animClr>
                                  </p:childTnLst>
                                </p:cTn>
                              </p:par>
                              <p:par>
                                <p:cTn id="263" presetID="0" presetClass="emph" presetSubtype="0" fill="hold" nodeType="withEffect">
                                  <p:stCondLst>
                                    <p:cond delay="500"/>
                                  </p:stCondLst>
                                  <p:childTnLst>
                                    <p:animClr clrSpc="rgb" dir="cw">
                                      <p:cBhvr additive="base">
                                        <p:cTn id="264" dur="1500" fill="hold"/>
                                        <p:tgtEl>
                                          <p:spTgt spid="133"/>
                                        </p:tgtEl>
                                        <p:attrNameLst>
                                          <p:attrName>fillcolor</p:attrName>
                                        </p:attrNameLst>
                                      </p:cBhvr>
                                      <p:from>
                                        <a:srgbClr val="1C5C6C"/>
                                      </p:from>
                                      <p:to>
                                        <a:srgbClr val="1C606F"/>
                                      </p:to>
                                    </p:animClr>
                                  </p:childTnLst>
                                </p:cTn>
                              </p:par>
                              <p:par>
                                <p:cTn id="265" presetID="0" presetClass="emph" presetSubtype="0" fill="hold" nodeType="withEffect">
                                  <p:stCondLst>
                                    <p:cond delay="500"/>
                                  </p:stCondLst>
                                  <p:childTnLst>
                                    <p:animClr clrSpc="rgb" dir="cw">
                                      <p:cBhvr additive="base">
                                        <p:cTn id="266" dur="1500" fill="hold"/>
                                        <p:tgtEl>
                                          <p:spTgt spid="134"/>
                                        </p:tgtEl>
                                        <p:attrNameLst>
                                          <p:attrName>fillcolor</p:attrName>
                                        </p:attrNameLst>
                                      </p:cBhvr>
                                      <p:from>
                                        <a:srgbClr val="42979D"/>
                                      </p:from>
                                      <p:to>
                                        <a:srgbClr val="469AA0"/>
                                      </p:to>
                                    </p:animClr>
                                  </p:childTnLst>
                                </p:cTn>
                              </p:par>
                              <p:par>
                                <p:cTn id="267" presetID="0" presetClass="emph" presetSubtype="0" fill="hold" nodeType="withEffect">
                                  <p:stCondLst>
                                    <p:cond delay="500"/>
                                  </p:stCondLst>
                                  <p:childTnLst>
                                    <p:animClr clrSpc="rgb" dir="cw">
                                      <p:cBhvr additive="base">
                                        <p:cTn id="268" dur="1500" fill="hold"/>
                                        <p:tgtEl>
                                          <p:spTgt spid="135"/>
                                        </p:tgtEl>
                                        <p:attrNameLst>
                                          <p:attrName>fillcolor</p:attrName>
                                        </p:attrNameLst>
                                      </p:cBhvr>
                                      <p:from>
                                        <a:srgbClr val="43989E"/>
                                      </p:from>
                                      <p:to>
                                        <a:srgbClr val="489BA2"/>
                                      </p:to>
                                    </p:animClr>
                                  </p:childTnLst>
                                </p:cTn>
                              </p:par>
                              <p:par>
                                <p:cTn id="269" presetID="0" presetClass="emph" presetSubtype="0" fill="hold" nodeType="withEffect">
                                  <p:stCondLst>
                                    <p:cond delay="500"/>
                                  </p:stCondLst>
                                  <p:childTnLst>
                                    <p:animClr clrSpc="rgb" dir="cw">
                                      <p:cBhvr additive="base">
                                        <p:cTn id="270" dur="1500" fill="hold"/>
                                        <p:tgtEl>
                                          <p:spTgt spid="136"/>
                                        </p:tgtEl>
                                        <p:attrNameLst>
                                          <p:attrName>fillcolor</p:attrName>
                                        </p:attrNameLst>
                                      </p:cBhvr>
                                      <p:from>
                                        <a:srgbClr val="1D737D"/>
                                      </p:from>
                                      <p:to>
                                        <a:srgbClr val="1E767F"/>
                                      </p:to>
                                    </p:animClr>
                                  </p:childTnLst>
                                </p:cTn>
                              </p:par>
                              <p:par>
                                <p:cTn id="271" presetID="0" presetClass="emph" presetSubtype="0" fill="hold" nodeType="withEffect">
                                  <p:stCondLst>
                                    <p:cond delay="500"/>
                                  </p:stCondLst>
                                  <p:childTnLst>
                                    <p:animClr clrSpc="rgb" dir="cw">
                                      <p:cBhvr additive="base">
                                        <p:cTn id="272" dur="1500" fill="hold"/>
                                        <p:tgtEl>
                                          <p:spTgt spid="137"/>
                                        </p:tgtEl>
                                        <p:attrNameLst>
                                          <p:attrName>fillcolor</p:attrName>
                                        </p:attrNameLst>
                                      </p:cBhvr>
                                      <p:from>
                                        <a:srgbClr val="1C5667"/>
                                      </p:from>
                                      <p:to>
                                        <a:srgbClr val="1C5869"/>
                                      </p:to>
                                    </p:animClr>
                                  </p:childTnLst>
                                </p:cTn>
                              </p:par>
                              <p:par>
                                <p:cTn id="273" presetID="0" presetClass="emph" presetSubtype="0" fill="hold" nodeType="withEffect">
                                  <p:stCondLst>
                                    <p:cond delay="500"/>
                                  </p:stCondLst>
                                  <p:childTnLst>
                                    <p:animClr clrSpc="rgb" dir="cw">
                                      <p:cBhvr additive="base">
                                        <p:cTn id="274" dur="1500" fill="hold"/>
                                        <p:tgtEl>
                                          <p:spTgt spid="138"/>
                                        </p:tgtEl>
                                        <p:attrNameLst>
                                          <p:attrName>fillcolor</p:attrName>
                                        </p:attrNameLst>
                                      </p:cBhvr>
                                      <p:from>
                                        <a:srgbClr val="1A3F56"/>
                                      </p:from>
                                      <p:to>
                                        <a:srgbClr val="1A4056"/>
                                      </p:to>
                                    </p:animClr>
                                  </p:childTnLst>
                                </p:cTn>
                              </p:par>
                              <p:par>
                                <p:cTn id="275" presetID="0" presetClass="emph" presetSubtype="0" fill="hold" nodeType="withEffect">
                                  <p:stCondLst>
                                    <p:cond delay="500"/>
                                  </p:stCondLst>
                                  <p:childTnLst>
                                    <p:animClr clrSpc="rgb" dir="cw">
                                      <p:cBhvr additive="base">
                                        <p:cTn id="276" dur="1500" fill="hold"/>
                                        <p:tgtEl>
                                          <p:spTgt spid="139"/>
                                        </p:tgtEl>
                                        <p:attrNameLst>
                                          <p:attrName>fillcolor</p:attrName>
                                        </p:attrNameLst>
                                      </p:cBhvr>
                                      <p:from>
                                        <a:srgbClr val="1A3F55"/>
                                      </p:from>
                                      <p:to>
                                        <a:srgbClr val="1A4056"/>
                                      </p:to>
                                    </p:animClr>
                                  </p:childTnLst>
                                </p:cTn>
                              </p:par>
                              <p:par>
                                <p:cTn id="277" presetID="0" presetClass="emph" presetSubtype="0" fill="hold" nodeType="withEffect">
                                  <p:stCondLst>
                                    <p:cond delay="500"/>
                                  </p:stCondLst>
                                  <p:childTnLst>
                                    <p:animClr clrSpc="rgb" dir="cw">
                                      <p:cBhvr additive="base">
                                        <p:cTn id="278" dur="1500" fill="hold"/>
                                        <p:tgtEl>
                                          <p:spTgt spid="140"/>
                                        </p:tgtEl>
                                        <p:attrNameLst>
                                          <p:attrName>fillcolor</p:attrName>
                                        </p:attrNameLst>
                                      </p:cBhvr>
                                      <p:from>
                                        <a:srgbClr val="1D6F7B"/>
                                      </p:from>
                                      <p:to>
                                        <a:srgbClr val="1E7D85"/>
                                      </p:to>
                                    </p:animClr>
                                  </p:childTnLst>
                                </p:cTn>
                              </p:par>
                              <p:par>
                                <p:cTn id="279" presetID="0" presetClass="emph" presetSubtype="0" fill="hold" nodeType="withEffect">
                                  <p:stCondLst>
                                    <p:cond delay="500"/>
                                  </p:stCondLst>
                                  <p:childTnLst>
                                    <p:animClr clrSpc="rgb" dir="cw">
                                      <p:cBhvr additive="base">
                                        <p:cTn id="280" dur="1500" fill="hold"/>
                                        <p:tgtEl>
                                          <p:spTgt spid="141"/>
                                        </p:tgtEl>
                                        <p:attrNameLst>
                                          <p:attrName>fillcolor</p:attrName>
                                        </p:attrNameLst>
                                      </p:cBhvr>
                                      <p:from>
                                        <a:srgbClr val="1D6472"/>
                                      </p:from>
                                      <p:to>
                                        <a:srgbClr val="1E7780"/>
                                      </p:to>
                                    </p:animClr>
                                  </p:childTnLst>
                                </p:cTn>
                              </p:par>
                              <p:par>
                                <p:cTn id="281" presetID="0" presetClass="emph" presetSubtype="0" fill="hold" nodeType="withEffect">
                                  <p:stCondLst>
                                    <p:cond delay="500"/>
                                  </p:stCondLst>
                                  <p:childTnLst>
                                    <p:animClr clrSpc="rgb" dir="cw">
                                      <p:cBhvr additive="base">
                                        <p:cTn id="282" dur="1500" fill="hold"/>
                                        <p:tgtEl>
                                          <p:spTgt spid="142"/>
                                        </p:tgtEl>
                                        <p:attrNameLst>
                                          <p:attrName>fillcolor</p:attrName>
                                        </p:attrNameLst>
                                      </p:cBhvr>
                                      <p:from>
                                        <a:srgbClr val="1D6B77"/>
                                      </p:from>
                                      <p:to>
                                        <a:srgbClr val="1D727D"/>
                                      </p:to>
                                    </p:animClr>
                                  </p:childTnLst>
                                </p:cTn>
                              </p:par>
                              <p:par>
                                <p:cTn id="283" presetID="0" presetClass="emph" presetSubtype="0" fill="hold" nodeType="withEffect">
                                  <p:stCondLst>
                                    <p:cond delay="500"/>
                                  </p:stCondLst>
                                  <p:childTnLst>
                                    <p:animClr clrSpc="rgb" dir="cw">
                                      <p:cBhvr additive="base">
                                        <p:cTn id="284" dur="1500" fill="hold"/>
                                        <p:tgtEl>
                                          <p:spTgt spid="143"/>
                                        </p:tgtEl>
                                        <p:attrNameLst>
                                          <p:attrName>fillcolor</p:attrName>
                                        </p:attrNameLst>
                                      </p:cBhvr>
                                      <p:from>
                                        <a:srgbClr val="1C5969"/>
                                      </p:from>
                                      <p:to>
                                        <a:srgbClr val="1C5E6D"/>
                                      </p:to>
                                    </p:animClr>
                                  </p:childTnLst>
                                </p:cTn>
                              </p:par>
                              <p:par>
                                <p:cTn id="285" presetID="0" presetClass="emph" presetSubtype="0" fill="hold" nodeType="withEffect">
                                  <p:stCondLst>
                                    <p:cond delay="500"/>
                                  </p:stCondLst>
                                  <p:childTnLst>
                                    <p:animClr clrSpc="rgb" dir="cw">
                                      <p:cBhvr additive="base">
                                        <p:cTn id="286" dur="1500" fill="hold"/>
                                        <p:tgtEl>
                                          <p:spTgt spid="144"/>
                                        </p:tgtEl>
                                        <p:attrNameLst>
                                          <p:attrName>fillcolor</p:attrName>
                                        </p:attrNameLst>
                                      </p:cBhvr>
                                      <p:from>
                                        <a:srgbClr val="1A3951"/>
                                      </p:from>
                                      <p:to>
                                        <a:srgbClr val="1A3D54"/>
                                      </p:to>
                                    </p:animClr>
                                  </p:childTnLst>
                                </p:cTn>
                              </p:par>
                              <p:par>
                                <p:cTn id="287" presetID="0" presetClass="emph" presetSubtype="0" fill="hold" nodeType="withEffect">
                                  <p:stCondLst>
                                    <p:cond delay="500"/>
                                  </p:stCondLst>
                                  <p:childTnLst>
                                    <p:animClr clrSpc="rgb" dir="cw">
                                      <p:cBhvr additive="base">
                                        <p:cTn id="288" dur="1500" fill="hold"/>
                                        <p:tgtEl>
                                          <p:spTgt spid="145"/>
                                        </p:tgtEl>
                                        <p:attrNameLst>
                                          <p:attrName>fillcolor</p:attrName>
                                        </p:attrNameLst>
                                      </p:cBhvr>
                                      <p:from>
                                        <a:srgbClr val="1A3F55"/>
                                      </p:from>
                                      <p:to>
                                        <a:srgbClr val="1A4257"/>
                                      </p:to>
                                    </p:animClr>
                                  </p:childTnLst>
                                </p:cTn>
                              </p:par>
                              <p:par>
                                <p:cTn id="289" presetID="0" presetClass="emph" presetSubtype="0" fill="hold" nodeType="withEffect">
                                  <p:stCondLst>
                                    <p:cond delay="500"/>
                                  </p:stCondLst>
                                  <p:childTnLst>
                                    <p:animClr clrSpc="rgb" dir="cw">
                                      <p:cBhvr additive="base">
                                        <p:cTn id="290" dur="1500" fill="hold"/>
                                        <p:tgtEl>
                                          <p:spTgt spid="146"/>
                                        </p:tgtEl>
                                        <p:attrNameLst>
                                          <p:attrName>fillcolor</p:attrName>
                                        </p:attrNameLst>
                                      </p:cBhvr>
                                      <p:from>
                                        <a:srgbClr val="4D9FA5"/>
                                      </p:from>
                                      <p:to>
                                        <a:srgbClr val="62AEB3"/>
                                      </p:to>
                                    </p:animClr>
                                  </p:childTnLst>
                                </p:cTn>
                              </p:par>
                              <p:par>
                                <p:cTn id="291" presetID="0" presetClass="emph" presetSubtype="0" fill="hold" nodeType="withEffect">
                                  <p:stCondLst>
                                    <p:cond delay="500"/>
                                  </p:stCondLst>
                                  <p:childTnLst>
                                    <p:animClr clrSpc="rgb" dir="cw">
                                      <p:cBhvr additive="base">
                                        <p:cTn id="292" dur="1500" fill="hold"/>
                                        <p:tgtEl>
                                          <p:spTgt spid="147"/>
                                        </p:tgtEl>
                                        <p:attrNameLst>
                                          <p:attrName>fillcolor</p:attrName>
                                        </p:attrNameLst>
                                      </p:cBhvr>
                                      <p:from>
                                        <a:srgbClr val="489CA2"/>
                                      </p:from>
                                      <p:to>
                                        <a:srgbClr val="57A6AB"/>
                                      </p:to>
                                    </p:animClr>
                                  </p:childTnLst>
                                </p:cTn>
                              </p:par>
                              <p:par>
                                <p:cTn id="293" presetID="0" presetClass="emph" presetSubtype="0" fill="hold" nodeType="withEffect">
                                  <p:stCondLst>
                                    <p:cond delay="500"/>
                                  </p:stCondLst>
                                  <p:childTnLst>
                                    <p:animClr clrSpc="rgb" dir="cw">
                                      <p:cBhvr additive="base">
                                        <p:cTn id="294" dur="1500" fill="hold"/>
                                        <p:tgtEl>
                                          <p:spTgt spid="148"/>
                                        </p:tgtEl>
                                        <p:attrNameLst>
                                          <p:attrName>fillcolor</p:attrName>
                                        </p:attrNameLst>
                                      </p:cBhvr>
                                      <p:from>
                                        <a:srgbClr val="1E757F"/>
                                      </p:from>
                                      <p:to>
                                        <a:srgbClr val="1E7B83"/>
                                      </p:to>
                                    </p:animClr>
                                  </p:childTnLst>
                                </p:cTn>
                              </p:par>
                              <p:par>
                                <p:cTn id="295" presetID="0" presetClass="emph" presetSubtype="0" fill="hold" nodeType="withEffect">
                                  <p:stCondLst>
                                    <p:cond delay="500"/>
                                  </p:stCondLst>
                                  <p:childTnLst>
                                    <p:animClr clrSpc="rgb" dir="cw">
                                      <p:cBhvr additive="base">
                                        <p:cTn id="296" dur="1500" fill="hold"/>
                                        <p:tgtEl>
                                          <p:spTgt spid="149"/>
                                        </p:tgtEl>
                                        <p:attrNameLst>
                                          <p:attrName>fillcolor</p:attrName>
                                        </p:attrNameLst>
                                      </p:cBhvr>
                                      <p:from>
                                        <a:srgbClr val="1C5868"/>
                                      </p:from>
                                      <p:to>
                                        <a:srgbClr val="1C5C6C"/>
                                      </p:to>
                                    </p:animClr>
                                  </p:childTnLst>
                                </p:cTn>
                              </p:par>
                              <p:par>
                                <p:cTn id="297" presetID="0" presetClass="emph" presetSubtype="0" fill="hold" nodeType="withEffect">
                                  <p:stCondLst>
                                    <p:cond delay="500"/>
                                  </p:stCondLst>
                                  <p:childTnLst>
                                    <p:animClr clrSpc="rgb" dir="cw">
                                      <p:cBhvr additive="base">
                                        <p:cTn id="298" dur="1500" fill="hold"/>
                                        <p:tgtEl>
                                          <p:spTgt spid="150"/>
                                        </p:tgtEl>
                                        <p:attrNameLst>
                                          <p:attrName>fillcolor</p:attrName>
                                        </p:attrNameLst>
                                      </p:cBhvr>
                                      <p:from>
                                        <a:srgbClr val="7CC0C4"/>
                                      </p:from>
                                      <p:to>
                                        <a:srgbClr val="A7D9DC"/>
                                      </p:to>
                                    </p:animClr>
                                  </p:childTnLst>
                                </p:cTn>
                              </p:par>
                              <p:par>
                                <p:cTn id="299" presetID="0" presetClass="emph" presetSubtype="0" fill="hold" nodeType="withEffect">
                                  <p:stCondLst>
                                    <p:cond delay="500"/>
                                  </p:stCondLst>
                                  <p:childTnLst>
                                    <p:animClr clrSpc="rgb" dir="cw">
                                      <p:cBhvr additive="base">
                                        <p:cTn id="300" dur="1500" fill="hold"/>
                                        <p:tgtEl>
                                          <p:spTgt spid="151"/>
                                        </p:tgtEl>
                                        <p:attrNameLst>
                                          <p:attrName>fillcolor</p:attrName>
                                        </p:attrNameLst>
                                      </p:cBhvr>
                                      <p:from>
                                        <a:srgbClr val="8ACBCE"/>
                                      </p:from>
                                      <p:to>
                                        <a:srgbClr val="B3DEE1"/>
                                      </p:to>
                                    </p:animClr>
                                  </p:childTnLst>
                                </p:cTn>
                              </p:par>
                              <p:par>
                                <p:cTn id="301" presetID="0" presetClass="emph" presetSubtype="0" fill="hold" nodeType="withEffect">
                                  <p:stCondLst>
                                    <p:cond delay="500"/>
                                  </p:stCondLst>
                                  <p:childTnLst>
                                    <p:animClr clrSpc="rgb" dir="cw">
                                      <p:cBhvr additive="base">
                                        <p:cTn id="302" dur="1500" fill="hold"/>
                                        <p:tgtEl>
                                          <p:spTgt spid="152"/>
                                        </p:tgtEl>
                                        <p:attrNameLst>
                                          <p:attrName>fillcolor</p:attrName>
                                        </p:attrNameLst>
                                      </p:cBhvr>
                                      <p:from>
                                        <a:srgbClr val="4A9DA3"/>
                                      </p:from>
                                      <p:to>
                                        <a:srgbClr val="7EC2C6"/>
                                      </p:to>
                                    </p:animClr>
                                  </p:childTnLst>
                                </p:cTn>
                              </p:par>
                              <p:par>
                                <p:cTn id="303" presetID="0" presetClass="emph" presetSubtype="0" fill="hold" nodeType="withEffect">
                                  <p:stCondLst>
                                    <p:cond delay="500"/>
                                  </p:stCondLst>
                                  <p:childTnLst>
                                    <p:animClr clrSpc="rgb" dir="cw">
                                      <p:cBhvr additive="base">
                                        <p:cTn id="304" dur="1500" fill="hold"/>
                                        <p:tgtEl>
                                          <p:spTgt spid="153"/>
                                        </p:tgtEl>
                                        <p:attrNameLst>
                                          <p:attrName>fillcolor</p:attrName>
                                        </p:attrNameLst>
                                      </p:cBhvr>
                                      <p:from>
                                        <a:srgbClr val="2F8991"/>
                                      </p:from>
                                      <p:to>
                                        <a:srgbClr val="65B0B5"/>
                                      </p:to>
                                    </p:animClr>
                                  </p:childTnLst>
                                </p:cTn>
                              </p:par>
                              <p:par>
                                <p:cTn id="305" presetID="0" presetClass="emph" presetSubtype="0" fill="hold" nodeType="withEffect">
                                  <p:stCondLst>
                                    <p:cond delay="500"/>
                                  </p:stCondLst>
                                  <p:childTnLst>
                                    <p:animClr clrSpc="rgb" dir="cw">
                                      <p:cBhvr additive="base">
                                        <p:cTn id="306" dur="1500" fill="hold"/>
                                        <p:tgtEl>
                                          <p:spTgt spid="154"/>
                                        </p:tgtEl>
                                        <p:attrNameLst>
                                          <p:attrName>fillcolor</p:attrName>
                                        </p:attrNameLst>
                                      </p:cBhvr>
                                      <p:from>
                                        <a:srgbClr val="51A2A8"/>
                                      </p:from>
                                      <p:to>
                                        <a:srgbClr val="8BCBCF"/>
                                      </p:to>
                                    </p:animClr>
                                  </p:childTnLst>
                                </p:cTn>
                              </p:par>
                              <p:par>
                                <p:cTn id="307" presetID="0" presetClass="emph" presetSubtype="0" fill="hold" nodeType="withEffect">
                                  <p:stCondLst>
                                    <p:cond delay="500"/>
                                  </p:stCondLst>
                                  <p:childTnLst>
                                    <p:animClr clrSpc="rgb" dir="cw">
                                      <p:cBhvr additive="base">
                                        <p:cTn id="308" dur="1500" fill="hold"/>
                                        <p:tgtEl>
                                          <p:spTgt spid="155"/>
                                        </p:tgtEl>
                                        <p:attrNameLst>
                                          <p:attrName>fillcolor</p:attrName>
                                        </p:attrNameLst>
                                      </p:cBhvr>
                                      <p:from>
                                        <a:srgbClr val="378F96"/>
                                      </p:from>
                                      <p:to>
                                        <a:srgbClr val="6FB7BC"/>
                                      </p:to>
                                    </p:animClr>
                                  </p:childTnLst>
                                </p:cTn>
                              </p:par>
                              <p:par>
                                <p:cTn id="309" presetID="0" presetClass="emph" presetSubtype="0" fill="hold" nodeType="withEffect">
                                  <p:stCondLst>
                                    <p:cond delay="500"/>
                                  </p:stCondLst>
                                  <p:childTnLst>
                                    <p:animClr clrSpc="rgb" dir="cw">
                                      <p:cBhvr additive="base">
                                        <p:cTn id="310" dur="1500" fill="hold"/>
                                        <p:tgtEl>
                                          <p:spTgt spid="156"/>
                                        </p:tgtEl>
                                        <p:attrNameLst>
                                          <p:attrName>fillcolor</p:attrName>
                                        </p:attrNameLst>
                                      </p:cBhvr>
                                      <p:from>
                                        <a:srgbClr val="B3DEE1"/>
                                      </p:from>
                                      <p:to>
                                        <a:srgbClr val="D3EBEE"/>
                                      </p:to>
                                    </p:animClr>
                                  </p:childTnLst>
                                </p:cTn>
                              </p:par>
                              <p:par>
                                <p:cTn id="311" presetID="0" presetClass="emph" presetSubtype="0" fill="hold" nodeType="withEffect">
                                  <p:stCondLst>
                                    <p:cond delay="500"/>
                                  </p:stCondLst>
                                  <p:childTnLst>
                                    <p:animClr clrSpc="rgb" dir="cw">
                                      <p:cBhvr additive="base">
                                        <p:cTn id="312" dur="1500" fill="hold"/>
                                        <p:tgtEl>
                                          <p:spTgt spid="157"/>
                                        </p:tgtEl>
                                        <p:attrNameLst>
                                          <p:attrName>fillcolor</p:attrName>
                                        </p:attrNameLst>
                                      </p:cBhvr>
                                      <p:from>
                                        <a:srgbClr val="A5D8DB"/>
                                      </p:from>
                                      <p:to>
                                        <a:srgbClr val="C9E7EA"/>
                                      </p:to>
                                    </p:animClr>
                                  </p:childTnLst>
                                </p:cTn>
                              </p:par>
                              <p:par>
                                <p:cTn id="313" presetID="0" presetClass="emph" presetSubtype="0" fill="hold" nodeType="withEffect">
                                  <p:stCondLst>
                                    <p:cond delay="500"/>
                                  </p:stCondLst>
                                  <p:childTnLst>
                                    <p:animClr clrSpc="rgb" dir="cw">
                                      <p:cBhvr additive="base">
                                        <p:cTn id="314" dur="1500" fill="hold"/>
                                        <p:tgtEl>
                                          <p:spTgt spid="158"/>
                                        </p:tgtEl>
                                        <p:attrNameLst>
                                          <p:attrName>fillcolor</p:attrName>
                                        </p:attrNameLst>
                                      </p:cBhvr>
                                      <p:from>
                                        <a:srgbClr val="81C4C8"/>
                                      </p:from>
                                      <p:to>
                                        <a:srgbClr val="B1DDE0"/>
                                      </p:to>
                                    </p:animClr>
                                  </p:childTnLst>
                                </p:cTn>
                              </p:par>
                              <p:par>
                                <p:cTn id="315" presetID="0" presetClass="emph" presetSubtype="0" fill="hold" nodeType="withEffect">
                                  <p:stCondLst>
                                    <p:cond delay="500"/>
                                  </p:stCondLst>
                                  <p:childTnLst>
                                    <p:animClr clrSpc="rgb" dir="cw">
                                      <p:cBhvr additive="base">
                                        <p:cTn id="316" dur="1500" fill="hold"/>
                                        <p:tgtEl>
                                          <p:spTgt spid="159"/>
                                        </p:tgtEl>
                                        <p:attrNameLst>
                                          <p:attrName>fillcolor</p:attrName>
                                        </p:attrNameLst>
                                      </p:cBhvr>
                                      <p:from>
                                        <a:srgbClr val="72BABE"/>
                                      </p:from>
                                      <p:to>
                                        <a:srgbClr val="A7D9DC"/>
                                      </p:to>
                                    </p:animClr>
                                  </p:childTnLst>
                                </p:cTn>
                              </p:par>
                              <p:par>
                                <p:cTn id="317" presetID="0" presetClass="emph" presetSubtype="0" fill="hold" nodeType="withEffect">
                                  <p:stCondLst>
                                    <p:cond delay="500"/>
                                  </p:stCondLst>
                                  <p:childTnLst>
                                    <p:animClr clrSpc="rgb" dir="cw">
                                      <p:cBhvr additive="base">
                                        <p:cTn id="318" dur="1500" fill="hold"/>
                                        <p:tgtEl>
                                          <p:spTgt spid="160"/>
                                        </p:tgtEl>
                                        <p:attrNameLst>
                                          <p:attrName>fillcolor</p:attrName>
                                        </p:attrNameLst>
                                      </p:cBhvr>
                                      <p:from>
                                        <a:srgbClr val="3F959B"/>
                                      </p:from>
                                      <p:to>
                                        <a:srgbClr val="4E9FA5"/>
                                      </p:to>
                                    </p:animClr>
                                  </p:childTnLst>
                                </p:cTn>
                              </p:par>
                              <p:par>
                                <p:cTn id="319" presetID="0" presetClass="emph" presetSubtype="0" fill="hold" nodeType="withEffect">
                                  <p:stCondLst>
                                    <p:cond delay="500"/>
                                  </p:stCondLst>
                                  <p:childTnLst>
                                    <p:animClr clrSpc="rgb" dir="cw">
                                      <p:cBhvr additive="base">
                                        <p:cTn id="320" dur="1500" fill="hold"/>
                                        <p:tgtEl>
                                          <p:spTgt spid="161"/>
                                        </p:tgtEl>
                                        <p:attrNameLst>
                                          <p:attrName>fillcolor</p:attrName>
                                        </p:attrNameLst>
                                      </p:cBhvr>
                                      <p:from>
                                        <a:srgbClr val="1E7C84"/>
                                      </p:from>
                                      <p:to>
                                        <a:srgbClr val="2B868E"/>
                                      </p:to>
                                    </p:animClr>
                                  </p:childTnLst>
                                </p:cTn>
                              </p:par>
                              <p:par>
                                <p:cTn id="321" presetID="0" presetClass="emph" presetSubtype="0" fill="hold" nodeType="withEffect">
                                  <p:stCondLst>
                                    <p:cond delay="500"/>
                                  </p:stCondLst>
                                  <p:childTnLst>
                                    <p:animClr clrSpc="rgb" dir="cw">
                                      <p:cBhvr additive="base">
                                        <p:cTn id="322" dur="1500" fill="hold"/>
                                        <p:tgtEl>
                                          <p:spTgt spid="162"/>
                                        </p:tgtEl>
                                        <p:attrNameLst>
                                          <p:attrName>fillcolor</p:attrName>
                                        </p:attrNameLst>
                                      </p:cBhvr>
                                      <p:from>
                                        <a:srgbClr val="3C9399"/>
                                      </p:from>
                                      <p:to>
                                        <a:srgbClr val="4D9FA5"/>
                                      </p:to>
                                    </p:animClr>
                                  </p:childTnLst>
                                </p:cTn>
                              </p:par>
                              <p:par>
                                <p:cTn id="323" presetID="0" presetClass="emph" presetSubtype="0" fill="hold" nodeType="withEffect">
                                  <p:stCondLst>
                                    <p:cond delay="500"/>
                                  </p:stCondLst>
                                  <p:childTnLst>
                                    <p:animClr clrSpc="rgb" dir="cw">
                                      <p:cBhvr additive="base">
                                        <p:cTn id="324" dur="1500" fill="hold"/>
                                        <p:tgtEl>
                                          <p:spTgt spid="163"/>
                                        </p:tgtEl>
                                        <p:attrNameLst>
                                          <p:attrName>fillcolor</p:attrName>
                                        </p:attrNameLst>
                                      </p:cBhvr>
                                      <p:from>
                                        <a:srgbClr val="1E7781"/>
                                      </p:from>
                                      <p:to>
                                        <a:srgbClr val="2A868D"/>
                                      </p:to>
                                    </p:animClr>
                                  </p:childTnLst>
                                </p:cTn>
                              </p:par>
                              <p:par>
                                <p:cTn id="325" presetID="0" presetClass="emph" presetSubtype="0" fill="hold" nodeType="withEffect">
                                  <p:stCondLst>
                                    <p:cond delay="500"/>
                                  </p:stCondLst>
                                  <p:childTnLst>
                                    <p:animClr clrSpc="rgb" dir="cw">
                                      <p:cBhvr additive="base">
                                        <p:cTn id="326" dur="1500" fill="hold"/>
                                        <p:tgtEl>
                                          <p:spTgt spid="164"/>
                                        </p:tgtEl>
                                        <p:attrNameLst>
                                          <p:attrName>fillcolor</p:attrName>
                                        </p:attrNameLst>
                                      </p:cBhvr>
                                      <p:from>
                                        <a:srgbClr val="1D6D78"/>
                                      </p:from>
                                      <p:to>
                                        <a:srgbClr val="28848C"/>
                                      </p:to>
                                    </p:animClr>
                                  </p:childTnLst>
                                </p:cTn>
                              </p:par>
                              <p:par>
                                <p:cTn id="327" presetID="0" presetClass="emph" presetSubtype="0" fill="hold" nodeType="withEffect">
                                  <p:stCondLst>
                                    <p:cond delay="500"/>
                                  </p:stCondLst>
                                  <p:childTnLst>
                                    <p:animClr clrSpc="rgb" dir="cw">
                                      <p:cBhvr additive="base">
                                        <p:cTn id="328" dur="1500" fill="hold"/>
                                        <p:tgtEl>
                                          <p:spTgt spid="165"/>
                                        </p:tgtEl>
                                        <p:attrNameLst>
                                          <p:attrName>fillcolor</p:attrName>
                                        </p:attrNameLst>
                                      </p:cBhvr>
                                      <p:from>
                                        <a:srgbClr val="1D717C"/>
                                      </p:from>
                                      <p:to>
                                        <a:srgbClr val="2E8990"/>
                                      </p:to>
                                    </p:animClr>
                                  </p:childTnLst>
                                </p:cTn>
                              </p:par>
                              <p:par>
                                <p:cTn id="329" presetID="0" presetClass="emph" presetSubtype="0" fill="hold" nodeType="withEffect">
                                  <p:stCondLst>
                                    <p:cond delay="500"/>
                                  </p:stCondLst>
                                  <p:childTnLst>
                                    <p:animClr clrSpc="rgb" dir="cw">
                                      <p:cBhvr additive="base">
                                        <p:cTn id="330" dur="1500" fill="hold"/>
                                        <p:tgtEl>
                                          <p:spTgt spid="166"/>
                                        </p:tgtEl>
                                        <p:attrNameLst>
                                          <p:attrName>fillcolor</p:attrName>
                                        </p:attrNameLst>
                                      </p:cBhvr>
                                      <p:from>
                                        <a:srgbClr val="1E757F"/>
                                      </p:from>
                                      <p:to>
                                        <a:srgbClr val="2A868D"/>
                                      </p:to>
                                    </p:animClr>
                                  </p:childTnLst>
                                </p:cTn>
                              </p:par>
                              <p:par>
                                <p:cTn id="331" presetID="0" presetClass="emph" presetSubtype="0" fill="hold" nodeType="withEffect">
                                  <p:stCondLst>
                                    <p:cond delay="500"/>
                                  </p:stCondLst>
                                  <p:childTnLst>
                                    <p:animClr clrSpc="rgb" dir="cw">
                                      <p:cBhvr additive="base">
                                        <p:cTn id="332" dur="1500" fill="hold"/>
                                        <p:tgtEl>
                                          <p:spTgt spid="167"/>
                                        </p:tgtEl>
                                        <p:attrNameLst>
                                          <p:attrName>fillcolor</p:attrName>
                                        </p:attrNameLst>
                                      </p:cBhvr>
                                      <p:from>
                                        <a:srgbClr val="1D6D79"/>
                                      </p:from>
                                      <p:to>
                                        <a:srgbClr val="1E7982"/>
                                      </p:to>
                                    </p:animClr>
                                  </p:childTnLst>
                                </p:cTn>
                              </p:par>
                              <p:par>
                                <p:cTn id="333" presetID="0" presetClass="emph" presetSubtype="0" fill="hold" nodeType="withEffect">
                                  <p:stCondLst>
                                    <p:cond delay="500"/>
                                  </p:stCondLst>
                                  <p:childTnLst>
                                    <p:animClr clrSpc="rgb" dir="cw">
                                      <p:cBhvr additive="base">
                                        <p:cTn id="334" dur="1500" fill="hold"/>
                                        <p:tgtEl>
                                          <p:spTgt spid="168"/>
                                        </p:tgtEl>
                                        <p:attrNameLst>
                                          <p:attrName>fillcolor</p:attrName>
                                        </p:attrNameLst>
                                      </p:cBhvr>
                                      <p:from>
                                        <a:srgbClr val="1C6371"/>
                                      </p:from>
                                      <p:to>
                                        <a:srgbClr val="207F86"/>
                                      </p:to>
                                    </p:animClr>
                                  </p:childTnLst>
                                </p:cTn>
                              </p:par>
                              <p:par>
                                <p:cTn id="335" presetID="0" presetClass="emph" presetSubtype="0" fill="hold" nodeType="withEffect">
                                  <p:stCondLst>
                                    <p:cond delay="500"/>
                                  </p:stCondLst>
                                  <p:childTnLst>
                                    <p:animClr clrSpc="rgb" dir="cw">
                                      <p:cBhvr additive="base">
                                        <p:cTn id="336" dur="1500" fill="hold"/>
                                        <p:tgtEl>
                                          <p:spTgt spid="169"/>
                                        </p:tgtEl>
                                        <p:attrNameLst>
                                          <p:attrName>fillcolor</p:attrName>
                                        </p:attrNameLst>
                                      </p:cBhvr>
                                      <p:from>
                                        <a:srgbClr val="1D6E7A"/>
                                      </p:from>
                                      <p:to>
                                        <a:srgbClr val="348C94"/>
                                      </p:to>
                                    </p:animClr>
                                  </p:childTnLst>
                                </p:cTn>
                              </p:par>
                              <p:par>
                                <p:cTn id="337" presetID="0" presetClass="emph" presetSubtype="0" fill="hold" nodeType="withEffect">
                                  <p:stCondLst>
                                    <p:cond delay="500"/>
                                  </p:stCondLst>
                                  <p:childTnLst>
                                    <p:animClr clrSpc="rgb" dir="cw">
                                      <p:cBhvr additive="base">
                                        <p:cTn id="338" dur="1500" fill="hold"/>
                                        <p:tgtEl>
                                          <p:spTgt spid="170"/>
                                        </p:tgtEl>
                                        <p:attrNameLst>
                                          <p:attrName>fillcolor</p:attrName>
                                        </p:attrNameLst>
                                      </p:cBhvr>
                                      <p:from>
                                        <a:srgbClr val="1E7882"/>
                                      </p:from>
                                      <p:to>
                                        <a:srgbClr val="3A9198"/>
                                      </p:to>
                                    </p:animClr>
                                  </p:childTnLst>
                                </p:cTn>
                              </p:par>
                              <p:par>
                                <p:cTn id="339" presetID="0" presetClass="emph" presetSubtype="0" fill="hold" nodeType="withEffect">
                                  <p:stCondLst>
                                    <p:cond delay="500"/>
                                  </p:stCondLst>
                                  <p:childTnLst>
                                    <p:animClr clrSpc="rgb" dir="cw">
                                      <p:cBhvr additive="base">
                                        <p:cTn id="340" dur="1500" fill="hold"/>
                                        <p:tgtEl>
                                          <p:spTgt spid="171"/>
                                        </p:tgtEl>
                                        <p:attrNameLst>
                                          <p:attrName>fillcolor</p:attrName>
                                        </p:attrNameLst>
                                      </p:cBhvr>
                                      <p:from>
                                        <a:srgbClr val="1D717C"/>
                                      </p:from>
                                      <p:to>
                                        <a:srgbClr val="27848B"/>
                                      </p:to>
                                    </p:animClr>
                                  </p:childTnLst>
                                </p:cTn>
                              </p:par>
                              <p:par>
                                <p:cTn id="341" presetID="0" presetClass="emph" presetSubtype="0" fill="hold" nodeType="withEffect">
                                  <p:stCondLst>
                                    <p:cond delay="500"/>
                                  </p:stCondLst>
                                  <p:childTnLst>
                                    <p:animClr clrSpc="rgb" dir="cw">
                                      <p:cBhvr additive="base">
                                        <p:cTn id="342" dur="1500" fill="hold"/>
                                        <p:tgtEl>
                                          <p:spTgt spid="172"/>
                                        </p:tgtEl>
                                        <p:attrNameLst>
                                          <p:attrName>fillcolor</p:attrName>
                                        </p:attrNameLst>
                                      </p:cBhvr>
                                      <p:from>
                                        <a:srgbClr val="1B5163"/>
                                      </p:from>
                                      <p:to>
                                        <a:srgbClr val="1C6270"/>
                                      </p:to>
                                    </p:animClr>
                                  </p:childTnLst>
                                </p:cTn>
                              </p:par>
                              <p:par>
                                <p:cTn id="343" presetID="0" presetClass="emph" presetSubtype="0" fill="hold" nodeType="withEffect">
                                  <p:stCondLst>
                                    <p:cond delay="500"/>
                                  </p:stCondLst>
                                  <p:childTnLst>
                                    <p:animClr clrSpc="rgb" dir="cw">
                                      <p:cBhvr additive="base">
                                        <p:cTn id="344" dur="1500" fill="hold"/>
                                        <p:tgtEl>
                                          <p:spTgt spid="173"/>
                                        </p:tgtEl>
                                        <p:attrNameLst>
                                          <p:attrName>fillcolor</p:attrName>
                                        </p:attrNameLst>
                                      </p:cBhvr>
                                      <p:from>
                                        <a:srgbClr val="1B4459"/>
                                      </p:from>
                                      <p:to>
                                        <a:srgbClr val="1B4F62"/>
                                      </p:to>
                                    </p:animClr>
                                  </p:childTnLst>
                                </p:cTn>
                              </p:par>
                              <p:par>
                                <p:cTn id="345" presetID="0" presetClass="emph" presetSubtype="0" fill="hold" nodeType="withEffect">
                                  <p:stCondLst>
                                    <p:cond delay="500"/>
                                  </p:stCondLst>
                                  <p:childTnLst>
                                    <p:animClr clrSpc="rgb" dir="cw">
                                      <p:cBhvr additive="base">
                                        <p:cTn id="346" dur="1500" fill="hold"/>
                                        <p:tgtEl>
                                          <p:spTgt spid="174"/>
                                        </p:tgtEl>
                                        <p:attrNameLst>
                                          <p:attrName>fillcolor</p:attrName>
                                        </p:attrNameLst>
                                      </p:cBhvr>
                                      <p:from>
                                        <a:srgbClr val="1A4358"/>
                                      </p:from>
                                      <p:to>
                                        <a:srgbClr val="1B4B5F"/>
                                      </p:to>
                                    </p:animClr>
                                  </p:childTnLst>
                                </p:cTn>
                              </p:par>
                              <p:par>
                                <p:cTn id="347" presetID="0" presetClass="emph" presetSubtype="0" fill="hold" nodeType="withEffect">
                                  <p:stCondLst>
                                    <p:cond delay="500"/>
                                  </p:stCondLst>
                                  <p:childTnLst>
                                    <p:animClr clrSpc="rgb" dir="cw">
                                      <p:cBhvr additive="base">
                                        <p:cTn id="348" dur="1500" fill="hold"/>
                                        <p:tgtEl>
                                          <p:spTgt spid="175"/>
                                        </p:tgtEl>
                                        <p:attrNameLst>
                                          <p:attrName>fillcolor</p:attrName>
                                        </p:attrNameLst>
                                      </p:cBhvr>
                                      <p:from>
                                        <a:srgbClr val="1B5365"/>
                                      </p:from>
                                      <p:to>
                                        <a:srgbClr val="1C5E6D"/>
                                      </p:to>
                                    </p:animClr>
                                  </p:childTnLst>
                                </p:cTn>
                              </p:par>
                              <p:par>
                                <p:cTn id="349" presetID="0" presetClass="emph" presetSubtype="0" fill="hold" nodeType="withEffect">
                                  <p:stCondLst>
                                    <p:cond delay="500"/>
                                  </p:stCondLst>
                                  <p:childTnLst>
                                    <p:animClr clrSpc="rgb" dir="cw">
                                      <p:cBhvr additive="base">
                                        <p:cTn id="350" dur="1500" fill="hold"/>
                                        <p:tgtEl>
                                          <p:spTgt spid="176"/>
                                        </p:tgtEl>
                                        <p:attrNameLst>
                                          <p:attrName>fillcolor</p:attrName>
                                        </p:attrNameLst>
                                      </p:cBhvr>
                                      <p:from>
                                        <a:srgbClr val="D9EDF0"/>
                                      </p:from>
                                      <p:to>
                                        <a:srgbClr val="E2F2F5"/>
                                      </p:to>
                                    </p:animClr>
                                  </p:childTnLst>
                                </p:cTn>
                              </p:par>
                              <p:par>
                                <p:cTn id="351" presetID="0" presetClass="emph" presetSubtype="0" fill="hold" nodeType="withEffect">
                                  <p:stCondLst>
                                    <p:cond delay="500"/>
                                  </p:stCondLst>
                                  <p:childTnLst>
                                    <p:animClr clrSpc="rgb" dir="cw">
                                      <p:cBhvr additive="base">
                                        <p:cTn id="352" dur="1500" fill="hold"/>
                                        <p:tgtEl>
                                          <p:spTgt spid="177"/>
                                        </p:tgtEl>
                                        <p:attrNameLst>
                                          <p:attrName>fillcolor</p:attrName>
                                        </p:attrNameLst>
                                      </p:cBhvr>
                                      <p:from>
                                        <a:srgbClr val="C1E3E6"/>
                                      </p:from>
                                      <p:to>
                                        <a:srgbClr val="D4EBEE"/>
                                      </p:to>
                                    </p:animClr>
                                  </p:childTnLst>
                                </p:cTn>
                              </p:par>
                              <p:par>
                                <p:cTn id="353" presetID="0" presetClass="emph" presetSubtype="0" fill="hold" nodeType="withEffect">
                                  <p:stCondLst>
                                    <p:cond delay="500"/>
                                  </p:stCondLst>
                                  <p:childTnLst>
                                    <p:animClr clrSpc="rgb" dir="cw">
                                      <p:cBhvr additive="base">
                                        <p:cTn id="354" dur="1500" fill="hold"/>
                                        <p:tgtEl>
                                          <p:spTgt spid="178"/>
                                        </p:tgtEl>
                                        <p:attrNameLst>
                                          <p:attrName>fillcolor</p:attrName>
                                        </p:attrNameLst>
                                      </p:cBhvr>
                                      <p:from>
                                        <a:srgbClr val="9BD3D6"/>
                                      </p:from>
                                      <p:to>
                                        <a:srgbClr val="BEE2E5"/>
                                      </p:to>
                                    </p:animClr>
                                  </p:childTnLst>
                                </p:cTn>
                              </p:par>
                              <p:par>
                                <p:cTn id="355" presetID="0" presetClass="emph" presetSubtype="0" fill="hold" nodeType="withEffect">
                                  <p:stCondLst>
                                    <p:cond delay="500"/>
                                  </p:stCondLst>
                                  <p:childTnLst>
                                    <p:animClr clrSpc="rgb" dir="cw">
                                      <p:cBhvr additive="base">
                                        <p:cTn id="356" dur="1500" fill="hold"/>
                                        <p:tgtEl>
                                          <p:spTgt spid="179"/>
                                        </p:tgtEl>
                                        <p:attrNameLst>
                                          <p:attrName>fillcolor</p:attrName>
                                        </p:attrNameLst>
                                      </p:cBhvr>
                                      <p:from>
                                        <a:srgbClr val="96D2D5"/>
                                      </p:from>
                                      <p:to>
                                        <a:srgbClr val="BEE2E5"/>
                                      </p:to>
                                    </p:animClr>
                                  </p:childTnLst>
                                </p:cTn>
                              </p:par>
                              <p:par>
                                <p:cTn id="357" presetID="0" presetClass="emph" presetSubtype="0" fill="hold" nodeType="withEffect">
                                  <p:stCondLst>
                                    <p:cond delay="500"/>
                                  </p:stCondLst>
                                  <p:childTnLst>
                                    <p:animClr clrSpc="rgb" dir="cw">
                                      <p:cBhvr additive="base">
                                        <p:cTn id="358" dur="1500" fill="hold"/>
                                        <p:tgtEl>
                                          <p:spTgt spid="180"/>
                                        </p:tgtEl>
                                        <p:attrNameLst>
                                          <p:attrName>fillcolor</p:attrName>
                                        </p:attrNameLst>
                                      </p:cBhvr>
                                      <p:from>
                                        <a:srgbClr val="D3EBEE"/>
                                      </p:from>
                                      <p:to>
                                        <a:srgbClr val="E2F1F4"/>
                                      </p:to>
                                    </p:animClr>
                                  </p:childTnLst>
                                </p:cTn>
                              </p:par>
                              <p:par>
                                <p:cTn id="359" presetID="0" presetClass="emph" presetSubtype="0" fill="hold" nodeType="withEffect">
                                  <p:stCondLst>
                                    <p:cond delay="500"/>
                                  </p:stCondLst>
                                  <p:childTnLst>
                                    <p:animClr clrSpc="rgb" dir="cw">
                                      <p:cBhvr additive="base">
                                        <p:cTn id="360" dur="1500" fill="hold"/>
                                        <p:tgtEl>
                                          <p:spTgt spid="181"/>
                                        </p:tgtEl>
                                        <p:attrNameLst>
                                          <p:attrName>fillcolor</p:attrName>
                                        </p:attrNameLst>
                                      </p:cBhvr>
                                      <p:from>
                                        <a:srgbClr val="DDEFF2"/>
                                      </p:from>
                                      <p:to>
                                        <a:srgbClr val="E6F3F6"/>
                                      </p:to>
                                    </p:animClr>
                                  </p:childTnLst>
                                </p:cTn>
                              </p:par>
                              <p:par>
                                <p:cTn id="361" presetID="0" presetClass="emph" presetSubtype="0" fill="hold" nodeType="withEffect">
                                  <p:stCondLst>
                                    <p:cond delay="500"/>
                                  </p:stCondLst>
                                  <p:childTnLst>
                                    <p:animClr clrSpc="rgb" dir="cw">
                                      <p:cBhvr additive="base">
                                        <p:cTn id="362" dur="1500" fill="hold"/>
                                        <p:tgtEl>
                                          <p:spTgt spid="182"/>
                                        </p:tgtEl>
                                        <p:attrNameLst>
                                          <p:attrName>fillcolor</p:attrName>
                                        </p:attrNameLst>
                                      </p:cBhvr>
                                      <p:from>
                                        <a:srgbClr val="BFE3E6"/>
                                      </p:from>
                                      <p:to>
                                        <a:srgbClr val="D9EEF1"/>
                                      </p:to>
                                    </p:animClr>
                                  </p:childTnLst>
                                </p:cTn>
                              </p:par>
                              <p:par>
                                <p:cTn id="363" presetID="0" presetClass="emph" presetSubtype="0" fill="hold" nodeType="withEffect">
                                  <p:stCondLst>
                                    <p:cond delay="500"/>
                                  </p:stCondLst>
                                  <p:childTnLst>
                                    <p:animClr clrSpc="rgb" dir="cw">
                                      <p:cBhvr additive="base">
                                        <p:cTn id="364" dur="1500" fill="hold"/>
                                        <p:tgtEl>
                                          <p:spTgt spid="183"/>
                                        </p:tgtEl>
                                        <p:attrNameLst>
                                          <p:attrName>fillcolor</p:attrName>
                                        </p:attrNameLst>
                                      </p:cBhvr>
                                      <p:from>
                                        <a:srgbClr val="ADDBDE"/>
                                      </p:from>
                                      <p:to>
                                        <a:srgbClr val="CEE9EC"/>
                                      </p:to>
                                    </p:animClr>
                                  </p:childTnLst>
                                </p:cTn>
                              </p:par>
                              <p:par>
                                <p:cTn id="365" presetID="0" presetClass="emph" presetSubtype="0" fill="hold" nodeType="withEffect">
                                  <p:stCondLst>
                                    <p:cond delay="500"/>
                                  </p:stCondLst>
                                  <p:childTnLst>
                                    <p:animClr clrSpc="rgb" dir="cw">
                                      <p:cBhvr additive="base">
                                        <p:cTn id="366" dur="1500" fill="hold"/>
                                        <p:tgtEl>
                                          <p:spTgt spid="184"/>
                                        </p:tgtEl>
                                        <p:attrNameLst>
                                          <p:attrName>fillcolor</p:attrName>
                                        </p:attrNameLst>
                                      </p:cBhvr>
                                      <p:from>
                                        <a:srgbClr val="1B465B"/>
                                      </p:from>
                                      <p:to>
                                        <a:srgbClr val="1B495D"/>
                                      </p:to>
                                    </p:animClr>
                                  </p:childTnLst>
                                </p:cTn>
                              </p:par>
                              <p:par>
                                <p:cTn id="367" presetID="0" presetClass="emph" presetSubtype="0" fill="hold" nodeType="withEffect">
                                  <p:stCondLst>
                                    <p:cond delay="500"/>
                                  </p:stCondLst>
                                  <p:childTnLst>
                                    <p:animClr clrSpc="rgb" dir="cw">
                                      <p:cBhvr additive="base">
                                        <p:cTn id="368" dur="1500" fill="hold"/>
                                        <p:tgtEl>
                                          <p:spTgt spid="185"/>
                                        </p:tgtEl>
                                        <p:attrNameLst>
                                          <p:attrName>fillcolor</p:attrName>
                                        </p:attrNameLst>
                                      </p:cBhvr>
                                      <p:from>
                                        <a:srgbClr val="1A3850"/>
                                      </p:from>
                                      <p:to>
                                        <a:srgbClr val="1A3951"/>
                                      </p:to>
                                    </p:animClr>
                                  </p:childTnLst>
                                </p:cTn>
                              </p:par>
                              <p:par>
                                <p:cTn id="369" presetID="0" presetClass="emph" presetSubtype="0" fill="hold" nodeType="withEffect">
                                  <p:stCondLst>
                                    <p:cond delay="500"/>
                                  </p:stCondLst>
                                  <p:childTnLst>
                                    <p:animClr clrSpc="rgb" dir="cw">
                                      <p:cBhvr additive="base">
                                        <p:cTn id="370" dur="1500" fill="hold"/>
                                        <p:tgtEl>
                                          <p:spTgt spid="186"/>
                                        </p:tgtEl>
                                        <p:attrNameLst>
                                          <p:attrName>fillcolor</p:attrName>
                                        </p:attrNameLst>
                                      </p:cBhvr>
                                      <p:from>
                                        <a:srgbClr val="1C5E6D"/>
                                      </p:from>
                                      <p:to>
                                        <a:srgbClr val="1D6673"/>
                                      </p:to>
                                    </p:animClr>
                                  </p:childTnLst>
                                </p:cTn>
                              </p:par>
                              <p:par>
                                <p:cTn id="371" presetID="0" presetClass="emph" presetSubtype="0" fill="hold" nodeType="withEffect">
                                  <p:stCondLst>
                                    <p:cond delay="500"/>
                                  </p:stCondLst>
                                  <p:childTnLst>
                                    <p:animClr clrSpc="rgb" dir="cw">
                                      <p:cBhvr additive="base">
                                        <p:cTn id="372" dur="1500" fill="hold"/>
                                        <p:tgtEl>
                                          <p:spTgt spid="187"/>
                                        </p:tgtEl>
                                        <p:attrNameLst>
                                          <p:attrName>fillcolor</p:attrName>
                                        </p:attrNameLst>
                                      </p:cBhvr>
                                      <p:from>
                                        <a:srgbClr val="1C5969"/>
                                      </p:from>
                                      <p:to>
                                        <a:srgbClr val="1C5F6E"/>
                                      </p:to>
                                    </p:animClr>
                                  </p:childTnLst>
                                </p:cTn>
                              </p:par>
                              <p:par>
                                <p:cTn id="373" presetID="0" presetClass="emph" presetSubtype="0" fill="hold" nodeType="withEffect">
                                  <p:stCondLst>
                                    <p:cond delay="500"/>
                                  </p:stCondLst>
                                  <p:childTnLst>
                                    <p:animClr clrSpc="rgb" dir="cw">
                                      <p:cBhvr additive="base">
                                        <p:cTn id="374" dur="1500" fill="hold"/>
                                        <p:tgtEl>
                                          <p:spTgt spid="188"/>
                                        </p:tgtEl>
                                        <p:attrNameLst>
                                          <p:attrName>fillcolor</p:attrName>
                                        </p:attrNameLst>
                                      </p:cBhvr>
                                      <p:from>
                                        <a:srgbClr val="1B455A"/>
                                      </p:from>
                                      <p:to>
                                        <a:srgbClr val="1B4B5F"/>
                                      </p:to>
                                    </p:animClr>
                                  </p:childTnLst>
                                </p:cTn>
                              </p:par>
                              <p:par>
                                <p:cTn id="375" presetID="0" presetClass="emph" presetSubtype="0" fill="hold" nodeType="withEffect">
                                  <p:stCondLst>
                                    <p:cond delay="500"/>
                                  </p:stCondLst>
                                  <p:childTnLst>
                                    <p:animClr clrSpc="rgb" dir="cw">
                                      <p:cBhvr additive="base">
                                        <p:cTn id="376" dur="1500" fill="hold"/>
                                        <p:tgtEl>
                                          <p:spTgt spid="189"/>
                                        </p:tgtEl>
                                        <p:attrNameLst>
                                          <p:attrName>fillcolor</p:attrName>
                                        </p:attrNameLst>
                                      </p:cBhvr>
                                      <p:from>
                                        <a:srgbClr val="1B4D60"/>
                                      </p:from>
                                      <p:to>
                                        <a:srgbClr val="1C5868"/>
                                      </p:to>
                                    </p:animClr>
                                  </p:childTnLst>
                                </p:cTn>
                              </p:par>
                              <p:par>
                                <p:cTn id="377" presetID="0" presetClass="emph" presetSubtype="0" fill="hold" nodeType="withEffect">
                                  <p:stCondLst>
                                    <p:cond delay="500"/>
                                  </p:stCondLst>
                                  <p:childTnLst>
                                    <p:animClr clrSpc="rgb" dir="cw">
                                      <p:cBhvr additive="base">
                                        <p:cTn id="378" dur="1500" fill="hold"/>
                                        <p:tgtEl>
                                          <p:spTgt spid="190"/>
                                        </p:tgtEl>
                                        <p:attrNameLst>
                                          <p:attrName>fillcolor</p:attrName>
                                        </p:attrNameLst>
                                      </p:cBhvr>
                                      <p:from>
                                        <a:srgbClr val="1C5667"/>
                                      </p:from>
                                      <p:to>
                                        <a:srgbClr val="1D6674"/>
                                      </p:to>
                                    </p:animClr>
                                  </p:childTnLst>
                                </p:cTn>
                              </p:par>
                              <p:par>
                                <p:cTn id="379" presetID="0" presetClass="emph" presetSubtype="0" fill="hold" nodeType="withEffect">
                                  <p:stCondLst>
                                    <p:cond delay="500"/>
                                  </p:stCondLst>
                                  <p:childTnLst>
                                    <p:animClr clrSpc="rgb" dir="cw">
                                      <p:cBhvr additive="base">
                                        <p:cTn id="380" dur="1500" fill="hold"/>
                                        <p:tgtEl>
                                          <p:spTgt spid="191"/>
                                        </p:tgtEl>
                                        <p:attrNameLst>
                                          <p:attrName>fillcolor</p:attrName>
                                        </p:attrNameLst>
                                      </p:cBhvr>
                                      <p:from>
                                        <a:srgbClr val="1B5264"/>
                                      </p:from>
                                      <p:to>
                                        <a:srgbClr val="1C6371"/>
                                      </p:to>
                                    </p:animClr>
                                  </p:childTnLst>
                                </p:cTn>
                              </p:par>
                              <p:par>
                                <p:cTn id="381" presetID="0" presetClass="emph" presetSubtype="0" fill="hold" nodeType="withEffect">
                                  <p:stCondLst>
                                    <p:cond delay="500"/>
                                  </p:stCondLst>
                                  <p:childTnLst>
                                    <p:animClr clrSpc="rgb" dir="cw">
                                      <p:cBhvr additive="base">
                                        <p:cTn id="382" dur="1500" fill="hold"/>
                                        <p:tgtEl>
                                          <p:spTgt spid="192"/>
                                        </p:tgtEl>
                                        <p:attrNameLst>
                                          <p:attrName>fillcolor</p:attrName>
                                        </p:attrNameLst>
                                      </p:cBhvr>
                                      <p:from>
                                        <a:srgbClr val="192B46"/>
                                      </p:from>
                                      <p:to>
                                        <a:srgbClr val="192B46"/>
                                      </p:to>
                                    </p:animClr>
                                  </p:childTnLst>
                                </p:cTn>
                              </p:par>
                              <p:par>
                                <p:cTn id="383" presetID="0" presetClass="emph" presetSubtype="0" fill="hold" nodeType="withEffect">
                                  <p:stCondLst>
                                    <p:cond delay="500"/>
                                  </p:stCondLst>
                                  <p:childTnLst>
                                    <p:animClr clrSpc="rgb" dir="cw">
                                      <p:cBhvr additive="base">
                                        <p:cTn id="384" dur="1500" fill="hold"/>
                                        <p:tgtEl>
                                          <p:spTgt spid="193"/>
                                        </p:tgtEl>
                                        <p:attrNameLst>
                                          <p:attrName>fillcolor</p:attrName>
                                        </p:attrNameLst>
                                      </p:cBhvr>
                                      <p:from>
                                        <a:srgbClr val="19304A"/>
                                      </p:from>
                                      <p:to>
                                        <a:srgbClr val="19324B"/>
                                      </p:to>
                                    </p:animClr>
                                  </p:childTnLst>
                                </p:cTn>
                              </p:par>
                              <p:par>
                                <p:cTn id="385" presetID="0" presetClass="emph" presetSubtype="0" fill="hold" nodeType="withEffect">
                                  <p:stCondLst>
                                    <p:cond delay="500"/>
                                  </p:stCondLst>
                                  <p:childTnLst>
                                    <p:animClr clrSpc="rgb" dir="cw">
                                      <p:cBhvr additive="base">
                                        <p:cTn id="386" dur="1500" fill="hold"/>
                                        <p:tgtEl>
                                          <p:spTgt spid="194"/>
                                        </p:tgtEl>
                                        <p:attrNameLst>
                                          <p:attrName>fillcolor</p:attrName>
                                        </p:attrNameLst>
                                      </p:cBhvr>
                                      <p:from>
                                        <a:srgbClr val="192F49"/>
                                      </p:from>
                                      <p:to>
                                        <a:srgbClr val="19304A"/>
                                      </p:to>
                                    </p:animClr>
                                  </p:childTnLst>
                                </p:cTn>
                              </p:par>
                              <p:par>
                                <p:cTn id="387" presetID="0" presetClass="emph" presetSubtype="0" fill="hold" nodeType="withEffect">
                                  <p:stCondLst>
                                    <p:cond delay="500"/>
                                  </p:stCondLst>
                                  <p:childTnLst>
                                    <p:animClr clrSpc="rgb" dir="cw">
                                      <p:cBhvr additive="base">
                                        <p:cTn id="388" dur="1500" fill="hold"/>
                                        <p:tgtEl>
                                          <p:spTgt spid="195"/>
                                        </p:tgtEl>
                                        <p:attrNameLst>
                                          <p:attrName>fillcolor</p:attrName>
                                        </p:attrNameLst>
                                      </p:cBhvr>
                                      <p:from>
                                        <a:srgbClr val="1A344D"/>
                                      </p:from>
                                      <p:to>
                                        <a:srgbClr val="1A3951"/>
                                      </p:to>
                                    </p:animClr>
                                  </p:childTnLst>
                                </p:cTn>
                              </p:par>
                              <p:par>
                                <p:cTn id="389" presetID="0" presetClass="emph" presetSubtype="0" fill="hold" nodeType="withEffect">
                                  <p:stCondLst>
                                    <p:cond delay="500"/>
                                  </p:stCondLst>
                                  <p:childTnLst>
                                    <p:animClr clrSpc="rgb" dir="cw">
                                      <p:cBhvr additive="base">
                                        <p:cTn id="390" dur="1500" fill="hold"/>
                                        <p:tgtEl>
                                          <p:spTgt spid="196"/>
                                        </p:tgtEl>
                                        <p:attrNameLst>
                                          <p:attrName>fillcolor</p:attrName>
                                        </p:attrNameLst>
                                      </p:cBhvr>
                                      <p:from>
                                        <a:srgbClr val="1B4E61"/>
                                      </p:from>
                                      <p:to>
                                        <a:srgbClr val="1C5767"/>
                                      </p:to>
                                    </p:animClr>
                                  </p:childTnLst>
                                </p:cTn>
                              </p:par>
                              <p:par>
                                <p:cTn id="391" presetID="0" presetClass="emph" presetSubtype="0" fill="hold" nodeType="withEffect">
                                  <p:stCondLst>
                                    <p:cond delay="500"/>
                                  </p:stCondLst>
                                  <p:childTnLst>
                                    <p:animClr clrSpc="rgb" dir="cw">
                                      <p:cBhvr additive="base">
                                        <p:cTn id="392" dur="1500" fill="hold"/>
                                        <p:tgtEl>
                                          <p:spTgt spid="197"/>
                                        </p:tgtEl>
                                        <p:attrNameLst>
                                          <p:attrName>fillcolor</p:attrName>
                                        </p:attrNameLst>
                                      </p:cBhvr>
                                      <p:from>
                                        <a:srgbClr val="1A4358"/>
                                      </p:from>
                                      <p:to>
                                        <a:srgbClr val="1B485C"/>
                                      </p:to>
                                    </p:animClr>
                                  </p:childTnLst>
                                </p:cTn>
                              </p:par>
                              <p:par>
                                <p:cTn id="393" presetID="0" presetClass="emph" presetSubtype="0" fill="hold" nodeType="withEffect">
                                  <p:stCondLst>
                                    <p:cond delay="500"/>
                                  </p:stCondLst>
                                  <p:childTnLst>
                                    <p:animClr clrSpc="rgb" dir="cw">
                                      <p:cBhvr additive="base">
                                        <p:cTn id="394" dur="1500" fill="hold"/>
                                        <p:tgtEl>
                                          <p:spTgt spid="198"/>
                                        </p:tgtEl>
                                        <p:attrNameLst>
                                          <p:attrName>fillcolor</p:attrName>
                                        </p:attrNameLst>
                                      </p:cBhvr>
                                      <p:from>
                                        <a:srgbClr val="1B4D60"/>
                                      </p:from>
                                      <p:to>
                                        <a:srgbClr val="1C5768"/>
                                      </p:to>
                                    </p:animClr>
                                  </p:childTnLst>
                                </p:cTn>
                              </p:par>
                              <p:par>
                                <p:cTn id="395" presetID="0" presetClass="emph" presetSubtype="0" fill="hold" nodeType="withEffect">
                                  <p:stCondLst>
                                    <p:cond delay="500"/>
                                  </p:stCondLst>
                                  <p:childTnLst>
                                    <p:animClr clrSpc="rgb" dir="cw">
                                      <p:cBhvr additive="base">
                                        <p:cTn id="396" dur="1500" fill="hold"/>
                                        <p:tgtEl>
                                          <p:spTgt spid="199"/>
                                        </p:tgtEl>
                                        <p:attrNameLst>
                                          <p:attrName>fillcolor</p:attrName>
                                        </p:attrNameLst>
                                      </p:cBhvr>
                                      <p:from>
                                        <a:srgbClr val="1A4157"/>
                                      </p:from>
                                      <p:to>
                                        <a:srgbClr val="1B4B5E"/>
                                      </p:to>
                                    </p:animClr>
                                  </p:childTnLst>
                                </p:cTn>
                              </p:par>
                              <p:par>
                                <p:cTn id="397" presetID="0" presetClass="emph" presetSubtype="0" fill="hold" nodeType="withEffect">
                                  <p:stCondLst>
                                    <p:cond delay="2400"/>
                                  </p:stCondLst>
                                  <p:childTnLst>
                                    <p:animClr clrSpc="rgb" dir="cw">
                                      <p:cBhvr additive="base">
                                        <p:cTn id="398" dur="1500" fill="hold"/>
                                        <p:tgtEl>
                                          <p:spTgt spid="4"/>
                                        </p:tgtEl>
                                        <p:attrNameLst>
                                          <p:attrName>fillcolor</p:attrName>
                                        </p:attrNameLst>
                                      </p:cBhvr>
                                      <p:from>
                                        <a:srgbClr val="E8F4F7"/>
                                      </p:from>
                                      <p:to>
                                        <a:srgbClr val="E9F4F7"/>
                                      </p:to>
                                    </p:animClr>
                                  </p:childTnLst>
                                </p:cTn>
                              </p:par>
                              <p:par>
                                <p:cTn id="399" presetID="0" presetClass="emph" presetSubtype="0" fill="hold" nodeType="withEffect">
                                  <p:stCondLst>
                                    <p:cond delay="2400"/>
                                  </p:stCondLst>
                                  <p:childTnLst>
                                    <p:animClr clrSpc="rgb" dir="cw">
                                      <p:cBhvr additive="base">
                                        <p:cTn id="400" dur="1500" fill="hold"/>
                                        <p:tgtEl>
                                          <p:spTgt spid="5"/>
                                        </p:tgtEl>
                                        <p:attrNameLst>
                                          <p:attrName>fillcolor</p:attrName>
                                        </p:attrNameLst>
                                      </p:cBhvr>
                                      <p:from>
                                        <a:srgbClr val="D2EBEE"/>
                                      </p:from>
                                      <p:to>
                                        <a:srgbClr val="D2EBEE"/>
                                      </p:to>
                                    </p:animClr>
                                  </p:childTnLst>
                                </p:cTn>
                              </p:par>
                              <p:par>
                                <p:cTn id="401" presetID="0" presetClass="emph" presetSubtype="0" fill="hold" nodeType="withEffect">
                                  <p:stCondLst>
                                    <p:cond delay="2400"/>
                                  </p:stCondLst>
                                  <p:childTnLst>
                                    <p:animClr clrSpc="rgb" dir="cw">
                                      <p:cBhvr additive="base">
                                        <p:cTn id="402" dur="1500" fill="hold"/>
                                        <p:tgtEl>
                                          <p:spTgt spid="6"/>
                                        </p:tgtEl>
                                        <p:attrNameLst>
                                          <p:attrName>fillcolor</p:attrName>
                                        </p:attrNameLst>
                                      </p:cBhvr>
                                      <p:from>
                                        <a:srgbClr val="D2EBEE"/>
                                      </p:from>
                                      <p:to>
                                        <a:srgbClr val="D3EBEE"/>
                                      </p:to>
                                    </p:animClr>
                                  </p:childTnLst>
                                </p:cTn>
                              </p:par>
                              <p:par>
                                <p:cTn id="403" presetID="0" presetClass="emph" presetSubtype="0" fill="hold" nodeType="withEffect">
                                  <p:stCondLst>
                                    <p:cond delay="2400"/>
                                  </p:stCondLst>
                                  <p:childTnLst>
                                    <p:animClr clrSpc="rgb" dir="cw">
                                      <p:cBhvr additive="base">
                                        <p:cTn id="404" dur="1500" fill="hold"/>
                                        <p:tgtEl>
                                          <p:spTgt spid="7"/>
                                        </p:tgtEl>
                                        <p:attrNameLst>
                                          <p:attrName>fillcolor</p:attrName>
                                        </p:attrNameLst>
                                      </p:cBhvr>
                                      <p:from>
                                        <a:srgbClr val="EAF5F8"/>
                                      </p:from>
                                      <p:to>
                                        <a:srgbClr val="EAF5F8"/>
                                      </p:to>
                                    </p:animClr>
                                  </p:childTnLst>
                                </p:cTn>
                              </p:par>
                              <p:par>
                                <p:cTn id="405" presetID="0" presetClass="emph" presetSubtype="0" fill="hold" nodeType="withEffect">
                                  <p:stCondLst>
                                    <p:cond delay="2400"/>
                                  </p:stCondLst>
                                  <p:childTnLst>
                                    <p:animClr clrSpc="rgb" dir="cw">
                                      <p:cBhvr additive="base">
                                        <p:cTn id="406" dur="1500" fill="hold"/>
                                        <p:tgtEl>
                                          <p:spTgt spid="8"/>
                                        </p:tgtEl>
                                        <p:attrNameLst>
                                          <p:attrName>fillcolor</p:attrName>
                                        </p:attrNameLst>
                                      </p:cBhvr>
                                      <p:from>
                                        <a:srgbClr val="DCEFF2"/>
                                      </p:from>
                                      <p:to>
                                        <a:srgbClr val="DDEFF2"/>
                                      </p:to>
                                    </p:animClr>
                                  </p:childTnLst>
                                </p:cTn>
                              </p:par>
                              <p:par>
                                <p:cTn id="407" presetID="0" presetClass="emph" presetSubtype="0" fill="hold" nodeType="withEffect">
                                  <p:stCondLst>
                                    <p:cond delay="2400"/>
                                  </p:stCondLst>
                                  <p:childTnLst>
                                    <p:animClr clrSpc="rgb" dir="cw">
                                      <p:cBhvr additive="base">
                                        <p:cTn id="408" dur="1500" fill="hold"/>
                                        <p:tgtEl>
                                          <p:spTgt spid="9"/>
                                        </p:tgtEl>
                                        <p:attrNameLst>
                                          <p:attrName>fillcolor</p:attrName>
                                        </p:attrNameLst>
                                      </p:cBhvr>
                                      <p:from>
                                        <a:srgbClr val="EDF6F9"/>
                                      </p:from>
                                      <p:to>
                                        <a:srgbClr val="EDF6F9"/>
                                      </p:to>
                                    </p:animClr>
                                  </p:childTnLst>
                                </p:cTn>
                              </p:par>
                              <p:par>
                                <p:cTn id="409" presetID="0" presetClass="emph" presetSubtype="0" fill="hold" nodeType="withEffect">
                                  <p:stCondLst>
                                    <p:cond delay="2400"/>
                                  </p:stCondLst>
                                  <p:childTnLst>
                                    <p:animClr clrSpc="rgb" dir="cw">
                                      <p:cBhvr additive="base">
                                        <p:cTn id="410" dur="1500" fill="hold"/>
                                        <p:tgtEl>
                                          <p:spTgt spid="10"/>
                                        </p:tgtEl>
                                        <p:attrNameLst>
                                          <p:attrName>fillcolor</p:attrName>
                                        </p:attrNameLst>
                                      </p:cBhvr>
                                      <p:from>
                                        <a:srgbClr val="EDF6F9"/>
                                      </p:from>
                                      <p:to>
                                        <a:srgbClr val="EDF6F9"/>
                                      </p:to>
                                    </p:animClr>
                                  </p:childTnLst>
                                </p:cTn>
                              </p:par>
                              <p:par>
                                <p:cTn id="411" presetID="0" presetClass="emph" presetSubtype="0" fill="hold" nodeType="withEffect">
                                  <p:stCondLst>
                                    <p:cond delay="2400"/>
                                  </p:stCondLst>
                                  <p:childTnLst>
                                    <p:animClr clrSpc="rgb" dir="cw">
                                      <p:cBhvr additive="base">
                                        <p:cTn id="412" dur="1500" fill="hold"/>
                                        <p:tgtEl>
                                          <p:spTgt spid="11"/>
                                        </p:tgtEl>
                                        <p:attrNameLst>
                                          <p:attrName>fillcolor</p:attrName>
                                        </p:attrNameLst>
                                      </p:cBhvr>
                                      <p:from>
                                        <a:srgbClr val="DDEFF2"/>
                                      </p:from>
                                      <p:to>
                                        <a:srgbClr val="DDEFF2"/>
                                      </p:to>
                                    </p:animClr>
                                  </p:childTnLst>
                                </p:cTn>
                              </p:par>
                              <p:par>
                                <p:cTn id="413" presetID="0" presetClass="emph" presetSubtype="0" fill="hold" nodeType="withEffect">
                                  <p:stCondLst>
                                    <p:cond delay="2400"/>
                                  </p:stCondLst>
                                  <p:childTnLst>
                                    <p:animClr clrSpc="rgb" dir="cw">
                                      <p:cBhvr additive="base">
                                        <p:cTn id="414" dur="1500" fill="hold"/>
                                        <p:tgtEl>
                                          <p:spTgt spid="12"/>
                                        </p:tgtEl>
                                        <p:attrNameLst>
                                          <p:attrName>fillcolor</p:attrName>
                                        </p:attrNameLst>
                                      </p:cBhvr>
                                      <p:from>
                                        <a:srgbClr val="D6ECEF"/>
                                      </p:from>
                                      <p:to>
                                        <a:srgbClr val="D6ECEF"/>
                                      </p:to>
                                    </p:animClr>
                                  </p:childTnLst>
                                </p:cTn>
                              </p:par>
                              <p:par>
                                <p:cTn id="415" presetID="0" presetClass="emph" presetSubtype="0" fill="hold" nodeType="withEffect">
                                  <p:stCondLst>
                                    <p:cond delay="2400"/>
                                  </p:stCondLst>
                                  <p:childTnLst>
                                    <p:animClr clrSpc="rgb" dir="cw">
                                      <p:cBhvr additive="base">
                                        <p:cTn id="416" dur="1500" fill="hold"/>
                                        <p:tgtEl>
                                          <p:spTgt spid="13"/>
                                        </p:tgtEl>
                                        <p:attrNameLst>
                                          <p:attrName>fillcolor</p:attrName>
                                        </p:attrNameLst>
                                      </p:cBhvr>
                                      <p:from>
                                        <a:srgbClr val="EDF6F9"/>
                                      </p:from>
                                      <p:to>
                                        <a:srgbClr val="EDF6F9"/>
                                      </p:to>
                                    </p:animClr>
                                  </p:childTnLst>
                                </p:cTn>
                              </p:par>
                              <p:par>
                                <p:cTn id="417" presetID="0" presetClass="emph" presetSubtype="0" fill="hold" nodeType="withEffect">
                                  <p:stCondLst>
                                    <p:cond delay="2400"/>
                                  </p:stCondLst>
                                  <p:childTnLst>
                                    <p:animClr clrSpc="rgb" dir="cw">
                                      <p:cBhvr additive="base">
                                        <p:cTn id="418" dur="1500" fill="hold"/>
                                        <p:tgtEl>
                                          <p:spTgt spid="14"/>
                                        </p:tgtEl>
                                        <p:attrNameLst>
                                          <p:attrName>fillcolor</p:attrName>
                                        </p:attrNameLst>
                                      </p:cBhvr>
                                      <p:from>
                                        <a:srgbClr val="E5F2F5"/>
                                      </p:from>
                                      <p:to>
                                        <a:srgbClr val="E5F2F5"/>
                                      </p:to>
                                    </p:animClr>
                                  </p:childTnLst>
                                </p:cTn>
                              </p:par>
                              <p:par>
                                <p:cTn id="419" presetID="0" presetClass="emph" presetSubtype="0" fill="hold" nodeType="withEffect">
                                  <p:stCondLst>
                                    <p:cond delay="2400"/>
                                  </p:stCondLst>
                                  <p:childTnLst>
                                    <p:animClr clrSpc="rgb" dir="cw">
                                      <p:cBhvr additive="base">
                                        <p:cTn id="420" dur="1500" fill="hold"/>
                                        <p:tgtEl>
                                          <p:spTgt spid="15"/>
                                        </p:tgtEl>
                                        <p:attrNameLst>
                                          <p:attrName>fillcolor</p:attrName>
                                        </p:attrNameLst>
                                      </p:cBhvr>
                                      <p:from>
                                        <a:srgbClr val="D6ECEF"/>
                                      </p:from>
                                      <p:to>
                                        <a:srgbClr val="D7EDF0"/>
                                      </p:to>
                                    </p:animClr>
                                  </p:childTnLst>
                                </p:cTn>
                              </p:par>
                              <p:par>
                                <p:cTn id="421" presetID="0" presetClass="emph" presetSubtype="0" fill="hold" nodeType="withEffect">
                                  <p:stCondLst>
                                    <p:cond delay="2400"/>
                                  </p:stCondLst>
                                  <p:childTnLst>
                                    <p:animClr clrSpc="rgb" dir="cw">
                                      <p:cBhvr additive="base">
                                        <p:cTn id="422" dur="1500" fill="hold"/>
                                        <p:tgtEl>
                                          <p:spTgt spid="16"/>
                                        </p:tgtEl>
                                        <p:attrNameLst>
                                          <p:attrName>fillcolor</p:attrName>
                                        </p:attrNameLst>
                                      </p:cBhvr>
                                      <p:from>
                                        <a:srgbClr val="E3F2F5"/>
                                      </p:from>
                                      <p:to>
                                        <a:srgbClr val="E3F2F5"/>
                                      </p:to>
                                    </p:animClr>
                                  </p:childTnLst>
                                </p:cTn>
                              </p:par>
                              <p:par>
                                <p:cTn id="423" presetID="0" presetClass="emph" presetSubtype="0" fill="hold" nodeType="withEffect">
                                  <p:stCondLst>
                                    <p:cond delay="2400"/>
                                  </p:stCondLst>
                                  <p:childTnLst>
                                    <p:animClr clrSpc="rgb" dir="cw">
                                      <p:cBhvr additive="base">
                                        <p:cTn id="424" dur="1500" fill="hold"/>
                                        <p:tgtEl>
                                          <p:spTgt spid="17"/>
                                        </p:tgtEl>
                                        <p:attrNameLst>
                                          <p:attrName>fillcolor</p:attrName>
                                        </p:attrNameLst>
                                      </p:cBhvr>
                                      <p:from>
                                        <a:srgbClr val="EBF5F8"/>
                                      </p:from>
                                      <p:to>
                                        <a:srgbClr val="ECF5F8"/>
                                      </p:to>
                                    </p:animClr>
                                  </p:childTnLst>
                                </p:cTn>
                              </p:par>
                              <p:par>
                                <p:cTn id="425" presetID="0" presetClass="emph" presetSubtype="0" fill="hold" nodeType="withEffect">
                                  <p:stCondLst>
                                    <p:cond delay="2400"/>
                                  </p:stCondLst>
                                  <p:childTnLst>
                                    <p:animClr clrSpc="rgb" dir="cw">
                                      <p:cBhvr additive="base">
                                        <p:cTn id="426" dur="1500" fill="hold"/>
                                        <p:tgtEl>
                                          <p:spTgt spid="18"/>
                                        </p:tgtEl>
                                        <p:attrNameLst>
                                          <p:attrName>fillcolor</p:attrName>
                                        </p:attrNameLst>
                                      </p:cBhvr>
                                      <p:from>
                                        <a:srgbClr val="E9F4F7"/>
                                      </p:from>
                                      <p:to>
                                        <a:srgbClr val="E9F4F7"/>
                                      </p:to>
                                    </p:animClr>
                                  </p:childTnLst>
                                </p:cTn>
                              </p:par>
                              <p:par>
                                <p:cTn id="427" presetID="0" presetClass="emph" presetSubtype="0" fill="hold" nodeType="withEffect">
                                  <p:stCondLst>
                                    <p:cond delay="2400"/>
                                  </p:stCondLst>
                                  <p:childTnLst>
                                    <p:animClr clrSpc="rgb" dir="cw">
                                      <p:cBhvr additive="base">
                                        <p:cTn id="428" dur="1500" fill="hold"/>
                                        <p:tgtEl>
                                          <p:spTgt spid="19"/>
                                        </p:tgtEl>
                                        <p:attrNameLst>
                                          <p:attrName>fillcolor</p:attrName>
                                        </p:attrNameLst>
                                      </p:cBhvr>
                                      <p:from>
                                        <a:srgbClr val="DDEFF2"/>
                                      </p:from>
                                      <p:to>
                                        <a:srgbClr val="DDEFF2"/>
                                      </p:to>
                                    </p:animClr>
                                  </p:childTnLst>
                                </p:cTn>
                              </p:par>
                              <p:par>
                                <p:cTn id="429" presetID="0" presetClass="emph" presetSubtype="0" fill="hold" nodeType="withEffect">
                                  <p:stCondLst>
                                    <p:cond delay="2400"/>
                                  </p:stCondLst>
                                  <p:childTnLst>
                                    <p:animClr clrSpc="rgb" dir="cw">
                                      <p:cBhvr additive="base">
                                        <p:cTn id="430" dur="1500" fill="hold"/>
                                        <p:tgtEl>
                                          <p:spTgt spid="20"/>
                                        </p:tgtEl>
                                        <p:attrNameLst>
                                          <p:attrName>fillcolor</p:attrName>
                                        </p:attrNameLst>
                                      </p:cBhvr>
                                      <p:from>
                                        <a:srgbClr val="DAEEF1"/>
                                      </p:from>
                                      <p:to>
                                        <a:srgbClr val="DAEEF1"/>
                                      </p:to>
                                    </p:animClr>
                                  </p:childTnLst>
                                </p:cTn>
                              </p:par>
                              <p:par>
                                <p:cTn id="431" presetID="0" presetClass="emph" presetSubtype="0" fill="hold" nodeType="withEffect">
                                  <p:stCondLst>
                                    <p:cond delay="2400"/>
                                  </p:stCondLst>
                                  <p:childTnLst>
                                    <p:animClr clrSpc="rgb" dir="cw">
                                      <p:cBhvr additive="base">
                                        <p:cTn id="432" dur="1500" fill="hold"/>
                                        <p:tgtEl>
                                          <p:spTgt spid="21"/>
                                        </p:tgtEl>
                                        <p:attrNameLst>
                                          <p:attrName>fillcolor</p:attrName>
                                        </p:attrNameLst>
                                      </p:cBhvr>
                                      <p:from>
                                        <a:srgbClr val="CEE9EC"/>
                                      </p:from>
                                      <p:to>
                                        <a:srgbClr val="CEE9EC"/>
                                      </p:to>
                                    </p:animClr>
                                  </p:childTnLst>
                                </p:cTn>
                              </p:par>
                              <p:par>
                                <p:cTn id="433" presetID="0" presetClass="emph" presetSubtype="0" fill="hold" nodeType="withEffect">
                                  <p:stCondLst>
                                    <p:cond delay="2400"/>
                                  </p:stCondLst>
                                  <p:childTnLst>
                                    <p:animClr clrSpc="rgb" dir="cw">
                                      <p:cBhvr additive="base">
                                        <p:cTn id="434" dur="1500" fill="hold"/>
                                        <p:tgtEl>
                                          <p:spTgt spid="22"/>
                                        </p:tgtEl>
                                        <p:attrNameLst>
                                          <p:attrName>fillcolor</p:attrName>
                                        </p:attrNameLst>
                                      </p:cBhvr>
                                      <p:from>
                                        <a:srgbClr val="B7DFE2"/>
                                      </p:from>
                                      <p:to>
                                        <a:srgbClr val="B7DFE2"/>
                                      </p:to>
                                    </p:animClr>
                                  </p:childTnLst>
                                </p:cTn>
                              </p:par>
                              <p:par>
                                <p:cTn id="435" presetID="0" presetClass="emph" presetSubtype="0" fill="hold" nodeType="withEffect">
                                  <p:stCondLst>
                                    <p:cond delay="2400"/>
                                  </p:stCondLst>
                                  <p:childTnLst>
                                    <p:animClr clrSpc="rgb" dir="cw">
                                      <p:cBhvr additive="base">
                                        <p:cTn id="436" dur="1500" fill="hold"/>
                                        <p:tgtEl>
                                          <p:spTgt spid="23"/>
                                        </p:tgtEl>
                                        <p:attrNameLst>
                                          <p:attrName>fillcolor</p:attrName>
                                        </p:attrNameLst>
                                      </p:cBhvr>
                                      <p:from>
                                        <a:srgbClr val="80C4C7"/>
                                      </p:from>
                                      <p:to>
                                        <a:srgbClr val="81C4C8"/>
                                      </p:to>
                                    </p:animClr>
                                  </p:childTnLst>
                                </p:cTn>
                              </p:par>
                              <p:par>
                                <p:cTn id="437" presetID="0" presetClass="emph" presetSubtype="0" fill="hold" nodeType="withEffect">
                                  <p:stCondLst>
                                    <p:cond delay="2400"/>
                                  </p:stCondLst>
                                  <p:childTnLst>
                                    <p:animClr clrSpc="rgb" dir="cw">
                                      <p:cBhvr additive="base">
                                        <p:cTn id="438" dur="1500" fill="hold"/>
                                        <p:tgtEl>
                                          <p:spTgt spid="24"/>
                                        </p:tgtEl>
                                        <p:attrNameLst>
                                          <p:attrName>fillcolor</p:attrName>
                                        </p:attrNameLst>
                                      </p:cBhvr>
                                      <p:from>
                                        <a:srgbClr val="D6ECEF"/>
                                      </p:from>
                                      <p:to>
                                        <a:srgbClr val="D6ECEF"/>
                                      </p:to>
                                    </p:animClr>
                                  </p:childTnLst>
                                </p:cTn>
                              </p:par>
                              <p:par>
                                <p:cTn id="439" presetID="0" presetClass="emph" presetSubtype="0" fill="hold" nodeType="withEffect">
                                  <p:stCondLst>
                                    <p:cond delay="2400"/>
                                  </p:stCondLst>
                                  <p:childTnLst>
                                    <p:animClr clrSpc="rgb" dir="cw">
                                      <p:cBhvr additive="base">
                                        <p:cTn id="440" dur="1500" fill="hold"/>
                                        <p:tgtEl>
                                          <p:spTgt spid="25"/>
                                        </p:tgtEl>
                                        <p:attrNameLst>
                                          <p:attrName>fillcolor</p:attrName>
                                        </p:attrNameLst>
                                      </p:cBhvr>
                                      <p:from>
                                        <a:srgbClr val="BBE1E4"/>
                                      </p:from>
                                      <p:to>
                                        <a:srgbClr val="BBE1E4"/>
                                      </p:to>
                                    </p:animClr>
                                  </p:childTnLst>
                                </p:cTn>
                              </p:par>
                              <p:par>
                                <p:cTn id="441" presetID="0" presetClass="emph" presetSubtype="0" fill="hold" nodeType="withEffect">
                                  <p:stCondLst>
                                    <p:cond delay="2400"/>
                                  </p:stCondLst>
                                  <p:childTnLst>
                                    <p:animClr clrSpc="rgb" dir="cw">
                                      <p:cBhvr additive="base">
                                        <p:cTn id="442" dur="1500" fill="hold"/>
                                        <p:tgtEl>
                                          <p:spTgt spid="26"/>
                                        </p:tgtEl>
                                        <p:attrNameLst>
                                          <p:attrName>fillcolor</p:attrName>
                                        </p:attrNameLst>
                                      </p:cBhvr>
                                      <p:from>
                                        <a:srgbClr val="E7F4F7"/>
                                      </p:from>
                                      <p:to>
                                        <a:srgbClr val="E7F4F7"/>
                                      </p:to>
                                    </p:animClr>
                                  </p:childTnLst>
                                </p:cTn>
                              </p:par>
                              <p:par>
                                <p:cTn id="443" presetID="0" presetClass="emph" presetSubtype="0" fill="hold" nodeType="withEffect">
                                  <p:stCondLst>
                                    <p:cond delay="2400"/>
                                  </p:stCondLst>
                                  <p:childTnLst>
                                    <p:animClr clrSpc="rgb" dir="cw">
                                      <p:cBhvr additive="base">
                                        <p:cTn id="444" dur="1500" fill="hold"/>
                                        <p:tgtEl>
                                          <p:spTgt spid="27"/>
                                        </p:tgtEl>
                                        <p:attrNameLst>
                                          <p:attrName>fillcolor</p:attrName>
                                        </p:attrNameLst>
                                      </p:cBhvr>
                                      <p:from>
                                        <a:srgbClr val="E5F3F6"/>
                                      </p:from>
                                      <p:to>
                                        <a:srgbClr val="E5F3F6"/>
                                      </p:to>
                                    </p:animClr>
                                  </p:childTnLst>
                                </p:cTn>
                              </p:par>
                              <p:par>
                                <p:cTn id="445" presetID="0" presetClass="emph" presetSubtype="0" fill="hold" nodeType="withEffect">
                                  <p:stCondLst>
                                    <p:cond delay="2400"/>
                                  </p:stCondLst>
                                  <p:childTnLst>
                                    <p:animClr clrSpc="rgb" dir="cw">
                                      <p:cBhvr additive="base">
                                        <p:cTn id="446" dur="1500" fill="hold"/>
                                        <p:tgtEl>
                                          <p:spTgt spid="28"/>
                                        </p:tgtEl>
                                        <p:attrNameLst>
                                          <p:attrName>fillcolor</p:attrName>
                                        </p:attrNameLst>
                                      </p:cBhvr>
                                      <p:from>
                                        <a:srgbClr val="E4F2F5"/>
                                      </p:from>
                                      <p:to>
                                        <a:srgbClr val="E4F2F5"/>
                                      </p:to>
                                    </p:animClr>
                                  </p:childTnLst>
                                </p:cTn>
                              </p:par>
                              <p:par>
                                <p:cTn id="447" presetID="0" presetClass="emph" presetSubtype="0" fill="hold" nodeType="withEffect">
                                  <p:stCondLst>
                                    <p:cond delay="2400"/>
                                  </p:stCondLst>
                                  <p:childTnLst>
                                    <p:animClr clrSpc="rgb" dir="cw">
                                      <p:cBhvr additive="base">
                                        <p:cTn id="448" dur="1500" fill="hold"/>
                                        <p:tgtEl>
                                          <p:spTgt spid="29"/>
                                        </p:tgtEl>
                                        <p:attrNameLst>
                                          <p:attrName>fillcolor</p:attrName>
                                        </p:attrNameLst>
                                      </p:cBhvr>
                                      <p:from>
                                        <a:srgbClr val="D7EDF0"/>
                                      </p:from>
                                      <p:to>
                                        <a:srgbClr val="D7EDF0"/>
                                      </p:to>
                                    </p:animClr>
                                  </p:childTnLst>
                                </p:cTn>
                              </p:par>
                              <p:par>
                                <p:cTn id="449" presetID="0" presetClass="emph" presetSubtype="0" fill="hold" nodeType="withEffect">
                                  <p:stCondLst>
                                    <p:cond delay="2400"/>
                                  </p:stCondLst>
                                  <p:childTnLst>
                                    <p:animClr clrSpc="rgb" dir="cw">
                                      <p:cBhvr additive="base">
                                        <p:cTn id="450" dur="1500" fill="hold"/>
                                        <p:tgtEl>
                                          <p:spTgt spid="30"/>
                                        </p:tgtEl>
                                        <p:attrNameLst>
                                          <p:attrName>fillcolor</p:attrName>
                                        </p:attrNameLst>
                                      </p:cBhvr>
                                      <p:from>
                                        <a:srgbClr val="DBEEF1"/>
                                      </p:from>
                                      <p:to>
                                        <a:srgbClr val="DBEEF1"/>
                                      </p:to>
                                    </p:animClr>
                                  </p:childTnLst>
                                </p:cTn>
                              </p:par>
                              <p:par>
                                <p:cTn id="451" presetID="0" presetClass="emph" presetSubtype="0" fill="hold" nodeType="withEffect">
                                  <p:stCondLst>
                                    <p:cond delay="2400"/>
                                  </p:stCondLst>
                                  <p:childTnLst>
                                    <p:animClr clrSpc="rgb" dir="cw">
                                      <p:cBhvr additive="base">
                                        <p:cTn id="452" dur="1500" fill="hold"/>
                                        <p:tgtEl>
                                          <p:spTgt spid="31"/>
                                        </p:tgtEl>
                                        <p:attrNameLst>
                                          <p:attrName>fillcolor</p:attrName>
                                        </p:attrNameLst>
                                      </p:cBhvr>
                                      <p:from>
                                        <a:srgbClr val="CEE9EC"/>
                                      </p:from>
                                      <p:to>
                                        <a:srgbClr val="CFE9EC"/>
                                      </p:to>
                                    </p:animClr>
                                  </p:childTnLst>
                                </p:cTn>
                              </p:par>
                              <p:par>
                                <p:cTn id="453" presetID="0" presetClass="emph" presetSubtype="0" fill="hold" nodeType="withEffect">
                                  <p:stCondLst>
                                    <p:cond delay="2400"/>
                                  </p:stCondLst>
                                  <p:childTnLst>
                                    <p:animClr clrSpc="rgb" dir="cw">
                                      <p:cBhvr additive="base">
                                        <p:cTn id="454" dur="1500" fill="hold"/>
                                        <p:tgtEl>
                                          <p:spTgt spid="32"/>
                                        </p:tgtEl>
                                        <p:attrNameLst>
                                          <p:attrName>fillcolor</p:attrName>
                                        </p:attrNameLst>
                                      </p:cBhvr>
                                      <p:from>
                                        <a:srgbClr val="99D3D6"/>
                                      </p:from>
                                      <p:to>
                                        <a:srgbClr val="9AD3D6"/>
                                      </p:to>
                                    </p:animClr>
                                  </p:childTnLst>
                                </p:cTn>
                              </p:par>
                              <p:par>
                                <p:cTn id="455" presetID="0" presetClass="emph" presetSubtype="0" fill="hold" nodeType="withEffect">
                                  <p:stCondLst>
                                    <p:cond delay="2400"/>
                                  </p:stCondLst>
                                  <p:childTnLst>
                                    <p:animClr clrSpc="rgb" dir="cw">
                                      <p:cBhvr additive="base">
                                        <p:cTn id="456" dur="1500" fill="hold"/>
                                        <p:tgtEl>
                                          <p:spTgt spid="33"/>
                                        </p:tgtEl>
                                        <p:attrNameLst>
                                          <p:attrName>fillcolor</p:attrName>
                                        </p:attrNameLst>
                                      </p:cBhvr>
                                      <p:from>
                                        <a:srgbClr val="7AC0C3"/>
                                      </p:from>
                                      <p:to>
                                        <a:srgbClr val="7BC0C4"/>
                                      </p:to>
                                    </p:animClr>
                                  </p:childTnLst>
                                </p:cTn>
                              </p:par>
                              <p:par>
                                <p:cTn id="457" presetID="0" presetClass="emph" presetSubtype="0" fill="hold" nodeType="withEffect">
                                  <p:stCondLst>
                                    <p:cond delay="2400"/>
                                  </p:stCondLst>
                                  <p:childTnLst>
                                    <p:animClr clrSpc="rgb" dir="cw">
                                      <p:cBhvr additive="base">
                                        <p:cTn id="458" dur="1500" fill="hold"/>
                                        <p:tgtEl>
                                          <p:spTgt spid="34"/>
                                        </p:tgtEl>
                                        <p:attrNameLst>
                                          <p:attrName>fillcolor</p:attrName>
                                        </p:attrNameLst>
                                      </p:cBhvr>
                                      <p:from>
                                        <a:srgbClr val="CDE9EC"/>
                                      </p:from>
                                      <p:to>
                                        <a:srgbClr val="CDE9EC"/>
                                      </p:to>
                                    </p:animClr>
                                  </p:childTnLst>
                                </p:cTn>
                              </p:par>
                              <p:par>
                                <p:cTn id="459" presetID="0" presetClass="emph" presetSubtype="0" fill="hold" nodeType="withEffect">
                                  <p:stCondLst>
                                    <p:cond delay="2400"/>
                                  </p:stCondLst>
                                  <p:childTnLst>
                                    <p:animClr clrSpc="rgb" dir="cw">
                                      <p:cBhvr additive="base">
                                        <p:cTn id="460" dur="1500" fill="hold"/>
                                        <p:tgtEl>
                                          <p:spTgt spid="35"/>
                                        </p:tgtEl>
                                        <p:attrNameLst>
                                          <p:attrName>fillcolor</p:attrName>
                                        </p:attrNameLst>
                                      </p:cBhvr>
                                      <p:from>
                                        <a:srgbClr val="B2DDE0"/>
                                      </p:from>
                                      <p:to>
                                        <a:srgbClr val="B2DDE0"/>
                                      </p:to>
                                    </p:animClr>
                                  </p:childTnLst>
                                </p:cTn>
                              </p:par>
                              <p:par>
                                <p:cTn id="461" presetID="0" presetClass="emph" presetSubtype="0" fill="hold" nodeType="withEffect">
                                  <p:stCondLst>
                                    <p:cond delay="2400"/>
                                  </p:stCondLst>
                                  <p:childTnLst>
                                    <p:animClr clrSpc="rgb" dir="cw">
                                      <p:cBhvr additive="base">
                                        <p:cTn id="462" dur="1500" fill="hold"/>
                                        <p:tgtEl>
                                          <p:spTgt spid="36"/>
                                        </p:tgtEl>
                                        <p:attrNameLst>
                                          <p:attrName>fillcolor</p:attrName>
                                        </p:attrNameLst>
                                      </p:cBhvr>
                                      <p:from>
                                        <a:srgbClr val="7ABFC3"/>
                                      </p:from>
                                      <p:to>
                                        <a:srgbClr val="7ABFC3"/>
                                      </p:to>
                                    </p:animClr>
                                  </p:childTnLst>
                                </p:cTn>
                              </p:par>
                              <p:par>
                                <p:cTn id="463" presetID="0" presetClass="emph" presetSubtype="0" fill="hold" nodeType="withEffect">
                                  <p:stCondLst>
                                    <p:cond delay="2400"/>
                                  </p:stCondLst>
                                  <p:childTnLst>
                                    <p:animClr clrSpc="rgb" dir="cw">
                                      <p:cBhvr additive="base">
                                        <p:cTn id="464" dur="1500" fill="hold"/>
                                        <p:tgtEl>
                                          <p:spTgt spid="37"/>
                                        </p:tgtEl>
                                        <p:attrNameLst>
                                          <p:attrName>fillcolor</p:attrName>
                                        </p:attrNameLst>
                                      </p:cBhvr>
                                      <p:from>
                                        <a:srgbClr val="53A3A9"/>
                                      </p:from>
                                      <p:to>
                                        <a:srgbClr val="53A3A9"/>
                                      </p:to>
                                    </p:animClr>
                                  </p:childTnLst>
                                </p:cTn>
                              </p:par>
                              <p:par>
                                <p:cTn id="465" presetID="0" presetClass="emph" presetSubtype="0" fill="hold" nodeType="withEffect">
                                  <p:stCondLst>
                                    <p:cond delay="2400"/>
                                  </p:stCondLst>
                                  <p:childTnLst>
                                    <p:animClr clrSpc="rgb" dir="cw">
                                      <p:cBhvr additive="base">
                                        <p:cTn id="466" dur="1500" fill="hold"/>
                                        <p:tgtEl>
                                          <p:spTgt spid="38"/>
                                        </p:tgtEl>
                                        <p:attrNameLst>
                                          <p:attrName>fillcolor</p:attrName>
                                        </p:attrNameLst>
                                      </p:cBhvr>
                                      <p:from>
                                        <a:srgbClr val="CAE7EA"/>
                                      </p:from>
                                      <p:to>
                                        <a:srgbClr val="CAE7EA"/>
                                      </p:to>
                                    </p:animClr>
                                  </p:childTnLst>
                                </p:cTn>
                              </p:par>
                              <p:par>
                                <p:cTn id="467" presetID="0" presetClass="emph" presetSubtype="0" fill="hold" nodeType="withEffect">
                                  <p:stCondLst>
                                    <p:cond delay="2400"/>
                                  </p:stCondLst>
                                  <p:childTnLst>
                                    <p:animClr clrSpc="rgb" dir="cw">
                                      <p:cBhvr additive="base">
                                        <p:cTn id="468" dur="1500" fill="hold"/>
                                        <p:tgtEl>
                                          <p:spTgt spid="39"/>
                                        </p:tgtEl>
                                        <p:attrNameLst>
                                          <p:attrName>fillcolor</p:attrName>
                                        </p:attrNameLst>
                                      </p:cBhvr>
                                      <p:from>
                                        <a:srgbClr val="A4D8DB"/>
                                      </p:from>
                                      <p:to>
                                        <a:srgbClr val="A4D7DA"/>
                                      </p:to>
                                    </p:animClr>
                                  </p:childTnLst>
                                </p:cTn>
                              </p:par>
                              <p:par>
                                <p:cTn id="469" presetID="0" presetClass="emph" presetSubtype="0" fill="hold" nodeType="withEffect">
                                  <p:stCondLst>
                                    <p:cond delay="2400"/>
                                  </p:stCondLst>
                                  <p:childTnLst>
                                    <p:animClr clrSpc="rgb" dir="cw">
                                      <p:cBhvr additive="base">
                                        <p:cTn id="470" dur="1500" fill="hold"/>
                                        <p:tgtEl>
                                          <p:spTgt spid="40"/>
                                        </p:tgtEl>
                                        <p:attrNameLst>
                                          <p:attrName>fillcolor</p:attrName>
                                        </p:attrNameLst>
                                      </p:cBhvr>
                                      <p:from>
                                        <a:srgbClr val="C6E6E9"/>
                                      </p:from>
                                      <p:to>
                                        <a:srgbClr val="C6E6E9"/>
                                      </p:to>
                                    </p:animClr>
                                  </p:childTnLst>
                                </p:cTn>
                              </p:par>
                              <p:par>
                                <p:cTn id="471" presetID="0" presetClass="emph" presetSubtype="0" fill="hold" nodeType="withEffect">
                                  <p:stCondLst>
                                    <p:cond delay="2400"/>
                                  </p:stCondLst>
                                  <p:childTnLst>
                                    <p:animClr clrSpc="rgb" dir="cw">
                                      <p:cBhvr additive="base">
                                        <p:cTn id="472" dur="1500" fill="hold"/>
                                        <p:tgtEl>
                                          <p:spTgt spid="41"/>
                                        </p:tgtEl>
                                        <p:attrNameLst>
                                          <p:attrName>fillcolor</p:attrName>
                                        </p:attrNameLst>
                                      </p:cBhvr>
                                      <p:from>
                                        <a:srgbClr val="A1D6D9"/>
                                      </p:from>
                                      <p:to>
                                        <a:srgbClr val="A0D6D9"/>
                                      </p:to>
                                    </p:animClr>
                                  </p:childTnLst>
                                </p:cTn>
                              </p:par>
                              <p:par>
                                <p:cTn id="473" presetID="0" presetClass="emph" presetSubtype="0" fill="hold" nodeType="withEffect">
                                  <p:stCondLst>
                                    <p:cond delay="2400"/>
                                  </p:stCondLst>
                                  <p:childTnLst>
                                    <p:animClr clrSpc="rgb" dir="cw">
                                      <p:cBhvr additive="base">
                                        <p:cTn id="474" dur="1500" fill="hold"/>
                                        <p:tgtEl>
                                          <p:spTgt spid="42"/>
                                        </p:tgtEl>
                                        <p:attrNameLst>
                                          <p:attrName>fillcolor</p:attrName>
                                        </p:attrNameLst>
                                      </p:cBhvr>
                                      <p:from>
                                        <a:srgbClr val="EDF6F9"/>
                                      </p:from>
                                      <p:to>
                                        <a:srgbClr val="EDF6F9"/>
                                      </p:to>
                                    </p:animClr>
                                  </p:childTnLst>
                                </p:cTn>
                              </p:par>
                              <p:par>
                                <p:cTn id="475" presetID="0" presetClass="emph" presetSubtype="0" fill="hold" nodeType="withEffect">
                                  <p:stCondLst>
                                    <p:cond delay="2400"/>
                                  </p:stCondLst>
                                  <p:childTnLst>
                                    <p:animClr clrSpc="rgb" dir="cw">
                                      <p:cBhvr additive="base">
                                        <p:cTn id="476" dur="1500" fill="hold"/>
                                        <p:tgtEl>
                                          <p:spTgt spid="43"/>
                                        </p:tgtEl>
                                        <p:attrNameLst>
                                          <p:attrName>fillcolor</p:attrName>
                                        </p:attrNameLst>
                                      </p:cBhvr>
                                      <p:from>
                                        <a:srgbClr val="EDF6F9"/>
                                      </p:from>
                                      <p:to>
                                        <a:srgbClr val="EDF6F9"/>
                                      </p:to>
                                    </p:animClr>
                                  </p:childTnLst>
                                </p:cTn>
                              </p:par>
                              <p:par>
                                <p:cTn id="477" presetID="0" presetClass="emph" presetSubtype="0" fill="hold" nodeType="withEffect">
                                  <p:stCondLst>
                                    <p:cond delay="2400"/>
                                  </p:stCondLst>
                                  <p:childTnLst>
                                    <p:animClr clrSpc="rgb" dir="cw">
                                      <p:cBhvr additive="base">
                                        <p:cTn id="478" dur="1500" fill="hold"/>
                                        <p:tgtEl>
                                          <p:spTgt spid="44"/>
                                        </p:tgtEl>
                                        <p:attrNameLst>
                                          <p:attrName>fillcolor</p:attrName>
                                        </p:attrNameLst>
                                      </p:cBhvr>
                                      <p:from>
                                        <a:srgbClr val="CFE9EC"/>
                                      </p:from>
                                      <p:to>
                                        <a:srgbClr val="CFEAED"/>
                                      </p:to>
                                    </p:animClr>
                                  </p:childTnLst>
                                </p:cTn>
                              </p:par>
                              <p:par>
                                <p:cTn id="479" presetID="0" presetClass="emph" presetSubtype="0" fill="hold" nodeType="withEffect">
                                  <p:stCondLst>
                                    <p:cond delay="2400"/>
                                  </p:stCondLst>
                                  <p:childTnLst>
                                    <p:animClr clrSpc="rgb" dir="cw">
                                      <p:cBhvr additive="base">
                                        <p:cTn id="480" dur="1500" fill="hold"/>
                                        <p:tgtEl>
                                          <p:spTgt spid="45"/>
                                        </p:tgtEl>
                                        <p:attrNameLst>
                                          <p:attrName>fillcolor</p:attrName>
                                        </p:attrNameLst>
                                      </p:cBhvr>
                                      <p:from>
                                        <a:srgbClr val="B4DEE1"/>
                                      </p:from>
                                      <p:to>
                                        <a:srgbClr val="B5DFE2"/>
                                      </p:to>
                                    </p:animClr>
                                  </p:childTnLst>
                                </p:cTn>
                              </p:par>
                              <p:par>
                                <p:cTn id="481" presetID="0" presetClass="emph" presetSubtype="0" fill="hold" nodeType="withEffect">
                                  <p:stCondLst>
                                    <p:cond delay="2400"/>
                                  </p:stCondLst>
                                  <p:childTnLst>
                                    <p:animClr clrSpc="rgb" dir="cw">
                                      <p:cBhvr additive="base">
                                        <p:cTn id="482" dur="1500" fill="hold"/>
                                        <p:tgtEl>
                                          <p:spTgt spid="46"/>
                                        </p:tgtEl>
                                        <p:attrNameLst>
                                          <p:attrName>fillcolor</p:attrName>
                                        </p:attrNameLst>
                                      </p:cBhvr>
                                      <p:from>
                                        <a:srgbClr val="D4ECEF"/>
                                      </p:from>
                                      <p:to>
                                        <a:srgbClr val="D4ECEF"/>
                                      </p:to>
                                    </p:animClr>
                                  </p:childTnLst>
                                </p:cTn>
                              </p:par>
                              <p:par>
                                <p:cTn id="483" presetID="0" presetClass="emph" presetSubtype="0" fill="hold" nodeType="withEffect">
                                  <p:stCondLst>
                                    <p:cond delay="2400"/>
                                  </p:stCondLst>
                                  <p:childTnLst>
                                    <p:animClr clrSpc="rgb" dir="cw">
                                      <p:cBhvr additive="base">
                                        <p:cTn id="484" dur="1500" fill="hold"/>
                                        <p:tgtEl>
                                          <p:spTgt spid="47"/>
                                        </p:tgtEl>
                                        <p:attrNameLst>
                                          <p:attrName>fillcolor</p:attrName>
                                        </p:attrNameLst>
                                      </p:cBhvr>
                                      <p:from>
                                        <a:srgbClr val="B7DFE2"/>
                                      </p:from>
                                      <p:to>
                                        <a:srgbClr val="B7DFE2"/>
                                      </p:to>
                                    </p:animClr>
                                  </p:childTnLst>
                                </p:cTn>
                              </p:par>
                              <p:par>
                                <p:cTn id="485" presetID="0" presetClass="emph" presetSubtype="0" fill="hold" nodeType="withEffect">
                                  <p:stCondLst>
                                    <p:cond delay="2400"/>
                                  </p:stCondLst>
                                  <p:childTnLst>
                                    <p:animClr clrSpc="rgb" dir="cw">
                                      <p:cBhvr additive="base">
                                        <p:cTn id="486" dur="1500" fill="hold"/>
                                        <p:tgtEl>
                                          <p:spTgt spid="48"/>
                                        </p:tgtEl>
                                        <p:attrNameLst>
                                          <p:attrName>fillcolor</p:attrName>
                                        </p:attrNameLst>
                                      </p:cBhvr>
                                      <p:from>
                                        <a:srgbClr val="CDE8EB"/>
                                      </p:from>
                                      <p:to>
                                        <a:srgbClr val="CDE9EC"/>
                                      </p:to>
                                    </p:animClr>
                                  </p:childTnLst>
                                </p:cTn>
                              </p:par>
                              <p:par>
                                <p:cTn id="487" presetID="0" presetClass="emph" presetSubtype="0" fill="hold" nodeType="withEffect">
                                  <p:stCondLst>
                                    <p:cond delay="2400"/>
                                  </p:stCondLst>
                                  <p:childTnLst>
                                    <p:animClr clrSpc="rgb" dir="cw">
                                      <p:cBhvr additive="base">
                                        <p:cTn id="488" dur="1500" fill="hold"/>
                                        <p:tgtEl>
                                          <p:spTgt spid="49"/>
                                        </p:tgtEl>
                                        <p:attrNameLst>
                                          <p:attrName>fillcolor</p:attrName>
                                        </p:attrNameLst>
                                      </p:cBhvr>
                                      <p:from>
                                        <a:srgbClr val="AEDBDE"/>
                                      </p:from>
                                      <p:to>
                                        <a:srgbClr val="AEDCDF"/>
                                      </p:to>
                                    </p:animClr>
                                  </p:childTnLst>
                                </p:cTn>
                              </p:par>
                              <p:par>
                                <p:cTn id="489" presetID="0" presetClass="emph" presetSubtype="0" fill="hold" nodeType="withEffect">
                                  <p:stCondLst>
                                    <p:cond delay="2400"/>
                                  </p:stCondLst>
                                  <p:childTnLst>
                                    <p:animClr clrSpc="rgb" dir="cw">
                                      <p:cBhvr additive="base">
                                        <p:cTn id="490" dur="1500" fill="hold"/>
                                        <p:tgtEl>
                                          <p:spTgt spid="50"/>
                                        </p:tgtEl>
                                        <p:attrNameLst>
                                          <p:attrName>fillcolor</p:attrName>
                                        </p:attrNameLst>
                                      </p:cBhvr>
                                      <p:from>
                                        <a:srgbClr val="CDE9EC"/>
                                      </p:from>
                                      <p:to>
                                        <a:srgbClr val="CDE9EC"/>
                                      </p:to>
                                    </p:animClr>
                                  </p:childTnLst>
                                </p:cTn>
                              </p:par>
                              <p:par>
                                <p:cTn id="491" presetID="0" presetClass="emph" presetSubtype="0" fill="hold" nodeType="withEffect">
                                  <p:stCondLst>
                                    <p:cond delay="2400"/>
                                  </p:stCondLst>
                                  <p:childTnLst>
                                    <p:animClr clrSpc="rgb" dir="cw">
                                      <p:cBhvr additive="base">
                                        <p:cTn id="492" dur="1500" fill="hold"/>
                                        <p:tgtEl>
                                          <p:spTgt spid="51"/>
                                        </p:tgtEl>
                                        <p:attrNameLst>
                                          <p:attrName>fillcolor</p:attrName>
                                        </p:attrNameLst>
                                      </p:cBhvr>
                                      <p:from>
                                        <a:srgbClr val="B0DDE0"/>
                                      </p:from>
                                      <p:to>
                                        <a:srgbClr val="B0DDE0"/>
                                      </p:to>
                                    </p:animClr>
                                  </p:childTnLst>
                                </p:cTn>
                              </p:par>
                              <p:par>
                                <p:cTn id="493" presetID="0" presetClass="emph" presetSubtype="0" fill="hold" nodeType="withEffect">
                                  <p:stCondLst>
                                    <p:cond delay="2400"/>
                                  </p:stCondLst>
                                  <p:childTnLst>
                                    <p:animClr clrSpc="rgb" dir="cw">
                                      <p:cBhvr additive="base">
                                        <p:cTn id="494" dur="1500" fill="hold"/>
                                        <p:tgtEl>
                                          <p:spTgt spid="52"/>
                                        </p:tgtEl>
                                        <p:attrNameLst>
                                          <p:attrName>fillcolor</p:attrName>
                                        </p:attrNameLst>
                                      </p:cBhvr>
                                      <p:from>
                                        <a:srgbClr val="8DCCD0"/>
                                      </p:from>
                                      <p:to>
                                        <a:srgbClr val="8DCDD0"/>
                                      </p:to>
                                    </p:animClr>
                                  </p:childTnLst>
                                </p:cTn>
                              </p:par>
                              <p:par>
                                <p:cTn id="495" presetID="0" presetClass="emph" presetSubtype="0" fill="hold" nodeType="withEffect">
                                  <p:stCondLst>
                                    <p:cond delay="2400"/>
                                  </p:stCondLst>
                                  <p:childTnLst>
                                    <p:animClr clrSpc="rgb" dir="cw">
                                      <p:cBhvr additive="base">
                                        <p:cTn id="496" dur="1500" fill="hold"/>
                                        <p:tgtEl>
                                          <p:spTgt spid="53"/>
                                        </p:tgtEl>
                                        <p:attrNameLst>
                                          <p:attrName>fillcolor</p:attrName>
                                        </p:attrNameLst>
                                      </p:cBhvr>
                                      <p:from>
                                        <a:srgbClr val="BBE1E4"/>
                                      </p:from>
                                      <p:to>
                                        <a:srgbClr val="BCE1E4"/>
                                      </p:to>
                                    </p:animClr>
                                  </p:childTnLst>
                                </p:cTn>
                              </p:par>
                              <p:par>
                                <p:cTn id="497" presetID="0" presetClass="emph" presetSubtype="0" fill="hold" nodeType="withEffect">
                                  <p:stCondLst>
                                    <p:cond delay="2400"/>
                                  </p:stCondLst>
                                  <p:childTnLst>
                                    <p:animClr clrSpc="rgb" dir="cw">
                                      <p:cBhvr additive="base">
                                        <p:cTn id="498" dur="1500" fill="hold"/>
                                        <p:tgtEl>
                                          <p:spTgt spid="54"/>
                                        </p:tgtEl>
                                        <p:attrNameLst>
                                          <p:attrName>fillcolor</p:attrName>
                                        </p:attrNameLst>
                                      </p:cBhvr>
                                      <p:from>
                                        <a:srgbClr val="C7E6E9"/>
                                      </p:from>
                                      <p:to>
                                        <a:srgbClr val="C7E6E9"/>
                                      </p:to>
                                    </p:animClr>
                                  </p:childTnLst>
                                </p:cTn>
                              </p:par>
                              <p:par>
                                <p:cTn id="499" presetID="0" presetClass="emph" presetSubtype="0" fill="hold" nodeType="withEffect">
                                  <p:stCondLst>
                                    <p:cond delay="2400"/>
                                  </p:stCondLst>
                                  <p:childTnLst>
                                    <p:animClr clrSpc="rgb" dir="cw">
                                      <p:cBhvr additive="base">
                                        <p:cTn id="500" dur="1500" fill="hold"/>
                                        <p:tgtEl>
                                          <p:spTgt spid="55"/>
                                        </p:tgtEl>
                                        <p:attrNameLst>
                                          <p:attrName>fillcolor</p:attrName>
                                        </p:attrNameLst>
                                      </p:cBhvr>
                                      <p:from>
                                        <a:srgbClr val="A5D8DB"/>
                                      </p:from>
                                      <p:to>
                                        <a:srgbClr val="A5D8DB"/>
                                      </p:to>
                                    </p:animClr>
                                  </p:childTnLst>
                                </p:cTn>
                              </p:par>
                              <p:par>
                                <p:cTn id="501" presetID="0" presetClass="emph" presetSubtype="0" fill="hold" nodeType="withEffect">
                                  <p:stCondLst>
                                    <p:cond delay="2400"/>
                                  </p:stCondLst>
                                  <p:childTnLst>
                                    <p:animClr clrSpc="rgb" dir="cw">
                                      <p:cBhvr additive="base">
                                        <p:cTn id="502" dur="1500" fill="hold"/>
                                        <p:tgtEl>
                                          <p:spTgt spid="56"/>
                                        </p:tgtEl>
                                        <p:attrNameLst>
                                          <p:attrName>fillcolor</p:attrName>
                                        </p:attrNameLst>
                                      </p:cBhvr>
                                      <p:from>
                                        <a:srgbClr val="EBF5F8"/>
                                      </p:from>
                                      <p:to>
                                        <a:srgbClr val="EBF5F8"/>
                                      </p:to>
                                    </p:animClr>
                                  </p:childTnLst>
                                </p:cTn>
                              </p:par>
                              <p:par>
                                <p:cTn id="503" presetID="0" presetClass="emph" presetSubtype="0" fill="hold" nodeType="withEffect">
                                  <p:stCondLst>
                                    <p:cond delay="2400"/>
                                  </p:stCondLst>
                                  <p:childTnLst>
                                    <p:animClr clrSpc="rgb" dir="cw">
                                      <p:cBhvr additive="base">
                                        <p:cTn id="504" dur="1500" fill="hold"/>
                                        <p:tgtEl>
                                          <p:spTgt spid="57"/>
                                        </p:tgtEl>
                                        <p:attrNameLst>
                                          <p:attrName>fillcolor</p:attrName>
                                        </p:attrNameLst>
                                      </p:cBhvr>
                                      <p:from>
                                        <a:srgbClr val="EBF5F8"/>
                                      </p:from>
                                      <p:to>
                                        <a:srgbClr val="EBF5F8"/>
                                      </p:to>
                                    </p:animClr>
                                  </p:childTnLst>
                                </p:cTn>
                              </p:par>
                              <p:par>
                                <p:cTn id="505" presetID="0" presetClass="emph" presetSubtype="0" fill="hold" nodeType="withEffect">
                                  <p:stCondLst>
                                    <p:cond delay="2400"/>
                                  </p:stCondLst>
                                  <p:childTnLst>
                                    <p:animClr clrSpc="rgb" dir="cw">
                                      <p:cBhvr additive="base">
                                        <p:cTn id="506" dur="1500" fill="hold"/>
                                        <p:tgtEl>
                                          <p:spTgt spid="58"/>
                                        </p:tgtEl>
                                        <p:attrNameLst>
                                          <p:attrName>fillcolor</p:attrName>
                                        </p:attrNameLst>
                                      </p:cBhvr>
                                      <p:from>
                                        <a:srgbClr val="67B2B7"/>
                                      </p:from>
                                      <p:to>
                                        <a:srgbClr val="68B2B7"/>
                                      </p:to>
                                    </p:animClr>
                                  </p:childTnLst>
                                </p:cTn>
                              </p:par>
                              <p:par>
                                <p:cTn id="507" presetID="0" presetClass="emph" presetSubtype="0" fill="hold" nodeType="withEffect">
                                  <p:stCondLst>
                                    <p:cond delay="2400"/>
                                  </p:stCondLst>
                                  <p:childTnLst>
                                    <p:animClr clrSpc="rgb" dir="cw">
                                      <p:cBhvr additive="base">
                                        <p:cTn id="508" dur="1500" fill="hold"/>
                                        <p:tgtEl>
                                          <p:spTgt spid="59"/>
                                        </p:tgtEl>
                                        <p:attrNameLst>
                                          <p:attrName>fillcolor</p:attrName>
                                        </p:attrNameLst>
                                      </p:cBhvr>
                                      <p:from>
                                        <a:srgbClr val="76BCC1"/>
                                      </p:from>
                                      <p:to>
                                        <a:srgbClr val="77BDC1"/>
                                      </p:to>
                                    </p:animClr>
                                  </p:childTnLst>
                                </p:cTn>
                              </p:par>
                              <p:par>
                                <p:cTn id="509" presetID="0" presetClass="emph" presetSubtype="0" fill="hold" nodeType="withEffect">
                                  <p:stCondLst>
                                    <p:cond delay="2400"/>
                                  </p:stCondLst>
                                  <p:childTnLst>
                                    <p:animClr clrSpc="rgb" dir="cw">
                                      <p:cBhvr additive="base">
                                        <p:cTn id="510" dur="1500" fill="hold"/>
                                        <p:tgtEl>
                                          <p:spTgt spid="60"/>
                                        </p:tgtEl>
                                        <p:attrNameLst>
                                          <p:attrName>fillcolor</p:attrName>
                                        </p:attrNameLst>
                                      </p:cBhvr>
                                      <p:from>
                                        <a:srgbClr val="5EABB0"/>
                                      </p:from>
                                      <p:to>
                                        <a:srgbClr val="5FACB1"/>
                                      </p:to>
                                    </p:animClr>
                                  </p:childTnLst>
                                </p:cTn>
                              </p:par>
                              <p:par>
                                <p:cTn id="511" presetID="0" presetClass="emph" presetSubtype="0" fill="hold" nodeType="withEffect">
                                  <p:stCondLst>
                                    <p:cond delay="2400"/>
                                  </p:stCondLst>
                                  <p:childTnLst>
                                    <p:animClr clrSpc="rgb" dir="cw">
                                      <p:cBhvr additive="base">
                                        <p:cTn id="512" dur="1500" fill="hold"/>
                                        <p:tgtEl>
                                          <p:spTgt spid="61"/>
                                        </p:tgtEl>
                                        <p:attrNameLst>
                                          <p:attrName>fillcolor</p:attrName>
                                        </p:attrNameLst>
                                      </p:cBhvr>
                                      <p:from>
                                        <a:srgbClr val="6DB6BB"/>
                                      </p:from>
                                      <p:to>
                                        <a:srgbClr val="6EB7BB"/>
                                      </p:to>
                                    </p:animClr>
                                  </p:childTnLst>
                                </p:cTn>
                              </p:par>
                              <p:par>
                                <p:cTn id="513" presetID="0" presetClass="emph" presetSubtype="0" fill="hold" nodeType="withEffect">
                                  <p:stCondLst>
                                    <p:cond delay="2400"/>
                                  </p:stCondLst>
                                  <p:childTnLst>
                                    <p:animClr clrSpc="rgb" dir="cw">
                                      <p:cBhvr additive="base">
                                        <p:cTn id="514" dur="1500" fill="hold"/>
                                        <p:tgtEl>
                                          <p:spTgt spid="62"/>
                                        </p:tgtEl>
                                        <p:attrNameLst>
                                          <p:attrName>fillcolor</p:attrName>
                                        </p:attrNameLst>
                                      </p:cBhvr>
                                      <p:from>
                                        <a:srgbClr val="DCEFF2"/>
                                      </p:from>
                                      <p:to>
                                        <a:srgbClr val="DDEFF2"/>
                                      </p:to>
                                    </p:animClr>
                                  </p:childTnLst>
                                </p:cTn>
                              </p:par>
                              <p:par>
                                <p:cTn id="515" presetID="0" presetClass="emph" presetSubtype="0" fill="hold" nodeType="withEffect">
                                  <p:stCondLst>
                                    <p:cond delay="2400"/>
                                  </p:stCondLst>
                                  <p:childTnLst>
                                    <p:animClr clrSpc="rgb" dir="cw">
                                      <p:cBhvr additive="base">
                                        <p:cTn id="516" dur="1500" fill="hold"/>
                                        <p:tgtEl>
                                          <p:spTgt spid="63"/>
                                        </p:tgtEl>
                                        <p:attrNameLst>
                                          <p:attrName>fillcolor</p:attrName>
                                        </p:attrNameLst>
                                      </p:cBhvr>
                                      <p:from>
                                        <a:srgbClr val="E3F2F5"/>
                                      </p:from>
                                      <p:to>
                                        <a:srgbClr val="E3F2F5"/>
                                      </p:to>
                                    </p:animClr>
                                  </p:childTnLst>
                                </p:cTn>
                              </p:par>
                              <p:par>
                                <p:cTn id="517" presetID="0" presetClass="emph" presetSubtype="0" fill="hold" nodeType="withEffect">
                                  <p:stCondLst>
                                    <p:cond delay="2400"/>
                                  </p:stCondLst>
                                  <p:childTnLst>
                                    <p:animClr clrSpc="rgb" dir="cw">
                                      <p:cBhvr additive="base">
                                        <p:cTn id="518" dur="1500" fill="hold"/>
                                        <p:tgtEl>
                                          <p:spTgt spid="64"/>
                                        </p:tgtEl>
                                        <p:attrNameLst>
                                          <p:attrName>fillcolor</p:attrName>
                                        </p:attrNameLst>
                                      </p:cBhvr>
                                      <p:from>
                                        <a:srgbClr val="D0EAED"/>
                                      </p:from>
                                      <p:to>
                                        <a:srgbClr val="D0EAED"/>
                                      </p:to>
                                    </p:animClr>
                                  </p:childTnLst>
                                </p:cTn>
                              </p:par>
                              <p:par>
                                <p:cTn id="519" presetID="0" presetClass="emph" presetSubtype="0" fill="hold" nodeType="withEffect">
                                  <p:stCondLst>
                                    <p:cond delay="2400"/>
                                  </p:stCondLst>
                                  <p:childTnLst>
                                    <p:animClr clrSpc="rgb" dir="cw">
                                      <p:cBhvr additive="base">
                                        <p:cTn id="520" dur="1500" fill="hold"/>
                                        <p:tgtEl>
                                          <p:spTgt spid="65"/>
                                        </p:tgtEl>
                                        <p:attrNameLst>
                                          <p:attrName>fillcolor</p:attrName>
                                        </p:attrNameLst>
                                      </p:cBhvr>
                                      <p:from>
                                        <a:srgbClr val="BAE0E3"/>
                                      </p:from>
                                      <p:to>
                                        <a:srgbClr val="B9E0E3"/>
                                      </p:to>
                                    </p:animClr>
                                  </p:childTnLst>
                                </p:cTn>
                              </p:par>
                              <p:par>
                                <p:cTn id="521" presetID="0" presetClass="emph" presetSubtype="0" fill="hold" nodeType="withEffect">
                                  <p:stCondLst>
                                    <p:cond delay="2400"/>
                                  </p:stCondLst>
                                  <p:childTnLst>
                                    <p:animClr clrSpc="rgb" dir="cw">
                                      <p:cBhvr additive="base">
                                        <p:cTn id="522" dur="1500" fill="hold"/>
                                        <p:tgtEl>
                                          <p:spTgt spid="66"/>
                                        </p:tgtEl>
                                        <p:attrNameLst>
                                          <p:attrName>fillcolor</p:attrName>
                                        </p:attrNameLst>
                                      </p:cBhvr>
                                      <p:from>
                                        <a:srgbClr val="DDEFF2"/>
                                      </p:from>
                                      <p:to>
                                        <a:srgbClr val="DDEFF2"/>
                                      </p:to>
                                    </p:animClr>
                                  </p:childTnLst>
                                </p:cTn>
                              </p:par>
                              <p:par>
                                <p:cTn id="523" presetID="0" presetClass="emph" presetSubtype="0" fill="hold" nodeType="withEffect">
                                  <p:stCondLst>
                                    <p:cond delay="2400"/>
                                  </p:stCondLst>
                                  <p:childTnLst>
                                    <p:animClr clrSpc="rgb" dir="cw">
                                      <p:cBhvr additive="base">
                                        <p:cTn id="524" dur="1500" fill="hold"/>
                                        <p:tgtEl>
                                          <p:spTgt spid="67"/>
                                        </p:tgtEl>
                                        <p:attrNameLst>
                                          <p:attrName>fillcolor</p:attrName>
                                        </p:attrNameLst>
                                      </p:cBhvr>
                                      <p:from>
                                        <a:srgbClr val="C6E6E9"/>
                                      </p:from>
                                      <p:to>
                                        <a:srgbClr val="C6E6E9"/>
                                      </p:to>
                                    </p:animClr>
                                  </p:childTnLst>
                                </p:cTn>
                              </p:par>
                              <p:par>
                                <p:cTn id="525" presetID="0" presetClass="emph" presetSubtype="0" fill="hold" nodeType="withEffect">
                                  <p:stCondLst>
                                    <p:cond delay="2400"/>
                                  </p:stCondLst>
                                  <p:childTnLst>
                                    <p:animClr clrSpc="rgb" dir="cw">
                                      <p:cBhvr additive="base">
                                        <p:cTn id="526" dur="1500" fill="hold"/>
                                        <p:tgtEl>
                                          <p:spTgt spid="68"/>
                                        </p:tgtEl>
                                        <p:attrNameLst>
                                          <p:attrName>fillcolor</p:attrName>
                                        </p:attrNameLst>
                                      </p:cBhvr>
                                      <p:from>
                                        <a:srgbClr val="C5E5E8"/>
                                      </p:from>
                                      <p:to>
                                        <a:srgbClr val="C6E6E9"/>
                                      </p:to>
                                    </p:animClr>
                                  </p:childTnLst>
                                </p:cTn>
                              </p:par>
                              <p:par>
                                <p:cTn id="527" presetID="0" presetClass="emph" presetSubtype="0" fill="hold" nodeType="withEffect">
                                  <p:stCondLst>
                                    <p:cond delay="2400"/>
                                  </p:stCondLst>
                                  <p:childTnLst>
                                    <p:animClr clrSpc="rgb" dir="cw">
                                      <p:cBhvr additive="base">
                                        <p:cTn id="528" dur="1500" fill="hold"/>
                                        <p:tgtEl>
                                          <p:spTgt spid="69"/>
                                        </p:tgtEl>
                                        <p:attrNameLst>
                                          <p:attrName>fillcolor</p:attrName>
                                        </p:attrNameLst>
                                      </p:cBhvr>
                                      <p:from>
                                        <a:srgbClr val="9CD4D7"/>
                                      </p:from>
                                      <p:to>
                                        <a:srgbClr val="9ED5D8"/>
                                      </p:to>
                                    </p:animClr>
                                  </p:childTnLst>
                                </p:cTn>
                              </p:par>
                              <p:par>
                                <p:cTn id="529" presetID="0" presetClass="emph" presetSubtype="0" fill="hold" nodeType="withEffect">
                                  <p:stCondLst>
                                    <p:cond delay="2400"/>
                                  </p:stCondLst>
                                  <p:childTnLst>
                                    <p:animClr clrSpc="rgb" dir="cw">
                                      <p:cBhvr additive="base">
                                        <p:cTn id="530" dur="1500" fill="hold"/>
                                        <p:tgtEl>
                                          <p:spTgt spid="70"/>
                                        </p:tgtEl>
                                        <p:attrNameLst>
                                          <p:attrName>fillcolor</p:attrName>
                                        </p:attrNameLst>
                                      </p:cBhvr>
                                      <p:from>
                                        <a:srgbClr val="7DC1C5"/>
                                      </p:from>
                                      <p:to>
                                        <a:srgbClr val="82C5C9"/>
                                      </p:to>
                                    </p:animClr>
                                  </p:childTnLst>
                                </p:cTn>
                              </p:par>
                              <p:par>
                                <p:cTn id="531" presetID="0" presetClass="emph" presetSubtype="0" fill="hold" nodeType="withEffect">
                                  <p:stCondLst>
                                    <p:cond delay="2400"/>
                                  </p:stCondLst>
                                  <p:childTnLst>
                                    <p:animClr clrSpc="rgb" dir="cw">
                                      <p:cBhvr additive="base">
                                        <p:cTn id="532" dur="1500" fill="hold"/>
                                        <p:tgtEl>
                                          <p:spTgt spid="71"/>
                                        </p:tgtEl>
                                        <p:attrNameLst>
                                          <p:attrName>fillcolor</p:attrName>
                                        </p:attrNameLst>
                                      </p:cBhvr>
                                      <p:from>
                                        <a:srgbClr val="8DCDD0"/>
                                      </p:from>
                                      <p:to>
                                        <a:srgbClr val="91D0D3"/>
                                      </p:to>
                                    </p:animClr>
                                  </p:childTnLst>
                                </p:cTn>
                              </p:par>
                              <p:par>
                                <p:cTn id="533" presetID="0" presetClass="emph" presetSubtype="0" fill="hold" nodeType="withEffect">
                                  <p:stCondLst>
                                    <p:cond delay="2400"/>
                                  </p:stCondLst>
                                  <p:childTnLst>
                                    <p:animClr clrSpc="rgb" dir="cw">
                                      <p:cBhvr additive="base">
                                        <p:cTn id="534" dur="1500" fill="hold"/>
                                        <p:tgtEl>
                                          <p:spTgt spid="72"/>
                                        </p:tgtEl>
                                        <p:attrNameLst>
                                          <p:attrName>fillcolor</p:attrName>
                                        </p:attrNameLst>
                                      </p:cBhvr>
                                      <p:from>
                                        <a:srgbClr val="B5DFE2"/>
                                      </p:from>
                                      <p:to>
                                        <a:srgbClr val="B8E0E3"/>
                                      </p:to>
                                    </p:animClr>
                                  </p:childTnLst>
                                </p:cTn>
                              </p:par>
                              <p:par>
                                <p:cTn id="535" presetID="0" presetClass="emph" presetSubtype="0" fill="hold" nodeType="withEffect">
                                  <p:stCondLst>
                                    <p:cond delay="2400"/>
                                  </p:stCondLst>
                                  <p:childTnLst>
                                    <p:animClr clrSpc="rgb" dir="cw">
                                      <p:cBhvr additive="base">
                                        <p:cTn id="536" dur="1500" fill="hold"/>
                                        <p:tgtEl>
                                          <p:spTgt spid="73"/>
                                        </p:tgtEl>
                                        <p:attrNameLst>
                                          <p:attrName>fillcolor</p:attrName>
                                        </p:attrNameLst>
                                      </p:cBhvr>
                                      <p:from>
                                        <a:srgbClr val="D2EAED"/>
                                      </p:from>
                                      <p:to>
                                        <a:srgbClr val="D3EBEE"/>
                                      </p:to>
                                    </p:animClr>
                                  </p:childTnLst>
                                </p:cTn>
                              </p:par>
                              <p:par>
                                <p:cTn id="537" presetID="0" presetClass="emph" presetSubtype="0" fill="hold" nodeType="withEffect">
                                  <p:stCondLst>
                                    <p:cond delay="2400"/>
                                  </p:stCondLst>
                                  <p:childTnLst>
                                    <p:animClr clrSpc="rgb" dir="cw">
                                      <p:cBhvr additive="base">
                                        <p:cTn id="538" dur="1500" fill="hold"/>
                                        <p:tgtEl>
                                          <p:spTgt spid="74"/>
                                        </p:tgtEl>
                                        <p:attrNameLst>
                                          <p:attrName>fillcolor</p:attrName>
                                        </p:attrNameLst>
                                      </p:cBhvr>
                                      <p:from>
                                        <a:srgbClr val="5CAAAF"/>
                                      </p:from>
                                      <p:to>
                                        <a:srgbClr val="60ADB2"/>
                                      </p:to>
                                    </p:animClr>
                                  </p:childTnLst>
                                </p:cTn>
                              </p:par>
                              <p:par>
                                <p:cTn id="539" presetID="0" presetClass="emph" presetSubtype="0" fill="hold" nodeType="withEffect">
                                  <p:stCondLst>
                                    <p:cond delay="2400"/>
                                  </p:stCondLst>
                                  <p:childTnLst>
                                    <p:animClr clrSpc="rgb" dir="cw">
                                      <p:cBhvr additive="base">
                                        <p:cTn id="540" dur="1500" fill="hold"/>
                                        <p:tgtEl>
                                          <p:spTgt spid="75"/>
                                        </p:tgtEl>
                                        <p:attrNameLst>
                                          <p:attrName>fillcolor</p:attrName>
                                        </p:attrNameLst>
                                      </p:cBhvr>
                                      <p:from>
                                        <a:srgbClr val="74BBBF"/>
                                      </p:from>
                                      <p:to>
                                        <a:srgbClr val="76BCC1"/>
                                      </p:to>
                                    </p:animClr>
                                  </p:childTnLst>
                                </p:cTn>
                              </p:par>
                              <p:par>
                                <p:cTn id="541" presetID="0" presetClass="emph" presetSubtype="0" fill="hold" nodeType="withEffect">
                                  <p:stCondLst>
                                    <p:cond delay="2400"/>
                                  </p:stCondLst>
                                  <p:childTnLst>
                                    <p:animClr clrSpc="rgb" dir="cw">
                                      <p:cBhvr additive="base">
                                        <p:cTn id="542" dur="1500" fill="hold"/>
                                        <p:tgtEl>
                                          <p:spTgt spid="76"/>
                                        </p:tgtEl>
                                        <p:attrNameLst>
                                          <p:attrName>fillcolor</p:attrName>
                                        </p:attrNameLst>
                                      </p:cBhvr>
                                      <p:from>
                                        <a:srgbClr val="ECF5F8"/>
                                      </p:from>
                                      <p:to>
                                        <a:srgbClr val="ECF6F9"/>
                                      </p:to>
                                    </p:animClr>
                                  </p:childTnLst>
                                </p:cTn>
                              </p:par>
                              <p:par>
                                <p:cTn id="543" presetID="0" presetClass="emph" presetSubtype="0" fill="hold" nodeType="withEffect">
                                  <p:stCondLst>
                                    <p:cond delay="2400"/>
                                  </p:stCondLst>
                                  <p:childTnLst>
                                    <p:animClr clrSpc="rgb" dir="cw">
                                      <p:cBhvr additive="base">
                                        <p:cTn id="544" dur="1500" fill="hold"/>
                                        <p:tgtEl>
                                          <p:spTgt spid="77"/>
                                        </p:tgtEl>
                                        <p:attrNameLst>
                                          <p:attrName>fillcolor</p:attrName>
                                        </p:attrNameLst>
                                      </p:cBhvr>
                                      <p:from>
                                        <a:srgbClr val="ECF6F9"/>
                                      </p:from>
                                      <p:to>
                                        <a:srgbClr val="ECF6F9"/>
                                      </p:to>
                                    </p:animClr>
                                  </p:childTnLst>
                                </p:cTn>
                              </p:par>
                              <p:par>
                                <p:cTn id="545" presetID="0" presetClass="emph" presetSubtype="0" fill="hold" nodeType="withEffect">
                                  <p:stCondLst>
                                    <p:cond delay="2400"/>
                                  </p:stCondLst>
                                  <p:childTnLst>
                                    <p:animClr clrSpc="rgb" dir="cw">
                                      <p:cBhvr additive="base">
                                        <p:cTn id="546" dur="1500" fill="hold"/>
                                        <p:tgtEl>
                                          <p:spTgt spid="78"/>
                                        </p:tgtEl>
                                        <p:attrNameLst>
                                          <p:attrName>fillcolor</p:attrName>
                                        </p:attrNameLst>
                                      </p:cBhvr>
                                      <p:from>
                                        <a:srgbClr val="EBF5F8"/>
                                      </p:from>
                                      <p:to>
                                        <a:srgbClr val="EBF5F8"/>
                                      </p:to>
                                    </p:animClr>
                                  </p:childTnLst>
                                </p:cTn>
                              </p:par>
                              <p:par>
                                <p:cTn id="547" presetID="0" presetClass="emph" presetSubtype="0" fill="hold" nodeType="withEffect">
                                  <p:stCondLst>
                                    <p:cond delay="2400"/>
                                  </p:stCondLst>
                                  <p:childTnLst>
                                    <p:animClr clrSpc="rgb" dir="cw">
                                      <p:cBhvr additive="base">
                                        <p:cTn id="548" dur="1500" fill="hold"/>
                                        <p:tgtEl>
                                          <p:spTgt spid="79"/>
                                        </p:tgtEl>
                                        <p:attrNameLst>
                                          <p:attrName>fillcolor</p:attrName>
                                        </p:attrNameLst>
                                      </p:cBhvr>
                                      <p:from>
                                        <a:srgbClr val="E7F3F6"/>
                                      </p:from>
                                      <p:to>
                                        <a:srgbClr val="E7F4F7"/>
                                      </p:to>
                                    </p:animClr>
                                  </p:childTnLst>
                                </p:cTn>
                              </p:par>
                              <p:par>
                                <p:cTn id="549" presetID="0" presetClass="emph" presetSubtype="0" fill="hold" nodeType="withEffect">
                                  <p:stCondLst>
                                    <p:cond delay="2400"/>
                                  </p:stCondLst>
                                  <p:childTnLst>
                                    <p:animClr clrSpc="rgb" dir="cw">
                                      <p:cBhvr additive="base">
                                        <p:cTn id="550" dur="1500" fill="hold"/>
                                        <p:tgtEl>
                                          <p:spTgt spid="80"/>
                                        </p:tgtEl>
                                        <p:attrNameLst>
                                          <p:attrName>fillcolor</p:attrName>
                                        </p:attrNameLst>
                                      </p:cBhvr>
                                      <p:from>
                                        <a:srgbClr val="BBE1E4"/>
                                      </p:from>
                                      <p:to>
                                        <a:srgbClr val="BCE2E5"/>
                                      </p:to>
                                    </p:animClr>
                                  </p:childTnLst>
                                </p:cTn>
                              </p:par>
                              <p:par>
                                <p:cTn id="551" presetID="0" presetClass="emph" presetSubtype="0" fill="hold" nodeType="withEffect">
                                  <p:stCondLst>
                                    <p:cond delay="2400"/>
                                  </p:stCondLst>
                                  <p:childTnLst>
                                    <p:animClr clrSpc="rgb" dir="cw">
                                      <p:cBhvr additive="base">
                                        <p:cTn id="552" dur="1500" fill="hold"/>
                                        <p:tgtEl>
                                          <p:spTgt spid="81"/>
                                        </p:tgtEl>
                                        <p:attrNameLst>
                                          <p:attrName>fillcolor</p:attrName>
                                        </p:attrNameLst>
                                      </p:cBhvr>
                                      <p:from>
                                        <a:srgbClr val="D6ECEF"/>
                                      </p:from>
                                      <p:to>
                                        <a:srgbClr val="D6EDF0"/>
                                      </p:to>
                                    </p:animClr>
                                  </p:childTnLst>
                                </p:cTn>
                              </p:par>
                              <p:par>
                                <p:cTn id="553" presetID="0" presetClass="emph" presetSubtype="0" fill="hold" nodeType="withEffect">
                                  <p:stCondLst>
                                    <p:cond delay="2400"/>
                                  </p:stCondLst>
                                  <p:childTnLst>
                                    <p:animClr clrSpc="rgb" dir="cw">
                                      <p:cBhvr additive="base">
                                        <p:cTn id="554" dur="1500" fill="hold"/>
                                        <p:tgtEl>
                                          <p:spTgt spid="82"/>
                                        </p:tgtEl>
                                        <p:attrNameLst>
                                          <p:attrName>fillcolor</p:attrName>
                                        </p:attrNameLst>
                                      </p:cBhvr>
                                      <p:from>
                                        <a:srgbClr val="A3D7DA"/>
                                      </p:from>
                                      <p:to>
                                        <a:srgbClr val="A2D7DA"/>
                                      </p:to>
                                    </p:animClr>
                                  </p:childTnLst>
                                </p:cTn>
                              </p:par>
                              <p:par>
                                <p:cTn id="555" presetID="0" presetClass="emph" presetSubtype="0" fill="hold" nodeType="withEffect">
                                  <p:stCondLst>
                                    <p:cond delay="2400"/>
                                  </p:stCondLst>
                                  <p:childTnLst>
                                    <p:animClr clrSpc="rgb" dir="cw">
                                      <p:cBhvr additive="base">
                                        <p:cTn id="556" dur="1500" fill="hold"/>
                                        <p:tgtEl>
                                          <p:spTgt spid="83"/>
                                        </p:tgtEl>
                                        <p:attrNameLst>
                                          <p:attrName>fillcolor</p:attrName>
                                        </p:attrNameLst>
                                      </p:cBhvr>
                                      <p:from>
                                        <a:srgbClr val="A3D7DA"/>
                                      </p:from>
                                      <p:to>
                                        <a:srgbClr val="A2D7DA"/>
                                      </p:to>
                                    </p:animClr>
                                  </p:childTnLst>
                                </p:cTn>
                              </p:par>
                              <p:par>
                                <p:cTn id="557" presetID="0" presetClass="emph" presetSubtype="0" fill="hold" nodeType="withEffect">
                                  <p:stCondLst>
                                    <p:cond delay="2400"/>
                                  </p:stCondLst>
                                  <p:childTnLst>
                                    <p:animClr clrSpc="rgb" dir="cw">
                                      <p:cBhvr additive="base">
                                        <p:cTn id="558" dur="1500" fill="hold"/>
                                        <p:tgtEl>
                                          <p:spTgt spid="84"/>
                                        </p:tgtEl>
                                        <p:attrNameLst>
                                          <p:attrName>fillcolor</p:attrName>
                                        </p:attrNameLst>
                                      </p:cBhvr>
                                      <p:from>
                                        <a:srgbClr val="81C4C8"/>
                                      </p:from>
                                      <p:to>
                                        <a:srgbClr val="80C4C7"/>
                                      </p:to>
                                    </p:animClr>
                                  </p:childTnLst>
                                </p:cTn>
                              </p:par>
                              <p:par>
                                <p:cTn id="559" presetID="0" presetClass="emph" presetSubtype="0" fill="hold" nodeType="withEffect">
                                  <p:stCondLst>
                                    <p:cond delay="2400"/>
                                  </p:stCondLst>
                                  <p:childTnLst>
                                    <p:animClr clrSpc="rgb" dir="cw">
                                      <p:cBhvr additive="base">
                                        <p:cTn id="560" dur="1500" fill="hold"/>
                                        <p:tgtEl>
                                          <p:spTgt spid="85"/>
                                        </p:tgtEl>
                                        <p:attrNameLst>
                                          <p:attrName>fillcolor</p:attrName>
                                        </p:attrNameLst>
                                      </p:cBhvr>
                                      <p:from>
                                        <a:srgbClr val="71B9BD"/>
                                      </p:from>
                                      <p:to>
                                        <a:srgbClr val="70B8BD"/>
                                      </p:to>
                                    </p:animClr>
                                  </p:childTnLst>
                                </p:cTn>
                              </p:par>
                              <p:par>
                                <p:cTn id="561" presetID="0" presetClass="emph" presetSubtype="0" fill="hold" nodeType="withEffect">
                                  <p:stCondLst>
                                    <p:cond delay="2400"/>
                                  </p:stCondLst>
                                  <p:childTnLst>
                                    <p:animClr clrSpc="rgb" dir="cw">
                                      <p:cBhvr additive="base">
                                        <p:cTn id="562" dur="1500" fill="hold"/>
                                        <p:tgtEl>
                                          <p:spTgt spid="86"/>
                                        </p:tgtEl>
                                        <p:attrNameLst>
                                          <p:attrName>fillcolor</p:attrName>
                                        </p:attrNameLst>
                                      </p:cBhvr>
                                      <p:from>
                                        <a:srgbClr val="4A9DA3"/>
                                      </p:from>
                                      <p:to>
                                        <a:srgbClr val="4B9DA3"/>
                                      </p:to>
                                    </p:animClr>
                                  </p:childTnLst>
                                </p:cTn>
                              </p:par>
                              <p:par>
                                <p:cTn id="563" presetID="0" presetClass="emph" presetSubtype="0" fill="hold" nodeType="withEffect">
                                  <p:stCondLst>
                                    <p:cond delay="2400"/>
                                  </p:stCondLst>
                                  <p:childTnLst>
                                    <p:animClr clrSpc="rgb" dir="cw">
                                      <p:cBhvr additive="base">
                                        <p:cTn id="564" dur="1500" fill="hold"/>
                                        <p:tgtEl>
                                          <p:spTgt spid="87"/>
                                        </p:tgtEl>
                                        <p:attrNameLst>
                                          <p:attrName>fillcolor</p:attrName>
                                        </p:attrNameLst>
                                      </p:cBhvr>
                                      <p:from>
                                        <a:srgbClr val="51A2A7"/>
                                      </p:from>
                                      <p:to>
                                        <a:srgbClr val="51A2A8"/>
                                      </p:to>
                                    </p:animClr>
                                  </p:childTnLst>
                                </p:cTn>
                              </p:par>
                              <p:par>
                                <p:cTn id="565" presetID="0" presetClass="emph" presetSubtype="0" fill="hold" nodeType="withEffect">
                                  <p:stCondLst>
                                    <p:cond delay="2400"/>
                                  </p:stCondLst>
                                  <p:childTnLst>
                                    <p:animClr clrSpc="rgb" dir="cw">
                                      <p:cBhvr additive="base">
                                        <p:cTn id="566" dur="1500" fill="hold"/>
                                        <p:tgtEl>
                                          <p:spTgt spid="88"/>
                                        </p:tgtEl>
                                        <p:attrNameLst>
                                          <p:attrName>fillcolor</p:attrName>
                                        </p:attrNameLst>
                                      </p:cBhvr>
                                      <p:from>
                                        <a:srgbClr val="B5DFE2"/>
                                      </p:from>
                                      <p:to>
                                        <a:srgbClr val="B6DFE2"/>
                                      </p:to>
                                    </p:animClr>
                                  </p:childTnLst>
                                </p:cTn>
                              </p:par>
                              <p:par>
                                <p:cTn id="567" presetID="0" presetClass="emph" presetSubtype="0" fill="hold" nodeType="withEffect">
                                  <p:stCondLst>
                                    <p:cond delay="2400"/>
                                  </p:stCondLst>
                                  <p:childTnLst>
                                    <p:animClr clrSpc="rgb" dir="cw">
                                      <p:cBhvr additive="base">
                                        <p:cTn id="568" dur="1500" fill="hold"/>
                                        <p:tgtEl>
                                          <p:spTgt spid="89"/>
                                        </p:tgtEl>
                                        <p:attrNameLst>
                                          <p:attrName>fillcolor</p:attrName>
                                        </p:attrNameLst>
                                      </p:cBhvr>
                                      <p:from>
                                        <a:srgbClr val="A1D6D9"/>
                                      </p:from>
                                      <p:to>
                                        <a:srgbClr val="A2D7DA"/>
                                      </p:to>
                                    </p:animClr>
                                  </p:childTnLst>
                                </p:cTn>
                              </p:par>
                              <p:par>
                                <p:cTn id="569" presetID="0" presetClass="emph" presetSubtype="0" fill="hold" nodeType="withEffect">
                                  <p:stCondLst>
                                    <p:cond delay="2400"/>
                                  </p:stCondLst>
                                  <p:childTnLst>
                                    <p:animClr clrSpc="rgb" dir="cw">
                                      <p:cBhvr additive="base">
                                        <p:cTn id="570" dur="1500" fill="hold"/>
                                        <p:tgtEl>
                                          <p:spTgt spid="90"/>
                                        </p:tgtEl>
                                        <p:attrNameLst>
                                          <p:attrName>fillcolor</p:attrName>
                                        </p:attrNameLst>
                                      </p:cBhvr>
                                      <p:from>
                                        <a:srgbClr val="C7E6E9"/>
                                      </p:from>
                                      <p:to>
                                        <a:srgbClr val="C7E6E9"/>
                                      </p:to>
                                    </p:animClr>
                                  </p:childTnLst>
                                </p:cTn>
                              </p:par>
                              <p:par>
                                <p:cTn id="571" presetID="0" presetClass="emph" presetSubtype="0" fill="hold" nodeType="withEffect">
                                  <p:stCondLst>
                                    <p:cond delay="2400"/>
                                  </p:stCondLst>
                                  <p:childTnLst>
                                    <p:animClr clrSpc="rgb" dir="cw">
                                      <p:cBhvr additive="base">
                                        <p:cTn id="572" dur="1500" fill="hold"/>
                                        <p:tgtEl>
                                          <p:spTgt spid="91"/>
                                        </p:tgtEl>
                                        <p:attrNameLst>
                                          <p:attrName>fillcolor</p:attrName>
                                        </p:attrNameLst>
                                      </p:cBhvr>
                                      <p:from>
                                        <a:srgbClr val="CCE8EB"/>
                                      </p:from>
                                      <p:to>
                                        <a:srgbClr val="CCE8EB"/>
                                      </p:to>
                                    </p:animClr>
                                  </p:childTnLst>
                                </p:cTn>
                              </p:par>
                              <p:par>
                                <p:cTn id="573" presetID="0" presetClass="emph" presetSubtype="0" fill="hold" nodeType="withEffect">
                                  <p:stCondLst>
                                    <p:cond delay="2400"/>
                                  </p:stCondLst>
                                  <p:childTnLst>
                                    <p:animClr clrSpc="rgb" dir="cw">
                                      <p:cBhvr additive="base">
                                        <p:cTn id="574" dur="1500" fill="hold"/>
                                        <p:tgtEl>
                                          <p:spTgt spid="92"/>
                                        </p:tgtEl>
                                        <p:attrNameLst>
                                          <p:attrName>fillcolor</p:attrName>
                                        </p:attrNameLst>
                                      </p:cBhvr>
                                      <p:from>
                                        <a:srgbClr val="A8D9DC"/>
                                      </p:from>
                                      <p:to>
                                        <a:srgbClr val="A9D9DC"/>
                                      </p:to>
                                    </p:animClr>
                                  </p:childTnLst>
                                </p:cTn>
                              </p:par>
                              <p:par>
                                <p:cTn id="575" presetID="0" presetClass="emph" presetSubtype="0" fill="hold" nodeType="withEffect">
                                  <p:stCondLst>
                                    <p:cond delay="2400"/>
                                  </p:stCondLst>
                                  <p:childTnLst>
                                    <p:animClr clrSpc="rgb" dir="cw">
                                      <p:cBhvr additive="base">
                                        <p:cTn id="576" dur="1500" fill="hold"/>
                                        <p:tgtEl>
                                          <p:spTgt spid="93"/>
                                        </p:tgtEl>
                                        <p:attrNameLst>
                                          <p:attrName>fillcolor</p:attrName>
                                        </p:attrNameLst>
                                      </p:cBhvr>
                                      <p:from>
                                        <a:srgbClr val="97D2D5"/>
                                      </p:from>
                                      <p:to>
                                        <a:srgbClr val="97D2D5"/>
                                      </p:to>
                                    </p:animClr>
                                  </p:childTnLst>
                                </p:cTn>
                              </p:par>
                              <p:par>
                                <p:cTn id="577" presetID="0" presetClass="emph" presetSubtype="0" fill="hold" nodeType="withEffect">
                                  <p:stCondLst>
                                    <p:cond delay="2400"/>
                                  </p:stCondLst>
                                  <p:childTnLst>
                                    <p:animClr clrSpc="rgb" dir="cw">
                                      <p:cBhvr additive="base">
                                        <p:cTn id="578" dur="1500" fill="hold"/>
                                        <p:tgtEl>
                                          <p:spTgt spid="94"/>
                                        </p:tgtEl>
                                        <p:attrNameLst>
                                          <p:attrName>fillcolor</p:attrName>
                                        </p:attrNameLst>
                                      </p:cBhvr>
                                      <p:from>
                                        <a:srgbClr val="C8E6E9"/>
                                      </p:from>
                                      <p:to>
                                        <a:srgbClr val="C8E6E9"/>
                                      </p:to>
                                    </p:animClr>
                                  </p:childTnLst>
                                </p:cTn>
                              </p:par>
                              <p:par>
                                <p:cTn id="579" presetID="0" presetClass="emph" presetSubtype="0" fill="hold" nodeType="withEffect">
                                  <p:stCondLst>
                                    <p:cond delay="2400"/>
                                  </p:stCondLst>
                                  <p:childTnLst>
                                    <p:animClr clrSpc="rgb" dir="cw">
                                      <p:cBhvr additive="base">
                                        <p:cTn id="580" dur="1500" fill="hold"/>
                                        <p:tgtEl>
                                          <p:spTgt spid="95"/>
                                        </p:tgtEl>
                                        <p:attrNameLst>
                                          <p:attrName>fillcolor</p:attrName>
                                        </p:attrNameLst>
                                      </p:cBhvr>
                                      <p:from>
                                        <a:srgbClr val="CFE9EC"/>
                                      </p:from>
                                      <p:to>
                                        <a:srgbClr val="CFEAED"/>
                                      </p:to>
                                    </p:animClr>
                                  </p:childTnLst>
                                </p:cTn>
                              </p:par>
                              <p:par>
                                <p:cTn id="581" presetID="0" presetClass="emph" presetSubtype="0" fill="hold" nodeType="withEffect">
                                  <p:stCondLst>
                                    <p:cond delay="2400"/>
                                  </p:stCondLst>
                                  <p:childTnLst>
                                    <p:animClr clrSpc="rgb" dir="cw">
                                      <p:cBhvr additive="base">
                                        <p:cTn id="582" dur="1500" fill="hold"/>
                                        <p:tgtEl>
                                          <p:spTgt spid="96"/>
                                        </p:tgtEl>
                                        <p:attrNameLst>
                                          <p:attrName>fillcolor</p:attrName>
                                        </p:attrNameLst>
                                      </p:cBhvr>
                                      <p:from>
                                        <a:srgbClr val="A3D7DA"/>
                                      </p:from>
                                      <p:to>
                                        <a:srgbClr val="A5D8DB"/>
                                      </p:to>
                                    </p:animClr>
                                  </p:childTnLst>
                                </p:cTn>
                              </p:par>
                              <p:par>
                                <p:cTn id="583" presetID="0" presetClass="emph" presetSubtype="0" fill="hold" nodeType="withEffect">
                                  <p:stCondLst>
                                    <p:cond delay="2400"/>
                                  </p:stCondLst>
                                  <p:childTnLst>
                                    <p:animClr clrSpc="rgb" dir="cw">
                                      <p:cBhvr additive="base">
                                        <p:cTn id="584" dur="1500" fill="hold"/>
                                        <p:tgtEl>
                                          <p:spTgt spid="97"/>
                                        </p:tgtEl>
                                        <p:attrNameLst>
                                          <p:attrName>fillcolor</p:attrName>
                                        </p:attrNameLst>
                                      </p:cBhvr>
                                      <p:from>
                                        <a:srgbClr val="A0D6D9"/>
                                      </p:from>
                                      <p:to>
                                        <a:srgbClr val="A1D6D9"/>
                                      </p:to>
                                    </p:animClr>
                                  </p:childTnLst>
                                </p:cTn>
                              </p:par>
                              <p:par>
                                <p:cTn id="585" presetID="0" presetClass="emph" presetSubtype="0" fill="hold" nodeType="withEffect">
                                  <p:stCondLst>
                                    <p:cond delay="2400"/>
                                  </p:stCondLst>
                                  <p:childTnLst>
                                    <p:animClr clrSpc="rgb" dir="cw">
                                      <p:cBhvr additive="base">
                                        <p:cTn id="586" dur="1500" fill="hold"/>
                                        <p:tgtEl>
                                          <p:spTgt spid="98"/>
                                        </p:tgtEl>
                                        <p:attrNameLst>
                                          <p:attrName>fillcolor</p:attrName>
                                        </p:attrNameLst>
                                      </p:cBhvr>
                                      <p:from>
                                        <a:srgbClr val="1A364E"/>
                                      </p:from>
                                      <p:to>
                                        <a:srgbClr val="1A374F"/>
                                      </p:to>
                                    </p:animClr>
                                  </p:childTnLst>
                                </p:cTn>
                              </p:par>
                              <p:par>
                                <p:cTn id="587" presetID="0" presetClass="emph" presetSubtype="0" fill="hold" nodeType="withEffect">
                                  <p:stCondLst>
                                    <p:cond delay="2400"/>
                                  </p:stCondLst>
                                  <p:childTnLst>
                                    <p:animClr clrSpc="rgb" dir="cw">
                                      <p:cBhvr additive="base">
                                        <p:cTn id="588" dur="1500" fill="hold"/>
                                        <p:tgtEl>
                                          <p:spTgt spid="99"/>
                                        </p:tgtEl>
                                        <p:attrNameLst>
                                          <p:attrName>fillcolor</p:attrName>
                                        </p:attrNameLst>
                                      </p:cBhvr>
                                      <p:from>
                                        <a:srgbClr val="192E49"/>
                                      </p:from>
                                      <p:to>
                                        <a:srgbClr val="192F49"/>
                                      </p:to>
                                    </p:animClr>
                                  </p:childTnLst>
                                </p:cTn>
                              </p:par>
                              <p:par>
                                <p:cTn id="589" presetID="0" presetClass="emph" presetSubtype="0" fill="hold" nodeType="withEffect">
                                  <p:stCondLst>
                                    <p:cond delay="2400"/>
                                  </p:stCondLst>
                                  <p:childTnLst>
                                    <p:animClr clrSpc="rgb" dir="cw">
                                      <p:cBhvr additive="base">
                                        <p:cTn id="590" dur="1500" fill="hold"/>
                                        <p:tgtEl>
                                          <p:spTgt spid="100"/>
                                        </p:tgtEl>
                                        <p:attrNameLst>
                                          <p:attrName>fillcolor</p:attrName>
                                        </p:attrNameLst>
                                      </p:cBhvr>
                                      <p:from>
                                        <a:srgbClr val="EAF5F8"/>
                                      </p:from>
                                      <p:to>
                                        <a:srgbClr val="EAF5F8"/>
                                      </p:to>
                                    </p:animClr>
                                  </p:childTnLst>
                                </p:cTn>
                              </p:par>
                              <p:par>
                                <p:cTn id="591" presetID="0" presetClass="emph" presetSubtype="0" fill="hold" nodeType="withEffect">
                                  <p:stCondLst>
                                    <p:cond delay="2400"/>
                                  </p:stCondLst>
                                  <p:childTnLst>
                                    <p:animClr clrSpc="rgb" dir="cw">
                                      <p:cBhvr additive="base">
                                        <p:cTn id="592" dur="1500" fill="hold"/>
                                        <p:tgtEl>
                                          <p:spTgt spid="101"/>
                                        </p:tgtEl>
                                        <p:attrNameLst>
                                          <p:attrName>fillcolor</p:attrName>
                                        </p:attrNameLst>
                                      </p:cBhvr>
                                      <p:from>
                                        <a:srgbClr val="EBF5F8"/>
                                      </p:from>
                                      <p:to>
                                        <a:srgbClr val="ECF5F8"/>
                                      </p:to>
                                    </p:animClr>
                                  </p:childTnLst>
                                </p:cTn>
                              </p:par>
                              <p:par>
                                <p:cTn id="593" presetID="0" presetClass="emph" presetSubtype="0" fill="hold" nodeType="withEffect">
                                  <p:stCondLst>
                                    <p:cond delay="2400"/>
                                  </p:stCondLst>
                                  <p:childTnLst>
                                    <p:animClr clrSpc="rgb" dir="cw">
                                      <p:cBhvr additive="base">
                                        <p:cTn id="594" dur="1500" fill="hold"/>
                                        <p:tgtEl>
                                          <p:spTgt spid="102"/>
                                        </p:tgtEl>
                                        <p:attrNameLst>
                                          <p:attrName>fillcolor</p:attrName>
                                        </p:attrNameLst>
                                      </p:cBhvr>
                                      <p:from>
                                        <a:srgbClr val="E0F1F4"/>
                                      </p:from>
                                      <p:to>
                                        <a:srgbClr val="E2F1F4"/>
                                      </p:to>
                                    </p:animClr>
                                  </p:childTnLst>
                                </p:cTn>
                              </p:par>
                              <p:par>
                                <p:cTn id="595" presetID="0" presetClass="emph" presetSubtype="0" fill="hold" nodeType="withEffect">
                                  <p:stCondLst>
                                    <p:cond delay="2400"/>
                                  </p:stCondLst>
                                  <p:childTnLst>
                                    <p:animClr clrSpc="rgb" dir="cw">
                                      <p:cBhvr additive="base">
                                        <p:cTn id="596" dur="1500" fill="hold"/>
                                        <p:tgtEl>
                                          <p:spTgt spid="103"/>
                                        </p:tgtEl>
                                        <p:attrNameLst>
                                          <p:attrName>fillcolor</p:attrName>
                                        </p:attrNameLst>
                                      </p:cBhvr>
                                      <p:from>
                                        <a:srgbClr val="E7F3F6"/>
                                      </p:from>
                                      <p:to>
                                        <a:srgbClr val="E8F4F7"/>
                                      </p:to>
                                    </p:animClr>
                                  </p:childTnLst>
                                </p:cTn>
                              </p:par>
                              <p:par>
                                <p:cTn id="597" presetID="0" presetClass="emph" presetSubtype="0" fill="hold" nodeType="withEffect">
                                  <p:stCondLst>
                                    <p:cond delay="2400"/>
                                  </p:stCondLst>
                                  <p:childTnLst>
                                    <p:animClr clrSpc="rgb" dir="cw">
                                      <p:cBhvr additive="base">
                                        <p:cTn id="598" dur="1500" fill="hold"/>
                                        <p:tgtEl>
                                          <p:spTgt spid="104"/>
                                        </p:tgtEl>
                                        <p:attrNameLst>
                                          <p:attrName>fillcolor</p:attrName>
                                        </p:attrNameLst>
                                      </p:cBhvr>
                                      <p:from>
                                        <a:srgbClr val="E5F3F6"/>
                                      </p:from>
                                      <p:to>
                                        <a:srgbClr val="E6F3F6"/>
                                      </p:to>
                                    </p:animClr>
                                  </p:childTnLst>
                                </p:cTn>
                              </p:par>
                              <p:par>
                                <p:cTn id="599" presetID="0" presetClass="emph" presetSubtype="0" fill="hold" nodeType="withEffect">
                                  <p:stCondLst>
                                    <p:cond delay="2400"/>
                                  </p:stCondLst>
                                  <p:childTnLst>
                                    <p:animClr clrSpc="rgb" dir="cw">
                                      <p:cBhvr additive="base">
                                        <p:cTn id="600" dur="1500" fill="hold"/>
                                        <p:tgtEl>
                                          <p:spTgt spid="105"/>
                                        </p:tgtEl>
                                        <p:attrNameLst>
                                          <p:attrName>fillcolor</p:attrName>
                                        </p:attrNameLst>
                                      </p:cBhvr>
                                      <p:from>
                                        <a:srgbClr val="E0F1F4"/>
                                      </p:from>
                                      <p:to>
                                        <a:srgbClr val="E2F1F4"/>
                                      </p:to>
                                    </p:animClr>
                                  </p:childTnLst>
                                </p:cTn>
                              </p:par>
                              <p:par>
                                <p:cTn id="601" presetID="0" presetClass="emph" presetSubtype="0" fill="hold" nodeType="withEffect">
                                  <p:stCondLst>
                                    <p:cond delay="2400"/>
                                  </p:stCondLst>
                                  <p:childTnLst>
                                    <p:animClr clrSpc="rgb" dir="cw">
                                      <p:cBhvr additive="base">
                                        <p:cTn id="602" dur="1500" fill="hold"/>
                                        <p:tgtEl>
                                          <p:spTgt spid="106"/>
                                        </p:tgtEl>
                                        <p:attrNameLst>
                                          <p:attrName>fillcolor</p:attrName>
                                        </p:attrNameLst>
                                      </p:cBhvr>
                                      <p:from>
                                        <a:srgbClr val="D3EBEE"/>
                                      </p:from>
                                      <p:to>
                                        <a:srgbClr val="D5ECEF"/>
                                      </p:to>
                                    </p:animClr>
                                  </p:childTnLst>
                                </p:cTn>
                              </p:par>
                              <p:par>
                                <p:cTn id="603" presetID="0" presetClass="emph" presetSubtype="0" fill="hold" nodeType="withEffect">
                                  <p:stCondLst>
                                    <p:cond delay="2400"/>
                                  </p:stCondLst>
                                  <p:childTnLst>
                                    <p:animClr clrSpc="rgb" dir="cw">
                                      <p:cBhvr additive="base">
                                        <p:cTn id="604" dur="1500" fill="hold"/>
                                        <p:tgtEl>
                                          <p:spTgt spid="107"/>
                                        </p:tgtEl>
                                        <p:attrNameLst>
                                          <p:attrName>fillcolor</p:attrName>
                                        </p:attrNameLst>
                                      </p:cBhvr>
                                      <p:from>
                                        <a:srgbClr val="D9EDF0"/>
                                      </p:from>
                                      <p:to>
                                        <a:srgbClr val="DAEEF1"/>
                                      </p:to>
                                    </p:animClr>
                                  </p:childTnLst>
                                </p:cTn>
                              </p:par>
                              <p:par>
                                <p:cTn id="605" presetID="0" presetClass="emph" presetSubtype="0" fill="hold" nodeType="withEffect">
                                  <p:stCondLst>
                                    <p:cond delay="2400"/>
                                  </p:stCondLst>
                                  <p:childTnLst>
                                    <p:animClr clrSpc="rgb" dir="cw">
                                      <p:cBhvr additive="base">
                                        <p:cTn id="606" dur="1500" fill="hold"/>
                                        <p:tgtEl>
                                          <p:spTgt spid="108"/>
                                        </p:tgtEl>
                                        <p:attrNameLst>
                                          <p:attrName>fillcolor</p:attrName>
                                        </p:attrNameLst>
                                      </p:cBhvr>
                                      <p:from>
                                        <a:srgbClr val="DCEFF2"/>
                                      </p:from>
                                      <p:to>
                                        <a:srgbClr val="DDEFF2"/>
                                      </p:to>
                                    </p:animClr>
                                  </p:childTnLst>
                                </p:cTn>
                              </p:par>
                              <p:par>
                                <p:cTn id="607" presetID="0" presetClass="emph" presetSubtype="0" fill="hold" nodeType="withEffect">
                                  <p:stCondLst>
                                    <p:cond delay="2400"/>
                                  </p:stCondLst>
                                  <p:childTnLst>
                                    <p:animClr clrSpc="rgb" dir="cw">
                                      <p:cBhvr additive="base">
                                        <p:cTn id="608" dur="1500" fill="hold"/>
                                        <p:tgtEl>
                                          <p:spTgt spid="109"/>
                                        </p:tgtEl>
                                        <p:attrNameLst>
                                          <p:attrName>fillcolor</p:attrName>
                                        </p:attrNameLst>
                                      </p:cBhvr>
                                      <p:from>
                                        <a:srgbClr val="C7E6E9"/>
                                      </p:from>
                                      <p:to>
                                        <a:srgbClr val="C9E7EA"/>
                                      </p:to>
                                    </p:animClr>
                                  </p:childTnLst>
                                </p:cTn>
                              </p:par>
                              <p:par>
                                <p:cTn id="609" presetID="0" presetClass="emph" presetSubtype="0" fill="hold" nodeType="withEffect">
                                  <p:stCondLst>
                                    <p:cond delay="2400"/>
                                  </p:stCondLst>
                                  <p:childTnLst>
                                    <p:animClr clrSpc="rgb" dir="cw">
                                      <p:cBhvr additive="base">
                                        <p:cTn id="610" dur="1500" fill="hold"/>
                                        <p:tgtEl>
                                          <p:spTgt spid="110"/>
                                        </p:tgtEl>
                                        <p:attrNameLst>
                                          <p:attrName>fillcolor</p:attrName>
                                        </p:attrNameLst>
                                      </p:cBhvr>
                                      <p:from>
                                        <a:srgbClr val="A5D8DB"/>
                                      </p:from>
                                      <p:to>
                                        <a:srgbClr val="A8D9DC"/>
                                      </p:to>
                                    </p:animClr>
                                  </p:childTnLst>
                                </p:cTn>
                              </p:par>
                              <p:par>
                                <p:cTn id="611" presetID="0" presetClass="emph" presetSubtype="0" fill="hold" nodeType="withEffect">
                                  <p:stCondLst>
                                    <p:cond delay="2400"/>
                                  </p:stCondLst>
                                  <p:childTnLst>
                                    <p:animClr clrSpc="rgb" dir="cw">
                                      <p:cBhvr additive="base">
                                        <p:cTn id="612" dur="1500" fill="hold"/>
                                        <p:tgtEl>
                                          <p:spTgt spid="111"/>
                                        </p:tgtEl>
                                        <p:attrNameLst>
                                          <p:attrName>fillcolor</p:attrName>
                                        </p:attrNameLst>
                                      </p:cBhvr>
                                      <p:from>
                                        <a:srgbClr val="A0D6D9"/>
                                      </p:from>
                                      <p:to>
                                        <a:srgbClr val="A4D8DB"/>
                                      </p:to>
                                    </p:animClr>
                                  </p:childTnLst>
                                </p:cTn>
                              </p:par>
                              <p:par>
                                <p:cTn id="613" presetID="0" presetClass="emph" presetSubtype="0" fill="hold" nodeType="withEffect">
                                  <p:stCondLst>
                                    <p:cond delay="2400"/>
                                  </p:stCondLst>
                                  <p:childTnLst>
                                    <p:animClr clrSpc="rgb" dir="cw">
                                      <p:cBhvr additive="base">
                                        <p:cTn id="614" dur="1500" fill="hold"/>
                                        <p:tgtEl>
                                          <p:spTgt spid="112"/>
                                        </p:tgtEl>
                                        <p:attrNameLst>
                                          <p:attrName>fillcolor</p:attrName>
                                        </p:attrNameLst>
                                      </p:cBhvr>
                                      <p:from>
                                        <a:srgbClr val="469AA0"/>
                                      </p:from>
                                      <p:to>
                                        <a:srgbClr val="4C9EA4"/>
                                      </p:to>
                                    </p:animClr>
                                  </p:childTnLst>
                                </p:cTn>
                              </p:par>
                              <p:par>
                                <p:cTn id="615" presetID="0" presetClass="emph" presetSubtype="0" fill="hold" nodeType="withEffect">
                                  <p:stCondLst>
                                    <p:cond delay="2400"/>
                                  </p:stCondLst>
                                  <p:childTnLst>
                                    <p:animClr clrSpc="rgb" dir="cw">
                                      <p:cBhvr additive="base">
                                        <p:cTn id="616" dur="1500" fill="hold"/>
                                        <p:tgtEl>
                                          <p:spTgt spid="113"/>
                                        </p:tgtEl>
                                        <p:attrNameLst>
                                          <p:attrName>fillcolor</p:attrName>
                                        </p:attrNameLst>
                                      </p:cBhvr>
                                      <p:from>
                                        <a:srgbClr val="489BA1"/>
                                      </p:from>
                                      <p:to>
                                        <a:srgbClr val="4FA0A6"/>
                                      </p:to>
                                    </p:animClr>
                                  </p:childTnLst>
                                </p:cTn>
                              </p:par>
                              <p:par>
                                <p:cTn id="617" presetID="0" presetClass="emph" presetSubtype="0" fill="hold" nodeType="withEffect">
                                  <p:stCondLst>
                                    <p:cond delay="2400"/>
                                  </p:stCondLst>
                                  <p:childTnLst>
                                    <p:animClr clrSpc="rgb" dir="cw">
                                      <p:cBhvr additive="base">
                                        <p:cTn id="618" dur="1500" fill="hold"/>
                                        <p:tgtEl>
                                          <p:spTgt spid="114"/>
                                        </p:tgtEl>
                                        <p:attrNameLst>
                                          <p:attrName>fillcolor</p:attrName>
                                        </p:attrNameLst>
                                      </p:cBhvr>
                                      <p:from>
                                        <a:srgbClr val="71B9BD"/>
                                      </p:from>
                                      <p:to>
                                        <a:srgbClr val="76BCC0"/>
                                      </p:to>
                                    </p:animClr>
                                  </p:childTnLst>
                                </p:cTn>
                              </p:par>
                              <p:par>
                                <p:cTn id="619" presetID="0" presetClass="emph" presetSubtype="0" fill="hold" nodeType="withEffect">
                                  <p:stCondLst>
                                    <p:cond delay="2400"/>
                                  </p:stCondLst>
                                  <p:childTnLst>
                                    <p:animClr clrSpc="rgb" dir="cw">
                                      <p:cBhvr additive="base">
                                        <p:cTn id="620" dur="1500" fill="hold"/>
                                        <p:tgtEl>
                                          <p:spTgt spid="115"/>
                                        </p:tgtEl>
                                        <p:attrNameLst>
                                          <p:attrName>fillcolor</p:attrName>
                                        </p:attrNameLst>
                                      </p:cBhvr>
                                      <p:from>
                                        <a:srgbClr val="94D0D3"/>
                                      </p:from>
                                      <p:to>
                                        <a:srgbClr val="97D2D5"/>
                                      </p:to>
                                    </p:animClr>
                                  </p:childTnLst>
                                </p:cTn>
                              </p:par>
                              <p:par>
                                <p:cTn id="621" presetID="0" presetClass="emph" presetSubtype="0" fill="hold" nodeType="withEffect">
                                  <p:stCondLst>
                                    <p:cond delay="2400"/>
                                  </p:stCondLst>
                                  <p:childTnLst>
                                    <p:animClr clrSpc="rgb" dir="cw">
                                      <p:cBhvr additive="base">
                                        <p:cTn id="622" dur="1500" fill="hold"/>
                                        <p:tgtEl>
                                          <p:spTgt spid="116"/>
                                        </p:tgtEl>
                                        <p:attrNameLst>
                                          <p:attrName>fillcolor</p:attrName>
                                        </p:attrNameLst>
                                      </p:cBhvr>
                                      <p:from>
                                        <a:srgbClr val="CAE7EA"/>
                                      </p:from>
                                      <p:to>
                                        <a:srgbClr val="C9E7EA"/>
                                      </p:to>
                                    </p:animClr>
                                  </p:childTnLst>
                                </p:cTn>
                              </p:par>
                              <p:par>
                                <p:cTn id="623" presetID="0" presetClass="emph" presetSubtype="0" fill="hold" nodeType="withEffect">
                                  <p:stCondLst>
                                    <p:cond delay="2400"/>
                                  </p:stCondLst>
                                  <p:childTnLst>
                                    <p:animClr clrSpc="rgb" dir="cw">
                                      <p:cBhvr additive="base">
                                        <p:cTn id="624" dur="1500" fill="hold"/>
                                        <p:tgtEl>
                                          <p:spTgt spid="117"/>
                                        </p:tgtEl>
                                        <p:attrNameLst>
                                          <p:attrName>fillcolor</p:attrName>
                                        </p:attrNameLst>
                                      </p:cBhvr>
                                      <p:from>
                                        <a:srgbClr val="AADADD"/>
                                      </p:from>
                                      <p:to>
                                        <a:srgbClr val="AADADD"/>
                                      </p:to>
                                    </p:animClr>
                                  </p:childTnLst>
                                </p:cTn>
                              </p:par>
                              <p:par>
                                <p:cTn id="625" presetID="0" presetClass="emph" presetSubtype="0" fill="hold" nodeType="withEffect">
                                  <p:stCondLst>
                                    <p:cond delay="2400"/>
                                  </p:stCondLst>
                                  <p:childTnLst>
                                    <p:animClr clrSpc="rgb" dir="cw">
                                      <p:cBhvr additive="base">
                                        <p:cTn id="626" dur="1500" fill="hold"/>
                                        <p:tgtEl>
                                          <p:spTgt spid="118"/>
                                        </p:tgtEl>
                                        <p:attrNameLst>
                                          <p:attrName>fillcolor</p:attrName>
                                        </p:attrNameLst>
                                      </p:cBhvr>
                                      <p:from>
                                        <a:srgbClr val="A0D6D9"/>
                                      </p:from>
                                      <p:to>
                                        <a:srgbClr val="A0D6D9"/>
                                      </p:to>
                                    </p:animClr>
                                  </p:childTnLst>
                                </p:cTn>
                              </p:par>
                              <p:par>
                                <p:cTn id="627" presetID="0" presetClass="emph" presetSubtype="0" fill="hold" nodeType="withEffect">
                                  <p:stCondLst>
                                    <p:cond delay="2400"/>
                                  </p:stCondLst>
                                  <p:childTnLst>
                                    <p:animClr clrSpc="rgb" dir="cw">
                                      <p:cBhvr additive="base">
                                        <p:cTn id="628" dur="1500" fill="hold"/>
                                        <p:tgtEl>
                                          <p:spTgt spid="119"/>
                                        </p:tgtEl>
                                        <p:attrNameLst>
                                          <p:attrName>fillcolor</p:attrName>
                                        </p:attrNameLst>
                                      </p:cBhvr>
                                      <p:from>
                                        <a:srgbClr val="C7E6E9"/>
                                      </p:from>
                                      <p:to>
                                        <a:srgbClr val="C7E6E9"/>
                                      </p:to>
                                    </p:animClr>
                                  </p:childTnLst>
                                </p:cTn>
                              </p:par>
                              <p:par>
                                <p:cTn id="629" presetID="0" presetClass="emph" presetSubtype="0" fill="hold" nodeType="withEffect">
                                  <p:stCondLst>
                                    <p:cond delay="2400"/>
                                  </p:stCondLst>
                                  <p:childTnLst>
                                    <p:animClr clrSpc="rgb" dir="cw">
                                      <p:cBhvr additive="base">
                                        <p:cTn id="630" dur="1500" fill="hold"/>
                                        <p:tgtEl>
                                          <p:spTgt spid="120"/>
                                        </p:tgtEl>
                                        <p:attrNameLst>
                                          <p:attrName>fillcolor</p:attrName>
                                        </p:attrNameLst>
                                      </p:cBhvr>
                                      <p:from>
                                        <a:srgbClr val="3E949A"/>
                                      </p:from>
                                      <p:to>
                                        <a:srgbClr val="3E949A"/>
                                      </p:to>
                                    </p:animClr>
                                  </p:childTnLst>
                                </p:cTn>
                              </p:par>
                              <p:par>
                                <p:cTn id="631" presetID="0" presetClass="emph" presetSubtype="0" fill="hold" nodeType="withEffect">
                                  <p:stCondLst>
                                    <p:cond delay="2400"/>
                                  </p:stCondLst>
                                  <p:childTnLst>
                                    <p:animClr clrSpc="rgb" dir="cw">
                                      <p:cBhvr additive="base">
                                        <p:cTn id="632" dur="1500" fill="hold"/>
                                        <p:tgtEl>
                                          <p:spTgt spid="121"/>
                                        </p:tgtEl>
                                        <p:attrNameLst>
                                          <p:attrName>fillcolor</p:attrName>
                                        </p:attrNameLst>
                                      </p:cBhvr>
                                      <p:from>
                                        <a:srgbClr val="58A7AC"/>
                                      </p:from>
                                      <p:to>
                                        <a:srgbClr val="58A7AC"/>
                                      </p:to>
                                    </p:animClr>
                                  </p:childTnLst>
                                </p:cTn>
                              </p:par>
                              <p:par>
                                <p:cTn id="633" presetID="0" presetClass="emph" presetSubtype="0" fill="hold" nodeType="withEffect">
                                  <p:stCondLst>
                                    <p:cond delay="2400"/>
                                  </p:stCondLst>
                                  <p:childTnLst>
                                    <p:animClr clrSpc="rgb" dir="cw">
                                      <p:cBhvr additive="base">
                                        <p:cTn id="634" dur="1500" fill="hold"/>
                                        <p:tgtEl>
                                          <p:spTgt spid="122"/>
                                        </p:tgtEl>
                                        <p:attrNameLst>
                                          <p:attrName>fillcolor</p:attrName>
                                        </p:attrNameLst>
                                      </p:cBhvr>
                                      <p:from>
                                        <a:srgbClr val="65B0B5"/>
                                      </p:from>
                                      <p:to>
                                        <a:srgbClr val="64AFB4"/>
                                      </p:to>
                                    </p:animClr>
                                  </p:childTnLst>
                                </p:cTn>
                              </p:par>
                              <p:par>
                                <p:cTn id="635" presetID="0" presetClass="emph" presetSubtype="0" fill="hold" nodeType="withEffect">
                                  <p:stCondLst>
                                    <p:cond delay="2400"/>
                                  </p:stCondLst>
                                  <p:childTnLst>
                                    <p:animClr clrSpc="rgb" dir="cw">
                                      <p:cBhvr additive="base">
                                        <p:cTn id="636" dur="1500" fill="hold"/>
                                        <p:tgtEl>
                                          <p:spTgt spid="123"/>
                                        </p:tgtEl>
                                        <p:attrNameLst>
                                          <p:attrName>fillcolor</p:attrName>
                                        </p:attrNameLst>
                                      </p:cBhvr>
                                      <p:from>
                                        <a:srgbClr val="399097"/>
                                      </p:from>
                                      <p:to>
                                        <a:srgbClr val="388F96"/>
                                      </p:to>
                                    </p:animClr>
                                  </p:childTnLst>
                                </p:cTn>
                              </p:par>
                              <p:par>
                                <p:cTn id="637" presetID="0" presetClass="emph" presetSubtype="0" fill="hold" nodeType="withEffect">
                                  <p:stCondLst>
                                    <p:cond delay="2400"/>
                                  </p:stCondLst>
                                  <p:childTnLst>
                                    <p:animClr clrSpc="rgb" dir="cw">
                                      <p:cBhvr additive="base">
                                        <p:cTn id="638" dur="1500" fill="hold"/>
                                        <p:tgtEl>
                                          <p:spTgt spid="124"/>
                                        </p:tgtEl>
                                        <p:attrNameLst>
                                          <p:attrName>fillcolor</p:attrName>
                                        </p:attrNameLst>
                                      </p:cBhvr>
                                      <p:from>
                                        <a:srgbClr val="7BC0C4"/>
                                      </p:from>
                                      <p:to>
                                        <a:srgbClr val="7ABFC3"/>
                                      </p:to>
                                    </p:animClr>
                                  </p:childTnLst>
                                </p:cTn>
                              </p:par>
                              <p:par>
                                <p:cTn id="639" presetID="0" presetClass="emph" presetSubtype="0" fill="hold" nodeType="withEffect">
                                  <p:stCondLst>
                                    <p:cond delay="2400"/>
                                  </p:stCondLst>
                                  <p:childTnLst>
                                    <p:animClr clrSpc="rgb" dir="cw">
                                      <p:cBhvr additive="base">
                                        <p:cTn id="640" dur="1500" fill="hold"/>
                                        <p:tgtEl>
                                          <p:spTgt spid="125"/>
                                        </p:tgtEl>
                                        <p:attrNameLst>
                                          <p:attrName>fillcolor</p:attrName>
                                        </p:attrNameLst>
                                      </p:cBhvr>
                                      <p:from>
                                        <a:srgbClr val="6EB7BB"/>
                                      </p:from>
                                      <p:to>
                                        <a:srgbClr val="6DB6BA"/>
                                      </p:to>
                                    </p:animClr>
                                  </p:childTnLst>
                                </p:cTn>
                              </p:par>
                              <p:par>
                                <p:cTn id="641" presetID="0" presetClass="emph" presetSubtype="0" fill="hold" nodeType="withEffect">
                                  <p:stCondLst>
                                    <p:cond delay="2400"/>
                                  </p:stCondLst>
                                  <p:childTnLst>
                                    <p:animClr clrSpc="rgb" dir="cw">
                                      <p:cBhvr additive="base">
                                        <p:cTn id="642" dur="1500" fill="hold"/>
                                        <p:tgtEl>
                                          <p:spTgt spid="126"/>
                                        </p:tgtEl>
                                        <p:attrNameLst>
                                          <p:attrName>fillcolor</p:attrName>
                                        </p:attrNameLst>
                                      </p:cBhvr>
                                      <p:from>
                                        <a:srgbClr val="41969D"/>
                                      </p:from>
                                      <p:to>
                                        <a:srgbClr val="40959C"/>
                                      </p:to>
                                    </p:animClr>
                                  </p:childTnLst>
                                </p:cTn>
                              </p:par>
                              <p:par>
                                <p:cTn id="643" presetID="0" presetClass="emph" presetSubtype="0" fill="hold" nodeType="withEffect">
                                  <p:stCondLst>
                                    <p:cond delay="2400"/>
                                  </p:stCondLst>
                                  <p:childTnLst>
                                    <p:animClr clrSpc="rgb" dir="cw">
                                      <p:cBhvr additive="base">
                                        <p:cTn id="644" dur="1500" fill="hold"/>
                                        <p:tgtEl>
                                          <p:spTgt spid="127"/>
                                        </p:tgtEl>
                                        <p:attrNameLst>
                                          <p:attrName>fillcolor</p:attrName>
                                        </p:attrNameLst>
                                      </p:cBhvr>
                                      <p:from>
                                        <a:srgbClr val="1E7982"/>
                                      </p:from>
                                      <p:to>
                                        <a:srgbClr val="1E7881"/>
                                      </p:to>
                                    </p:animClr>
                                  </p:childTnLst>
                                </p:cTn>
                              </p:par>
                              <p:par>
                                <p:cTn id="645" presetID="0" presetClass="emph" presetSubtype="0" fill="hold" nodeType="withEffect">
                                  <p:stCondLst>
                                    <p:cond delay="2400"/>
                                  </p:stCondLst>
                                  <p:childTnLst>
                                    <p:animClr clrSpc="rgb" dir="cw">
                                      <p:cBhvr additive="base">
                                        <p:cTn id="646" dur="1500" fill="hold"/>
                                        <p:tgtEl>
                                          <p:spTgt spid="128"/>
                                        </p:tgtEl>
                                        <p:attrNameLst>
                                          <p:attrName>fillcolor</p:attrName>
                                        </p:attrNameLst>
                                      </p:cBhvr>
                                      <p:from>
                                        <a:srgbClr val="6AB3B8"/>
                                      </p:from>
                                      <p:to>
                                        <a:srgbClr val="6BB4B9"/>
                                      </p:to>
                                    </p:animClr>
                                  </p:childTnLst>
                                </p:cTn>
                              </p:par>
                              <p:par>
                                <p:cTn id="647" presetID="0" presetClass="emph" presetSubtype="0" fill="hold" nodeType="withEffect">
                                  <p:stCondLst>
                                    <p:cond delay="2400"/>
                                  </p:stCondLst>
                                  <p:childTnLst>
                                    <p:animClr clrSpc="rgb" dir="cw">
                                      <p:cBhvr additive="base">
                                        <p:cTn id="648" dur="1500" fill="hold"/>
                                        <p:tgtEl>
                                          <p:spTgt spid="129"/>
                                        </p:tgtEl>
                                        <p:attrNameLst>
                                          <p:attrName>fillcolor</p:attrName>
                                        </p:attrNameLst>
                                      </p:cBhvr>
                                      <p:from>
                                        <a:srgbClr val="4A9CA2"/>
                                      </p:from>
                                      <p:to>
                                        <a:srgbClr val="4B9EA4"/>
                                      </p:to>
                                    </p:animClr>
                                  </p:childTnLst>
                                </p:cTn>
                              </p:par>
                              <p:par>
                                <p:cTn id="649" presetID="0" presetClass="emph" presetSubtype="0" fill="hold" nodeType="withEffect">
                                  <p:stCondLst>
                                    <p:cond delay="2400"/>
                                  </p:stCondLst>
                                  <p:childTnLst>
                                    <p:animClr clrSpc="rgb" dir="cw">
                                      <p:cBhvr additive="base">
                                        <p:cTn id="650" dur="1500" fill="hold"/>
                                        <p:tgtEl>
                                          <p:spTgt spid="130"/>
                                        </p:tgtEl>
                                        <p:attrNameLst>
                                          <p:attrName>fillcolor</p:attrName>
                                        </p:attrNameLst>
                                      </p:cBhvr>
                                      <p:from>
                                        <a:srgbClr val="6DB6BA"/>
                                      </p:from>
                                      <p:to>
                                        <a:srgbClr val="6DB6BA"/>
                                      </p:to>
                                    </p:animClr>
                                  </p:childTnLst>
                                </p:cTn>
                              </p:par>
                              <p:par>
                                <p:cTn id="651" presetID="0" presetClass="emph" presetSubtype="0" fill="hold" nodeType="withEffect">
                                  <p:stCondLst>
                                    <p:cond delay="2400"/>
                                  </p:stCondLst>
                                  <p:childTnLst>
                                    <p:animClr clrSpc="rgb" dir="cw">
                                      <p:cBhvr additive="base">
                                        <p:cTn id="652" dur="1500" fill="hold"/>
                                        <p:tgtEl>
                                          <p:spTgt spid="131"/>
                                        </p:tgtEl>
                                        <p:attrNameLst>
                                          <p:attrName>fillcolor</p:attrName>
                                        </p:attrNameLst>
                                      </p:cBhvr>
                                      <p:from>
                                        <a:srgbClr val="51A1A7"/>
                                      </p:from>
                                      <p:to>
                                        <a:srgbClr val="50A1A7"/>
                                      </p:to>
                                    </p:animClr>
                                  </p:childTnLst>
                                </p:cTn>
                              </p:par>
                              <p:par>
                                <p:cTn id="653" presetID="0" presetClass="emph" presetSubtype="0" fill="hold" nodeType="withEffect">
                                  <p:stCondLst>
                                    <p:cond delay="2400"/>
                                  </p:stCondLst>
                                  <p:childTnLst>
                                    <p:animClr clrSpc="rgb" dir="cw">
                                      <p:cBhvr additive="base">
                                        <p:cTn id="654" dur="1500" fill="hold"/>
                                        <p:tgtEl>
                                          <p:spTgt spid="132"/>
                                        </p:tgtEl>
                                        <p:attrNameLst>
                                          <p:attrName>fillcolor</p:attrName>
                                        </p:attrNameLst>
                                      </p:cBhvr>
                                      <p:from>
                                        <a:srgbClr val="1E7781"/>
                                      </p:from>
                                      <p:to>
                                        <a:srgbClr val="1E7781"/>
                                      </p:to>
                                    </p:animClr>
                                  </p:childTnLst>
                                </p:cTn>
                              </p:par>
                              <p:par>
                                <p:cTn id="655" presetID="0" presetClass="emph" presetSubtype="0" fill="hold" nodeType="withEffect">
                                  <p:stCondLst>
                                    <p:cond delay="2400"/>
                                  </p:stCondLst>
                                  <p:childTnLst>
                                    <p:animClr clrSpc="rgb" dir="cw">
                                      <p:cBhvr additive="base">
                                        <p:cTn id="656" dur="1500" fill="hold"/>
                                        <p:tgtEl>
                                          <p:spTgt spid="133"/>
                                        </p:tgtEl>
                                        <p:attrNameLst>
                                          <p:attrName>fillcolor</p:attrName>
                                        </p:attrNameLst>
                                      </p:cBhvr>
                                      <p:from>
                                        <a:srgbClr val="1C606F"/>
                                      </p:from>
                                      <p:to>
                                        <a:srgbClr val="1C606F"/>
                                      </p:to>
                                    </p:animClr>
                                  </p:childTnLst>
                                </p:cTn>
                              </p:par>
                              <p:par>
                                <p:cTn id="657" presetID="0" presetClass="emph" presetSubtype="0" fill="hold" nodeType="withEffect">
                                  <p:stCondLst>
                                    <p:cond delay="2400"/>
                                  </p:stCondLst>
                                  <p:childTnLst>
                                    <p:animClr clrSpc="rgb" dir="cw">
                                      <p:cBhvr additive="base">
                                        <p:cTn id="658" dur="1500" fill="hold"/>
                                        <p:tgtEl>
                                          <p:spTgt spid="134"/>
                                        </p:tgtEl>
                                        <p:attrNameLst>
                                          <p:attrName>fillcolor</p:attrName>
                                        </p:attrNameLst>
                                      </p:cBhvr>
                                      <p:from>
                                        <a:srgbClr val="469AA0"/>
                                      </p:from>
                                      <p:to>
                                        <a:srgbClr val="479BA1"/>
                                      </p:to>
                                    </p:animClr>
                                  </p:childTnLst>
                                </p:cTn>
                              </p:par>
                              <p:par>
                                <p:cTn id="659" presetID="0" presetClass="emph" presetSubtype="0" fill="hold" nodeType="withEffect">
                                  <p:stCondLst>
                                    <p:cond delay="2400"/>
                                  </p:stCondLst>
                                  <p:childTnLst>
                                    <p:animClr clrSpc="rgb" dir="cw">
                                      <p:cBhvr additive="base">
                                        <p:cTn id="660" dur="1500" fill="hold"/>
                                        <p:tgtEl>
                                          <p:spTgt spid="135"/>
                                        </p:tgtEl>
                                        <p:attrNameLst>
                                          <p:attrName>fillcolor</p:attrName>
                                        </p:attrNameLst>
                                      </p:cBhvr>
                                      <p:from>
                                        <a:srgbClr val="489BA2"/>
                                      </p:from>
                                      <p:to>
                                        <a:srgbClr val="4A9DA3"/>
                                      </p:to>
                                    </p:animClr>
                                  </p:childTnLst>
                                </p:cTn>
                              </p:par>
                              <p:par>
                                <p:cTn id="661" presetID="0" presetClass="emph" presetSubtype="0" fill="hold" nodeType="withEffect">
                                  <p:stCondLst>
                                    <p:cond delay="2400"/>
                                  </p:stCondLst>
                                  <p:childTnLst>
                                    <p:animClr clrSpc="rgb" dir="cw">
                                      <p:cBhvr additive="base">
                                        <p:cTn id="662" dur="1500" fill="hold"/>
                                        <p:tgtEl>
                                          <p:spTgt spid="136"/>
                                        </p:tgtEl>
                                        <p:attrNameLst>
                                          <p:attrName>fillcolor</p:attrName>
                                        </p:attrNameLst>
                                      </p:cBhvr>
                                      <p:from>
                                        <a:srgbClr val="1E767F"/>
                                      </p:from>
                                      <p:to>
                                        <a:srgbClr val="1E7680"/>
                                      </p:to>
                                    </p:animClr>
                                  </p:childTnLst>
                                </p:cTn>
                              </p:par>
                              <p:par>
                                <p:cTn id="663" presetID="0" presetClass="emph" presetSubtype="0" fill="hold" nodeType="withEffect">
                                  <p:stCondLst>
                                    <p:cond delay="2400"/>
                                  </p:stCondLst>
                                  <p:childTnLst>
                                    <p:animClr clrSpc="rgb" dir="cw">
                                      <p:cBhvr additive="base">
                                        <p:cTn id="664" dur="1500" fill="hold"/>
                                        <p:tgtEl>
                                          <p:spTgt spid="137"/>
                                        </p:tgtEl>
                                        <p:attrNameLst>
                                          <p:attrName>fillcolor</p:attrName>
                                        </p:attrNameLst>
                                      </p:cBhvr>
                                      <p:from>
                                        <a:srgbClr val="1C5869"/>
                                      </p:from>
                                      <p:to>
                                        <a:srgbClr val="1C5969"/>
                                      </p:to>
                                    </p:animClr>
                                  </p:childTnLst>
                                </p:cTn>
                              </p:par>
                              <p:par>
                                <p:cTn id="665" presetID="0" presetClass="emph" presetSubtype="0" fill="hold" nodeType="withEffect">
                                  <p:stCondLst>
                                    <p:cond delay="2400"/>
                                  </p:stCondLst>
                                  <p:childTnLst>
                                    <p:animClr clrSpc="rgb" dir="cw">
                                      <p:cBhvr additive="base">
                                        <p:cTn id="666" dur="1500" fill="hold"/>
                                        <p:tgtEl>
                                          <p:spTgt spid="138"/>
                                        </p:tgtEl>
                                        <p:attrNameLst>
                                          <p:attrName>fillcolor</p:attrName>
                                        </p:attrNameLst>
                                      </p:cBhvr>
                                      <p:from>
                                        <a:srgbClr val="1A4056"/>
                                      </p:from>
                                      <p:to>
                                        <a:srgbClr val="1A4157"/>
                                      </p:to>
                                    </p:animClr>
                                  </p:childTnLst>
                                </p:cTn>
                              </p:par>
                              <p:par>
                                <p:cTn id="667" presetID="0" presetClass="emph" presetSubtype="0" fill="hold" nodeType="withEffect">
                                  <p:stCondLst>
                                    <p:cond delay="2400"/>
                                  </p:stCondLst>
                                  <p:childTnLst>
                                    <p:animClr clrSpc="rgb" dir="cw">
                                      <p:cBhvr additive="base">
                                        <p:cTn id="668" dur="1500" fill="hold"/>
                                        <p:tgtEl>
                                          <p:spTgt spid="139"/>
                                        </p:tgtEl>
                                        <p:attrNameLst>
                                          <p:attrName>fillcolor</p:attrName>
                                        </p:attrNameLst>
                                      </p:cBhvr>
                                      <p:from>
                                        <a:srgbClr val="1A4056"/>
                                      </p:from>
                                      <p:to>
                                        <a:srgbClr val="1A4056"/>
                                      </p:to>
                                    </p:animClr>
                                  </p:childTnLst>
                                </p:cTn>
                              </p:par>
                              <p:par>
                                <p:cTn id="669" presetID="0" presetClass="emph" presetSubtype="0" fill="hold" nodeType="withEffect">
                                  <p:stCondLst>
                                    <p:cond delay="2400"/>
                                  </p:stCondLst>
                                  <p:childTnLst>
                                    <p:animClr clrSpc="rgb" dir="cw">
                                      <p:cBhvr additive="base">
                                        <p:cTn id="670" dur="1500" fill="hold"/>
                                        <p:tgtEl>
                                          <p:spTgt spid="140"/>
                                        </p:tgtEl>
                                        <p:attrNameLst>
                                          <p:attrName>fillcolor</p:attrName>
                                        </p:attrNameLst>
                                      </p:cBhvr>
                                      <p:from>
                                        <a:srgbClr val="1E7D85"/>
                                      </p:from>
                                      <p:to>
                                        <a:srgbClr val="228088"/>
                                      </p:to>
                                    </p:animClr>
                                  </p:childTnLst>
                                </p:cTn>
                              </p:par>
                              <p:par>
                                <p:cTn id="671" presetID="0" presetClass="emph" presetSubtype="0" fill="hold" nodeType="withEffect">
                                  <p:stCondLst>
                                    <p:cond delay="2400"/>
                                  </p:stCondLst>
                                  <p:childTnLst>
                                    <p:animClr clrSpc="rgb" dir="cw">
                                      <p:cBhvr additive="base">
                                        <p:cTn id="672" dur="1500" fill="hold"/>
                                        <p:tgtEl>
                                          <p:spTgt spid="141"/>
                                        </p:tgtEl>
                                        <p:attrNameLst>
                                          <p:attrName>fillcolor</p:attrName>
                                        </p:attrNameLst>
                                      </p:cBhvr>
                                      <p:from>
                                        <a:srgbClr val="1E7780"/>
                                      </p:from>
                                      <p:to>
                                        <a:srgbClr val="1E7A83"/>
                                      </p:to>
                                    </p:animClr>
                                  </p:childTnLst>
                                </p:cTn>
                              </p:par>
                              <p:par>
                                <p:cTn id="673" presetID="0" presetClass="emph" presetSubtype="0" fill="hold" nodeType="withEffect">
                                  <p:stCondLst>
                                    <p:cond delay="2400"/>
                                  </p:stCondLst>
                                  <p:childTnLst>
                                    <p:animClr clrSpc="rgb" dir="cw">
                                      <p:cBhvr additive="base">
                                        <p:cTn id="674" dur="1500" fill="hold"/>
                                        <p:tgtEl>
                                          <p:spTgt spid="142"/>
                                        </p:tgtEl>
                                        <p:attrNameLst>
                                          <p:attrName>fillcolor</p:attrName>
                                        </p:attrNameLst>
                                      </p:cBhvr>
                                      <p:from>
                                        <a:srgbClr val="1D727D"/>
                                      </p:from>
                                      <p:to>
                                        <a:srgbClr val="1D747E"/>
                                      </p:to>
                                    </p:animClr>
                                  </p:childTnLst>
                                </p:cTn>
                              </p:par>
                              <p:par>
                                <p:cTn id="675" presetID="0" presetClass="emph" presetSubtype="0" fill="hold" nodeType="withEffect">
                                  <p:stCondLst>
                                    <p:cond delay="2400"/>
                                  </p:stCondLst>
                                  <p:childTnLst>
                                    <p:animClr clrSpc="rgb" dir="cw">
                                      <p:cBhvr additive="base">
                                        <p:cTn id="676" dur="1500" fill="hold"/>
                                        <p:tgtEl>
                                          <p:spTgt spid="143"/>
                                        </p:tgtEl>
                                        <p:attrNameLst>
                                          <p:attrName>fillcolor</p:attrName>
                                        </p:attrNameLst>
                                      </p:cBhvr>
                                      <p:from>
                                        <a:srgbClr val="1C5E6D"/>
                                      </p:from>
                                      <p:to>
                                        <a:srgbClr val="1C5F6E"/>
                                      </p:to>
                                    </p:animClr>
                                  </p:childTnLst>
                                </p:cTn>
                              </p:par>
                              <p:par>
                                <p:cTn id="677" presetID="0" presetClass="emph" presetSubtype="0" fill="hold" nodeType="withEffect">
                                  <p:stCondLst>
                                    <p:cond delay="2400"/>
                                  </p:stCondLst>
                                  <p:childTnLst>
                                    <p:animClr clrSpc="rgb" dir="cw">
                                      <p:cBhvr additive="base">
                                        <p:cTn id="678" dur="1500" fill="hold"/>
                                        <p:tgtEl>
                                          <p:spTgt spid="144"/>
                                        </p:tgtEl>
                                        <p:attrNameLst>
                                          <p:attrName>fillcolor</p:attrName>
                                        </p:attrNameLst>
                                      </p:cBhvr>
                                      <p:from>
                                        <a:srgbClr val="1A3D54"/>
                                      </p:from>
                                      <p:to>
                                        <a:srgbClr val="1A3F55"/>
                                      </p:to>
                                    </p:animClr>
                                  </p:childTnLst>
                                </p:cTn>
                              </p:par>
                              <p:par>
                                <p:cTn id="679" presetID="0" presetClass="emph" presetSubtype="0" fill="hold" nodeType="withEffect">
                                  <p:stCondLst>
                                    <p:cond delay="2400"/>
                                  </p:stCondLst>
                                  <p:childTnLst>
                                    <p:animClr clrSpc="rgb" dir="cw">
                                      <p:cBhvr additive="base">
                                        <p:cTn id="680" dur="1500" fill="hold"/>
                                        <p:tgtEl>
                                          <p:spTgt spid="145"/>
                                        </p:tgtEl>
                                        <p:attrNameLst>
                                          <p:attrName>fillcolor</p:attrName>
                                        </p:attrNameLst>
                                      </p:cBhvr>
                                      <p:from>
                                        <a:srgbClr val="1A4257"/>
                                      </p:from>
                                      <p:to>
                                        <a:srgbClr val="1A4358"/>
                                      </p:to>
                                    </p:animClr>
                                  </p:childTnLst>
                                </p:cTn>
                              </p:par>
                              <p:par>
                                <p:cTn id="681" presetID="0" presetClass="emph" presetSubtype="0" fill="hold" nodeType="withEffect">
                                  <p:stCondLst>
                                    <p:cond delay="2400"/>
                                  </p:stCondLst>
                                  <p:childTnLst>
                                    <p:animClr clrSpc="rgb" dir="cw">
                                      <p:cBhvr additive="base">
                                        <p:cTn id="682" dur="1500" fill="hold"/>
                                        <p:tgtEl>
                                          <p:spTgt spid="146"/>
                                        </p:tgtEl>
                                        <p:attrNameLst>
                                          <p:attrName>fillcolor</p:attrName>
                                        </p:attrNameLst>
                                      </p:cBhvr>
                                      <p:from>
                                        <a:srgbClr val="62AEB3"/>
                                      </p:from>
                                      <p:to>
                                        <a:srgbClr val="66B1B5"/>
                                      </p:to>
                                    </p:animClr>
                                  </p:childTnLst>
                                </p:cTn>
                              </p:par>
                              <p:par>
                                <p:cTn id="683" presetID="0" presetClass="emph" presetSubtype="0" fill="hold" nodeType="withEffect">
                                  <p:stCondLst>
                                    <p:cond delay="2400"/>
                                  </p:stCondLst>
                                  <p:childTnLst>
                                    <p:animClr clrSpc="rgb" dir="cw">
                                      <p:cBhvr additive="base">
                                        <p:cTn id="684" dur="1500" fill="hold"/>
                                        <p:tgtEl>
                                          <p:spTgt spid="147"/>
                                        </p:tgtEl>
                                        <p:attrNameLst>
                                          <p:attrName>fillcolor</p:attrName>
                                        </p:attrNameLst>
                                      </p:cBhvr>
                                      <p:from>
                                        <a:srgbClr val="57A6AB"/>
                                      </p:from>
                                      <p:to>
                                        <a:srgbClr val="5AA8AE"/>
                                      </p:to>
                                    </p:animClr>
                                  </p:childTnLst>
                                </p:cTn>
                              </p:par>
                              <p:par>
                                <p:cTn id="685" presetID="0" presetClass="emph" presetSubtype="0" fill="hold" nodeType="withEffect">
                                  <p:stCondLst>
                                    <p:cond delay="2400"/>
                                  </p:stCondLst>
                                  <p:childTnLst>
                                    <p:animClr clrSpc="rgb" dir="cw">
                                      <p:cBhvr additive="base">
                                        <p:cTn id="686" dur="1500" fill="hold"/>
                                        <p:tgtEl>
                                          <p:spTgt spid="148"/>
                                        </p:tgtEl>
                                        <p:attrNameLst>
                                          <p:attrName>fillcolor</p:attrName>
                                        </p:attrNameLst>
                                      </p:cBhvr>
                                      <p:from>
                                        <a:srgbClr val="1E7B83"/>
                                      </p:from>
                                      <p:to>
                                        <a:srgbClr val="1E7D85"/>
                                      </p:to>
                                    </p:animClr>
                                  </p:childTnLst>
                                </p:cTn>
                              </p:par>
                              <p:par>
                                <p:cTn id="687" presetID="0" presetClass="emph" presetSubtype="0" fill="hold" nodeType="withEffect">
                                  <p:stCondLst>
                                    <p:cond delay="2400"/>
                                  </p:stCondLst>
                                  <p:childTnLst>
                                    <p:animClr clrSpc="rgb" dir="cw">
                                      <p:cBhvr additive="base">
                                        <p:cTn id="688" dur="1500" fill="hold"/>
                                        <p:tgtEl>
                                          <p:spTgt spid="149"/>
                                        </p:tgtEl>
                                        <p:attrNameLst>
                                          <p:attrName>fillcolor</p:attrName>
                                        </p:attrNameLst>
                                      </p:cBhvr>
                                      <p:from>
                                        <a:srgbClr val="1C5C6C"/>
                                      </p:from>
                                      <p:to>
                                        <a:srgbClr val="1C5E6E"/>
                                      </p:to>
                                    </p:animClr>
                                  </p:childTnLst>
                                </p:cTn>
                              </p:par>
                              <p:par>
                                <p:cTn id="689" presetID="0" presetClass="emph" presetSubtype="0" fill="hold" nodeType="withEffect">
                                  <p:stCondLst>
                                    <p:cond delay="2400"/>
                                  </p:stCondLst>
                                  <p:childTnLst>
                                    <p:animClr clrSpc="rgb" dir="cw">
                                      <p:cBhvr additive="base">
                                        <p:cTn id="690" dur="1500" fill="hold"/>
                                        <p:tgtEl>
                                          <p:spTgt spid="150"/>
                                        </p:tgtEl>
                                        <p:attrNameLst>
                                          <p:attrName>fillcolor</p:attrName>
                                        </p:attrNameLst>
                                      </p:cBhvr>
                                      <p:from>
                                        <a:srgbClr val="A7D9DC"/>
                                      </p:from>
                                      <p:to>
                                        <a:srgbClr val="ABDADD"/>
                                      </p:to>
                                    </p:animClr>
                                  </p:childTnLst>
                                </p:cTn>
                              </p:par>
                              <p:par>
                                <p:cTn id="691" presetID="0" presetClass="emph" presetSubtype="0" fill="hold" nodeType="withEffect">
                                  <p:stCondLst>
                                    <p:cond delay="2400"/>
                                  </p:stCondLst>
                                  <p:childTnLst>
                                    <p:animClr clrSpc="rgb" dir="cw">
                                      <p:cBhvr additive="base">
                                        <p:cTn id="692" dur="1500" fill="hold"/>
                                        <p:tgtEl>
                                          <p:spTgt spid="151"/>
                                        </p:tgtEl>
                                        <p:attrNameLst>
                                          <p:attrName>fillcolor</p:attrName>
                                        </p:attrNameLst>
                                      </p:cBhvr>
                                      <p:from>
                                        <a:srgbClr val="B3DEE1"/>
                                      </p:from>
                                      <p:to>
                                        <a:srgbClr val="B7DFE2"/>
                                      </p:to>
                                    </p:animClr>
                                  </p:childTnLst>
                                </p:cTn>
                              </p:par>
                              <p:par>
                                <p:cTn id="693" presetID="0" presetClass="emph" presetSubtype="0" fill="hold" nodeType="withEffect">
                                  <p:stCondLst>
                                    <p:cond delay="2400"/>
                                  </p:stCondLst>
                                  <p:childTnLst>
                                    <p:animClr clrSpc="rgb" dir="cw">
                                      <p:cBhvr additive="base">
                                        <p:cTn id="694" dur="1500" fill="hold"/>
                                        <p:tgtEl>
                                          <p:spTgt spid="152"/>
                                        </p:tgtEl>
                                        <p:attrNameLst>
                                          <p:attrName>fillcolor</p:attrName>
                                        </p:attrNameLst>
                                      </p:cBhvr>
                                      <p:from>
                                        <a:srgbClr val="7EC2C6"/>
                                      </p:from>
                                      <p:to>
                                        <a:srgbClr val="85C7CA"/>
                                      </p:to>
                                    </p:animClr>
                                  </p:childTnLst>
                                </p:cTn>
                              </p:par>
                              <p:par>
                                <p:cTn id="695" presetID="0" presetClass="emph" presetSubtype="0" fill="hold" nodeType="withEffect">
                                  <p:stCondLst>
                                    <p:cond delay="2400"/>
                                  </p:stCondLst>
                                  <p:childTnLst>
                                    <p:animClr clrSpc="rgb" dir="cw">
                                      <p:cBhvr additive="base">
                                        <p:cTn id="696" dur="1500" fill="hold"/>
                                        <p:tgtEl>
                                          <p:spTgt spid="153"/>
                                        </p:tgtEl>
                                        <p:attrNameLst>
                                          <p:attrName>fillcolor</p:attrName>
                                        </p:attrNameLst>
                                      </p:cBhvr>
                                      <p:from>
                                        <a:srgbClr val="65B0B5"/>
                                      </p:from>
                                      <p:to>
                                        <a:srgbClr val="6CB5BA"/>
                                      </p:to>
                                    </p:animClr>
                                  </p:childTnLst>
                                </p:cTn>
                              </p:par>
                              <p:par>
                                <p:cTn id="697" presetID="0" presetClass="emph" presetSubtype="0" fill="hold" nodeType="withEffect">
                                  <p:stCondLst>
                                    <p:cond delay="2400"/>
                                  </p:stCondLst>
                                  <p:childTnLst>
                                    <p:animClr clrSpc="rgb" dir="cw">
                                      <p:cBhvr additive="base">
                                        <p:cTn id="698" dur="1500" fill="hold"/>
                                        <p:tgtEl>
                                          <p:spTgt spid="154"/>
                                        </p:tgtEl>
                                        <p:attrNameLst>
                                          <p:attrName>fillcolor</p:attrName>
                                        </p:attrNameLst>
                                      </p:cBhvr>
                                      <p:from>
                                        <a:srgbClr val="8BCBCF"/>
                                      </p:from>
                                      <p:to>
                                        <a:srgbClr val="91CFD2"/>
                                      </p:to>
                                    </p:animClr>
                                  </p:childTnLst>
                                </p:cTn>
                              </p:par>
                              <p:par>
                                <p:cTn id="699" presetID="0" presetClass="emph" presetSubtype="0" fill="hold" nodeType="withEffect">
                                  <p:stCondLst>
                                    <p:cond delay="2400"/>
                                  </p:stCondLst>
                                  <p:childTnLst>
                                    <p:animClr clrSpc="rgb" dir="cw">
                                      <p:cBhvr additive="base">
                                        <p:cTn id="700" dur="1500" fill="hold"/>
                                        <p:tgtEl>
                                          <p:spTgt spid="155"/>
                                        </p:tgtEl>
                                        <p:attrNameLst>
                                          <p:attrName>fillcolor</p:attrName>
                                        </p:attrNameLst>
                                      </p:cBhvr>
                                      <p:from>
                                        <a:srgbClr val="6FB7BC"/>
                                      </p:from>
                                      <p:to>
                                        <a:srgbClr val="76BCC0"/>
                                      </p:to>
                                    </p:animClr>
                                  </p:childTnLst>
                                </p:cTn>
                              </p:par>
                              <p:par>
                                <p:cTn id="701" presetID="0" presetClass="emph" presetSubtype="0" fill="hold" nodeType="withEffect">
                                  <p:stCondLst>
                                    <p:cond delay="2400"/>
                                  </p:stCondLst>
                                  <p:childTnLst>
                                    <p:animClr clrSpc="rgb" dir="cw">
                                      <p:cBhvr additive="base">
                                        <p:cTn id="702" dur="1500" fill="hold"/>
                                        <p:tgtEl>
                                          <p:spTgt spid="156"/>
                                        </p:tgtEl>
                                        <p:attrNameLst>
                                          <p:attrName>fillcolor</p:attrName>
                                        </p:attrNameLst>
                                      </p:cBhvr>
                                      <p:from>
                                        <a:srgbClr val="D3EBEE"/>
                                      </p:from>
                                      <p:to>
                                        <a:srgbClr val="D5ECEF"/>
                                      </p:to>
                                    </p:animClr>
                                  </p:childTnLst>
                                </p:cTn>
                              </p:par>
                              <p:par>
                                <p:cTn id="703" presetID="0" presetClass="emph" presetSubtype="0" fill="hold" nodeType="withEffect">
                                  <p:stCondLst>
                                    <p:cond delay="2400"/>
                                  </p:stCondLst>
                                  <p:childTnLst>
                                    <p:animClr clrSpc="rgb" dir="cw">
                                      <p:cBhvr additive="base">
                                        <p:cTn id="704" dur="1500" fill="hold"/>
                                        <p:tgtEl>
                                          <p:spTgt spid="157"/>
                                        </p:tgtEl>
                                        <p:attrNameLst>
                                          <p:attrName>fillcolor</p:attrName>
                                        </p:attrNameLst>
                                      </p:cBhvr>
                                      <p:from>
                                        <a:srgbClr val="C9E7EA"/>
                                      </p:from>
                                      <p:to>
                                        <a:srgbClr val="CCE8EB"/>
                                      </p:to>
                                    </p:animClr>
                                  </p:childTnLst>
                                </p:cTn>
                              </p:par>
                              <p:par>
                                <p:cTn id="705" presetID="0" presetClass="emph" presetSubtype="0" fill="hold" nodeType="withEffect">
                                  <p:stCondLst>
                                    <p:cond delay="2400"/>
                                  </p:stCondLst>
                                  <p:childTnLst>
                                    <p:animClr clrSpc="rgb" dir="cw">
                                      <p:cBhvr additive="base">
                                        <p:cTn id="706" dur="1500" fill="hold"/>
                                        <p:tgtEl>
                                          <p:spTgt spid="158"/>
                                        </p:tgtEl>
                                        <p:attrNameLst>
                                          <p:attrName>fillcolor</p:attrName>
                                        </p:attrNameLst>
                                      </p:cBhvr>
                                      <p:from>
                                        <a:srgbClr val="B1DDE0"/>
                                      </p:from>
                                      <p:to>
                                        <a:srgbClr val="B6DFE2"/>
                                      </p:to>
                                    </p:animClr>
                                  </p:childTnLst>
                                </p:cTn>
                              </p:par>
                              <p:par>
                                <p:cTn id="707" presetID="0" presetClass="emph" presetSubtype="0" fill="hold" nodeType="withEffect">
                                  <p:stCondLst>
                                    <p:cond delay="2400"/>
                                  </p:stCondLst>
                                  <p:childTnLst>
                                    <p:animClr clrSpc="rgb" dir="cw">
                                      <p:cBhvr additive="base">
                                        <p:cTn id="708" dur="1500" fill="hold"/>
                                        <p:tgtEl>
                                          <p:spTgt spid="159"/>
                                        </p:tgtEl>
                                        <p:attrNameLst>
                                          <p:attrName>fillcolor</p:attrName>
                                        </p:attrNameLst>
                                      </p:cBhvr>
                                      <p:from>
                                        <a:srgbClr val="A7D9DC"/>
                                      </p:from>
                                      <p:to>
                                        <a:srgbClr val="ACDBDE"/>
                                      </p:to>
                                    </p:animClr>
                                  </p:childTnLst>
                                </p:cTn>
                              </p:par>
                              <p:par>
                                <p:cTn id="709" presetID="0" presetClass="emph" presetSubtype="0" fill="hold" nodeType="withEffect">
                                  <p:stCondLst>
                                    <p:cond delay="2400"/>
                                  </p:stCondLst>
                                  <p:childTnLst>
                                    <p:animClr clrSpc="rgb" dir="cw">
                                      <p:cBhvr additive="base">
                                        <p:cTn id="710" dur="1500" fill="hold"/>
                                        <p:tgtEl>
                                          <p:spTgt spid="160"/>
                                        </p:tgtEl>
                                        <p:attrNameLst>
                                          <p:attrName>fillcolor</p:attrName>
                                        </p:attrNameLst>
                                      </p:cBhvr>
                                      <p:from>
                                        <a:srgbClr val="4E9FA5"/>
                                      </p:from>
                                      <p:to>
                                        <a:srgbClr val="4D9FA5"/>
                                      </p:to>
                                    </p:animClr>
                                  </p:childTnLst>
                                </p:cTn>
                              </p:par>
                              <p:par>
                                <p:cTn id="711" presetID="0" presetClass="emph" presetSubtype="0" fill="hold" nodeType="withEffect">
                                  <p:stCondLst>
                                    <p:cond delay="2400"/>
                                  </p:stCondLst>
                                  <p:childTnLst>
                                    <p:animClr clrSpc="rgb" dir="cw">
                                      <p:cBhvr additive="base">
                                        <p:cTn id="712" dur="1500" fill="hold"/>
                                        <p:tgtEl>
                                          <p:spTgt spid="161"/>
                                        </p:tgtEl>
                                        <p:attrNameLst>
                                          <p:attrName>fillcolor</p:attrName>
                                        </p:attrNameLst>
                                      </p:cBhvr>
                                      <p:from>
                                        <a:srgbClr val="2B868E"/>
                                      </p:from>
                                      <p:to>
                                        <a:srgbClr val="2A868D"/>
                                      </p:to>
                                    </p:animClr>
                                  </p:childTnLst>
                                </p:cTn>
                              </p:par>
                              <p:par>
                                <p:cTn id="713" presetID="0" presetClass="emph" presetSubtype="0" fill="hold" nodeType="withEffect">
                                  <p:stCondLst>
                                    <p:cond delay="2400"/>
                                  </p:stCondLst>
                                  <p:childTnLst>
                                    <p:animClr clrSpc="rgb" dir="cw">
                                      <p:cBhvr additive="base">
                                        <p:cTn id="714" dur="1500" fill="hold"/>
                                        <p:tgtEl>
                                          <p:spTgt spid="162"/>
                                        </p:tgtEl>
                                        <p:attrNameLst>
                                          <p:attrName>fillcolor</p:attrName>
                                        </p:attrNameLst>
                                      </p:cBhvr>
                                      <p:from>
                                        <a:srgbClr val="4D9FA5"/>
                                      </p:from>
                                      <p:to>
                                        <a:srgbClr val="4C9EA4"/>
                                      </p:to>
                                    </p:animClr>
                                  </p:childTnLst>
                                </p:cTn>
                              </p:par>
                              <p:par>
                                <p:cTn id="715" presetID="0" presetClass="emph" presetSubtype="0" fill="hold" nodeType="withEffect">
                                  <p:stCondLst>
                                    <p:cond delay="2400"/>
                                  </p:stCondLst>
                                  <p:childTnLst>
                                    <p:animClr clrSpc="rgb" dir="cw">
                                      <p:cBhvr additive="base">
                                        <p:cTn id="716" dur="1500" fill="hold"/>
                                        <p:tgtEl>
                                          <p:spTgt spid="163"/>
                                        </p:tgtEl>
                                        <p:attrNameLst>
                                          <p:attrName>fillcolor</p:attrName>
                                        </p:attrNameLst>
                                      </p:cBhvr>
                                      <p:from>
                                        <a:srgbClr val="2A868D"/>
                                      </p:from>
                                      <p:to>
                                        <a:srgbClr val="29858D"/>
                                      </p:to>
                                    </p:animClr>
                                  </p:childTnLst>
                                </p:cTn>
                              </p:par>
                              <p:par>
                                <p:cTn id="717" presetID="0" presetClass="emph" presetSubtype="0" fill="hold" nodeType="withEffect">
                                  <p:stCondLst>
                                    <p:cond delay="2400"/>
                                  </p:stCondLst>
                                  <p:childTnLst>
                                    <p:animClr clrSpc="rgb" dir="cw">
                                      <p:cBhvr additive="base">
                                        <p:cTn id="718" dur="1500" fill="hold"/>
                                        <p:tgtEl>
                                          <p:spTgt spid="164"/>
                                        </p:tgtEl>
                                        <p:attrNameLst>
                                          <p:attrName>fillcolor</p:attrName>
                                        </p:attrNameLst>
                                      </p:cBhvr>
                                      <p:from>
                                        <a:srgbClr val="28848C"/>
                                      </p:from>
                                      <p:to>
                                        <a:srgbClr val="28848C"/>
                                      </p:to>
                                    </p:animClr>
                                  </p:childTnLst>
                                </p:cTn>
                              </p:par>
                              <p:par>
                                <p:cTn id="719" presetID="0" presetClass="emph" presetSubtype="0" fill="hold" nodeType="withEffect">
                                  <p:stCondLst>
                                    <p:cond delay="2400"/>
                                  </p:stCondLst>
                                  <p:childTnLst>
                                    <p:animClr clrSpc="rgb" dir="cw">
                                      <p:cBhvr additive="base">
                                        <p:cTn id="720" dur="1500" fill="hold"/>
                                        <p:tgtEl>
                                          <p:spTgt spid="165"/>
                                        </p:tgtEl>
                                        <p:attrNameLst>
                                          <p:attrName>fillcolor</p:attrName>
                                        </p:attrNameLst>
                                      </p:cBhvr>
                                      <p:from>
                                        <a:srgbClr val="2E8990"/>
                                      </p:from>
                                      <p:to>
                                        <a:srgbClr val="2F8990"/>
                                      </p:to>
                                    </p:animClr>
                                  </p:childTnLst>
                                </p:cTn>
                              </p:par>
                              <p:par>
                                <p:cTn id="721" presetID="0" presetClass="emph" presetSubtype="0" fill="hold" nodeType="withEffect">
                                  <p:stCondLst>
                                    <p:cond delay="2400"/>
                                  </p:stCondLst>
                                  <p:childTnLst>
                                    <p:animClr clrSpc="rgb" dir="cw">
                                      <p:cBhvr additive="base">
                                        <p:cTn id="722" dur="1500" fill="hold"/>
                                        <p:tgtEl>
                                          <p:spTgt spid="166"/>
                                        </p:tgtEl>
                                        <p:attrNameLst>
                                          <p:attrName>fillcolor</p:attrName>
                                        </p:attrNameLst>
                                      </p:cBhvr>
                                      <p:from>
                                        <a:srgbClr val="2A868D"/>
                                      </p:from>
                                      <p:to>
                                        <a:srgbClr val="2B868E"/>
                                      </p:to>
                                    </p:animClr>
                                  </p:childTnLst>
                                </p:cTn>
                              </p:par>
                              <p:par>
                                <p:cTn id="723" presetID="0" presetClass="emph" presetSubtype="0" fill="hold" nodeType="withEffect">
                                  <p:stCondLst>
                                    <p:cond delay="2400"/>
                                  </p:stCondLst>
                                  <p:childTnLst>
                                    <p:animClr clrSpc="rgb" dir="cw">
                                      <p:cBhvr additive="base">
                                        <p:cTn id="724" dur="1500" fill="hold"/>
                                        <p:tgtEl>
                                          <p:spTgt spid="167"/>
                                        </p:tgtEl>
                                        <p:attrNameLst>
                                          <p:attrName>fillcolor</p:attrName>
                                        </p:attrNameLst>
                                      </p:cBhvr>
                                      <p:from>
                                        <a:srgbClr val="1E7982"/>
                                      </p:from>
                                      <p:to>
                                        <a:srgbClr val="1E7982"/>
                                      </p:to>
                                    </p:animClr>
                                  </p:childTnLst>
                                </p:cTn>
                              </p:par>
                              <p:par>
                                <p:cTn id="725" presetID="0" presetClass="emph" presetSubtype="0" fill="hold" nodeType="withEffect">
                                  <p:stCondLst>
                                    <p:cond delay="2400"/>
                                  </p:stCondLst>
                                  <p:childTnLst>
                                    <p:animClr clrSpc="rgb" dir="cw">
                                      <p:cBhvr additive="base">
                                        <p:cTn id="726" dur="1500" fill="hold"/>
                                        <p:tgtEl>
                                          <p:spTgt spid="168"/>
                                        </p:tgtEl>
                                        <p:attrNameLst>
                                          <p:attrName>fillcolor</p:attrName>
                                        </p:attrNameLst>
                                      </p:cBhvr>
                                      <p:from>
                                        <a:srgbClr val="207F86"/>
                                      </p:from>
                                      <p:to>
                                        <a:srgbClr val="26838B"/>
                                      </p:to>
                                    </p:animClr>
                                  </p:childTnLst>
                                </p:cTn>
                              </p:par>
                              <p:par>
                                <p:cTn id="727" presetID="0" presetClass="emph" presetSubtype="0" fill="hold" nodeType="withEffect">
                                  <p:stCondLst>
                                    <p:cond delay="2400"/>
                                  </p:stCondLst>
                                  <p:childTnLst>
                                    <p:animClr clrSpc="rgb" dir="cw">
                                      <p:cBhvr additive="base">
                                        <p:cTn id="728" dur="1500" fill="hold"/>
                                        <p:tgtEl>
                                          <p:spTgt spid="169"/>
                                        </p:tgtEl>
                                        <p:attrNameLst>
                                          <p:attrName>fillcolor</p:attrName>
                                        </p:attrNameLst>
                                      </p:cBhvr>
                                      <p:from>
                                        <a:srgbClr val="348C94"/>
                                      </p:from>
                                      <p:to>
                                        <a:srgbClr val="3A9198"/>
                                      </p:to>
                                    </p:animClr>
                                  </p:childTnLst>
                                </p:cTn>
                              </p:par>
                              <p:par>
                                <p:cTn id="729" presetID="0" presetClass="emph" presetSubtype="0" fill="hold" nodeType="withEffect">
                                  <p:stCondLst>
                                    <p:cond delay="2400"/>
                                  </p:stCondLst>
                                  <p:childTnLst>
                                    <p:animClr clrSpc="rgb" dir="cw">
                                      <p:cBhvr additive="base">
                                        <p:cTn id="730" dur="1500" fill="hold"/>
                                        <p:tgtEl>
                                          <p:spTgt spid="170"/>
                                        </p:tgtEl>
                                        <p:attrNameLst>
                                          <p:attrName>fillcolor</p:attrName>
                                        </p:attrNameLst>
                                      </p:cBhvr>
                                      <p:from>
                                        <a:srgbClr val="3A9198"/>
                                      </p:from>
                                      <p:to>
                                        <a:srgbClr val="40959C"/>
                                      </p:to>
                                    </p:animClr>
                                  </p:childTnLst>
                                </p:cTn>
                              </p:par>
                              <p:par>
                                <p:cTn id="731" presetID="0" presetClass="emph" presetSubtype="0" fill="hold" nodeType="withEffect">
                                  <p:stCondLst>
                                    <p:cond delay="2400"/>
                                  </p:stCondLst>
                                  <p:childTnLst>
                                    <p:animClr clrSpc="rgb" dir="cw">
                                      <p:cBhvr additive="base">
                                        <p:cTn id="732" dur="1500" fill="hold"/>
                                        <p:tgtEl>
                                          <p:spTgt spid="171"/>
                                        </p:tgtEl>
                                        <p:attrNameLst>
                                          <p:attrName>fillcolor</p:attrName>
                                        </p:attrNameLst>
                                      </p:cBhvr>
                                      <p:from>
                                        <a:srgbClr val="27848B"/>
                                      </p:from>
                                      <p:to>
                                        <a:srgbClr val="2C878F"/>
                                      </p:to>
                                    </p:animClr>
                                  </p:childTnLst>
                                </p:cTn>
                              </p:par>
                              <p:par>
                                <p:cTn id="733" presetID="0" presetClass="emph" presetSubtype="0" fill="hold" nodeType="withEffect">
                                  <p:stCondLst>
                                    <p:cond delay="2400"/>
                                  </p:stCondLst>
                                  <p:childTnLst>
                                    <p:animClr clrSpc="rgb" dir="cw">
                                      <p:cBhvr additive="base">
                                        <p:cTn id="734" dur="1500" fill="hold"/>
                                        <p:tgtEl>
                                          <p:spTgt spid="172"/>
                                        </p:tgtEl>
                                        <p:attrNameLst>
                                          <p:attrName>fillcolor</p:attrName>
                                        </p:attrNameLst>
                                      </p:cBhvr>
                                      <p:from>
                                        <a:srgbClr val="1C6270"/>
                                      </p:from>
                                      <p:to>
                                        <a:srgbClr val="1D6673"/>
                                      </p:to>
                                    </p:animClr>
                                  </p:childTnLst>
                                </p:cTn>
                              </p:par>
                              <p:par>
                                <p:cTn id="735" presetID="0" presetClass="emph" presetSubtype="0" fill="hold" nodeType="withEffect">
                                  <p:stCondLst>
                                    <p:cond delay="2400"/>
                                  </p:stCondLst>
                                  <p:childTnLst>
                                    <p:animClr clrSpc="rgb" dir="cw">
                                      <p:cBhvr additive="base">
                                        <p:cTn id="736" dur="1500" fill="hold"/>
                                        <p:tgtEl>
                                          <p:spTgt spid="173"/>
                                        </p:tgtEl>
                                        <p:attrNameLst>
                                          <p:attrName>fillcolor</p:attrName>
                                        </p:attrNameLst>
                                      </p:cBhvr>
                                      <p:from>
                                        <a:srgbClr val="1B4F62"/>
                                      </p:from>
                                      <p:to>
                                        <a:srgbClr val="1B5264"/>
                                      </p:to>
                                    </p:animClr>
                                  </p:childTnLst>
                                </p:cTn>
                              </p:par>
                              <p:par>
                                <p:cTn id="737" presetID="0" presetClass="emph" presetSubtype="0" fill="hold" nodeType="withEffect">
                                  <p:stCondLst>
                                    <p:cond delay="2400"/>
                                  </p:stCondLst>
                                  <p:childTnLst>
                                    <p:animClr clrSpc="rgb" dir="cw">
                                      <p:cBhvr additive="base">
                                        <p:cTn id="738" dur="1500" fill="hold"/>
                                        <p:tgtEl>
                                          <p:spTgt spid="174"/>
                                        </p:tgtEl>
                                        <p:attrNameLst>
                                          <p:attrName>fillcolor</p:attrName>
                                        </p:attrNameLst>
                                      </p:cBhvr>
                                      <p:from>
                                        <a:srgbClr val="1B4B5F"/>
                                      </p:from>
                                      <p:to>
                                        <a:srgbClr val="1B4E61"/>
                                      </p:to>
                                    </p:animClr>
                                  </p:childTnLst>
                                </p:cTn>
                              </p:par>
                              <p:par>
                                <p:cTn id="739" presetID="0" presetClass="emph" presetSubtype="0" fill="hold" nodeType="withEffect">
                                  <p:stCondLst>
                                    <p:cond delay="2400"/>
                                  </p:stCondLst>
                                  <p:childTnLst>
                                    <p:animClr clrSpc="rgb" dir="cw">
                                      <p:cBhvr additive="base">
                                        <p:cTn id="740" dur="1500" fill="hold"/>
                                        <p:tgtEl>
                                          <p:spTgt spid="175"/>
                                        </p:tgtEl>
                                        <p:attrNameLst>
                                          <p:attrName>fillcolor</p:attrName>
                                        </p:attrNameLst>
                                      </p:cBhvr>
                                      <p:from>
                                        <a:srgbClr val="1C5E6D"/>
                                      </p:from>
                                      <p:to>
                                        <a:srgbClr val="1C616F"/>
                                      </p:to>
                                    </p:animClr>
                                  </p:childTnLst>
                                </p:cTn>
                              </p:par>
                              <p:par>
                                <p:cTn id="741" presetID="0" presetClass="emph" presetSubtype="0" fill="hold" nodeType="withEffect">
                                  <p:stCondLst>
                                    <p:cond delay="2400"/>
                                  </p:stCondLst>
                                  <p:childTnLst>
                                    <p:animClr clrSpc="rgb" dir="cw">
                                      <p:cBhvr additive="base">
                                        <p:cTn id="742" dur="1500" fill="hold"/>
                                        <p:tgtEl>
                                          <p:spTgt spid="176"/>
                                        </p:tgtEl>
                                        <p:attrNameLst>
                                          <p:attrName>fillcolor</p:attrName>
                                        </p:attrNameLst>
                                      </p:cBhvr>
                                      <p:from>
                                        <a:srgbClr val="E2F2F5"/>
                                      </p:from>
                                      <p:to>
                                        <a:srgbClr val="E3F2F5"/>
                                      </p:to>
                                    </p:animClr>
                                  </p:childTnLst>
                                </p:cTn>
                              </p:par>
                              <p:par>
                                <p:cTn id="743" presetID="0" presetClass="emph" presetSubtype="0" fill="hold" nodeType="withEffect">
                                  <p:stCondLst>
                                    <p:cond delay="2400"/>
                                  </p:stCondLst>
                                  <p:childTnLst>
                                    <p:animClr clrSpc="rgb" dir="cw">
                                      <p:cBhvr additive="base">
                                        <p:cTn id="744" dur="1500" fill="hold"/>
                                        <p:tgtEl>
                                          <p:spTgt spid="177"/>
                                        </p:tgtEl>
                                        <p:attrNameLst>
                                          <p:attrName>fillcolor</p:attrName>
                                        </p:attrNameLst>
                                      </p:cBhvr>
                                      <p:from>
                                        <a:srgbClr val="D4EBEE"/>
                                      </p:from>
                                      <p:to>
                                        <a:srgbClr val="D6ECEF"/>
                                      </p:to>
                                    </p:animClr>
                                  </p:childTnLst>
                                </p:cTn>
                              </p:par>
                              <p:par>
                                <p:cTn id="745" presetID="0" presetClass="emph" presetSubtype="0" fill="hold" nodeType="withEffect">
                                  <p:stCondLst>
                                    <p:cond delay="2400"/>
                                  </p:stCondLst>
                                  <p:childTnLst>
                                    <p:animClr clrSpc="rgb" dir="cw">
                                      <p:cBhvr additive="base">
                                        <p:cTn id="746" dur="1500" fill="hold"/>
                                        <p:tgtEl>
                                          <p:spTgt spid="178"/>
                                        </p:tgtEl>
                                        <p:attrNameLst>
                                          <p:attrName>fillcolor</p:attrName>
                                        </p:attrNameLst>
                                      </p:cBhvr>
                                      <p:from>
                                        <a:srgbClr val="BEE2E5"/>
                                      </p:from>
                                      <p:to>
                                        <a:srgbClr val="C1E4E7"/>
                                      </p:to>
                                    </p:animClr>
                                  </p:childTnLst>
                                </p:cTn>
                              </p:par>
                              <p:par>
                                <p:cTn id="747" presetID="0" presetClass="emph" presetSubtype="0" fill="hold" nodeType="withEffect">
                                  <p:stCondLst>
                                    <p:cond delay="2400"/>
                                  </p:stCondLst>
                                  <p:childTnLst>
                                    <p:animClr clrSpc="rgb" dir="cw">
                                      <p:cBhvr additive="base">
                                        <p:cTn id="748" dur="1500" fill="hold"/>
                                        <p:tgtEl>
                                          <p:spTgt spid="179"/>
                                        </p:tgtEl>
                                        <p:attrNameLst>
                                          <p:attrName>fillcolor</p:attrName>
                                        </p:attrNameLst>
                                      </p:cBhvr>
                                      <p:from>
                                        <a:srgbClr val="BEE2E5"/>
                                      </p:from>
                                      <p:to>
                                        <a:srgbClr val="C1E4E7"/>
                                      </p:to>
                                    </p:animClr>
                                  </p:childTnLst>
                                </p:cTn>
                              </p:par>
                              <p:par>
                                <p:cTn id="749" presetID="0" presetClass="emph" presetSubtype="0" fill="hold" nodeType="withEffect">
                                  <p:stCondLst>
                                    <p:cond delay="2400"/>
                                  </p:stCondLst>
                                  <p:childTnLst>
                                    <p:animClr clrSpc="rgb" dir="cw">
                                      <p:cBhvr additive="base">
                                        <p:cTn id="750" dur="1500" fill="hold"/>
                                        <p:tgtEl>
                                          <p:spTgt spid="180"/>
                                        </p:tgtEl>
                                        <p:attrNameLst>
                                          <p:attrName>fillcolor</p:attrName>
                                        </p:attrNameLst>
                                      </p:cBhvr>
                                      <p:from>
                                        <a:srgbClr val="E2F1F4"/>
                                      </p:from>
                                      <p:to>
                                        <a:srgbClr val="E3F2F5"/>
                                      </p:to>
                                    </p:animClr>
                                  </p:childTnLst>
                                </p:cTn>
                              </p:par>
                              <p:par>
                                <p:cTn id="751" presetID="0" presetClass="emph" presetSubtype="0" fill="hold" nodeType="withEffect">
                                  <p:stCondLst>
                                    <p:cond delay="2400"/>
                                  </p:stCondLst>
                                  <p:childTnLst>
                                    <p:animClr clrSpc="rgb" dir="cw">
                                      <p:cBhvr additive="base">
                                        <p:cTn id="752" dur="1500" fill="hold"/>
                                        <p:tgtEl>
                                          <p:spTgt spid="181"/>
                                        </p:tgtEl>
                                        <p:attrNameLst>
                                          <p:attrName>fillcolor</p:attrName>
                                        </p:attrNameLst>
                                      </p:cBhvr>
                                      <p:from>
                                        <a:srgbClr val="E6F3F6"/>
                                      </p:from>
                                      <p:to>
                                        <a:srgbClr val="E6F3F6"/>
                                      </p:to>
                                    </p:animClr>
                                  </p:childTnLst>
                                </p:cTn>
                              </p:par>
                              <p:par>
                                <p:cTn id="753" presetID="0" presetClass="emph" presetSubtype="0" fill="hold" nodeType="withEffect">
                                  <p:stCondLst>
                                    <p:cond delay="2400"/>
                                  </p:stCondLst>
                                  <p:childTnLst>
                                    <p:animClr clrSpc="rgb" dir="cw">
                                      <p:cBhvr additive="base">
                                        <p:cTn id="754" dur="1500" fill="hold"/>
                                        <p:tgtEl>
                                          <p:spTgt spid="182"/>
                                        </p:tgtEl>
                                        <p:attrNameLst>
                                          <p:attrName>fillcolor</p:attrName>
                                        </p:attrNameLst>
                                      </p:cBhvr>
                                      <p:from>
                                        <a:srgbClr val="D9EEF1"/>
                                      </p:from>
                                      <p:to>
                                        <a:srgbClr val="DBEEF1"/>
                                      </p:to>
                                    </p:animClr>
                                  </p:childTnLst>
                                </p:cTn>
                              </p:par>
                              <p:par>
                                <p:cTn id="755" presetID="0" presetClass="emph" presetSubtype="0" fill="hold" nodeType="withEffect">
                                  <p:stCondLst>
                                    <p:cond delay="2400"/>
                                  </p:stCondLst>
                                  <p:childTnLst>
                                    <p:animClr clrSpc="rgb" dir="cw">
                                      <p:cBhvr additive="base">
                                        <p:cTn id="756" dur="1500" fill="hold"/>
                                        <p:tgtEl>
                                          <p:spTgt spid="183"/>
                                        </p:tgtEl>
                                        <p:attrNameLst>
                                          <p:attrName>fillcolor</p:attrName>
                                        </p:attrNameLst>
                                      </p:cBhvr>
                                      <p:from>
                                        <a:srgbClr val="CEE9EC"/>
                                      </p:from>
                                      <p:to>
                                        <a:srgbClr val="D1EAED"/>
                                      </p:to>
                                    </p:animClr>
                                  </p:childTnLst>
                                </p:cTn>
                              </p:par>
                              <p:par>
                                <p:cTn id="757" presetID="0" presetClass="emph" presetSubtype="0" fill="hold" nodeType="withEffect">
                                  <p:stCondLst>
                                    <p:cond delay="2400"/>
                                  </p:stCondLst>
                                  <p:childTnLst>
                                    <p:animClr clrSpc="rgb" dir="cw">
                                      <p:cBhvr additive="base">
                                        <p:cTn id="758" dur="1500" fill="hold"/>
                                        <p:tgtEl>
                                          <p:spTgt spid="184"/>
                                        </p:tgtEl>
                                        <p:attrNameLst>
                                          <p:attrName>fillcolor</p:attrName>
                                        </p:attrNameLst>
                                      </p:cBhvr>
                                      <p:from>
                                        <a:srgbClr val="1B495D"/>
                                      </p:from>
                                      <p:to>
                                        <a:srgbClr val="1B485D"/>
                                      </p:to>
                                    </p:animClr>
                                  </p:childTnLst>
                                </p:cTn>
                              </p:par>
                              <p:par>
                                <p:cTn id="759" presetID="0" presetClass="emph" presetSubtype="0" fill="hold" nodeType="withEffect">
                                  <p:stCondLst>
                                    <p:cond delay="2400"/>
                                  </p:stCondLst>
                                  <p:childTnLst>
                                    <p:animClr clrSpc="rgb" dir="cw">
                                      <p:cBhvr additive="base">
                                        <p:cTn id="760" dur="1500" fill="hold"/>
                                        <p:tgtEl>
                                          <p:spTgt spid="185"/>
                                        </p:tgtEl>
                                        <p:attrNameLst>
                                          <p:attrName>fillcolor</p:attrName>
                                        </p:attrNameLst>
                                      </p:cBhvr>
                                      <p:from>
                                        <a:srgbClr val="1A3951"/>
                                      </p:from>
                                      <p:to>
                                        <a:srgbClr val="1A3951"/>
                                      </p:to>
                                    </p:animClr>
                                  </p:childTnLst>
                                </p:cTn>
                              </p:par>
                              <p:par>
                                <p:cTn id="761" presetID="0" presetClass="emph" presetSubtype="0" fill="hold" nodeType="withEffect">
                                  <p:stCondLst>
                                    <p:cond delay="2400"/>
                                  </p:stCondLst>
                                  <p:childTnLst>
                                    <p:animClr clrSpc="rgb" dir="cw">
                                      <p:cBhvr additive="base">
                                        <p:cTn id="762" dur="1500" fill="hold"/>
                                        <p:tgtEl>
                                          <p:spTgt spid="186"/>
                                        </p:tgtEl>
                                        <p:attrNameLst>
                                          <p:attrName>fillcolor</p:attrName>
                                        </p:attrNameLst>
                                      </p:cBhvr>
                                      <p:from>
                                        <a:srgbClr val="1D6673"/>
                                      </p:from>
                                      <p:to>
                                        <a:srgbClr val="1D6572"/>
                                      </p:to>
                                    </p:animClr>
                                  </p:childTnLst>
                                </p:cTn>
                              </p:par>
                              <p:par>
                                <p:cTn id="763" presetID="0" presetClass="emph" presetSubtype="0" fill="hold" nodeType="withEffect">
                                  <p:stCondLst>
                                    <p:cond delay="2400"/>
                                  </p:stCondLst>
                                  <p:childTnLst>
                                    <p:animClr clrSpc="rgb" dir="cw">
                                      <p:cBhvr additive="base">
                                        <p:cTn id="764" dur="1500" fill="hold"/>
                                        <p:tgtEl>
                                          <p:spTgt spid="187"/>
                                        </p:tgtEl>
                                        <p:attrNameLst>
                                          <p:attrName>fillcolor</p:attrName>
                                        </p:attrNameLst>
                                      </p:cBhvr>
                                      <p:from>
                                        <a:srgbClr val="1C5F6E"/>
                                      </p:from>
                                      <p:to>
                                        <a:srgbClr val="1C5E6D"/>
                                      </p:to>
                                    </p:animClr>
                                  </p:childTnLst>
                                </p:cTn>
                              </p:par>
                              <p:par>
                                <p:cTn id="765" presetID="0" presetClass="emph" presetSubtype="0" fill="hold" nodeType="withEffect">
                                  <p:stCondLst>
                                    <p:cond delay="2400"/>
                                  </p:stCondLst>
                                  <p:childTnLst>
                                    <p:animClr clrSpc="rgb" dir="cw">
                                      <p:cBhvr additive="base">
                                        <p:cTn id="766" dur="1500" fill="hold"/>
                                        <p:tgtEl>
                                          <p:spTgt spid="188"/>
                                        </p:tgtEl>
                                        <p:attrNameLst>
                                          <p:attrName>fillcolor</p:attrName>
                                        </p:attrNameLst>
                                      </p:cBhvr>
                                      <p:from>
                                        <a:srgbClr val="1B4B5F"/>
                                      </p:from>
                                      <p:to>
                                        <a:srgbClr val="1B4C5F"/>
                                      </p:to>
                                    </p:animClr>
                                  </p:childTnLst>
                                </p:cTn>
                              </p:par>
                              <p:par>
                                <p:cTn id="767" presetID="0" presetClass="emph" presetSubtype="0" fill="hold" nodeType="withEffect">
                                  <p:stCondLst>
                                    <p:cond delay="2400"/>
                                  </p:stCondLst>
                                  <p:childTnLst>
                                    <p:animClr clrSpc="rgb" dir="cw">
                                      <p:cBhvr additive="base">
                                        <p:cTn id="768" dur="1500" fill="hold"/>
                                        <p:tgtEl>
                                          <p:spTgt spid="189"/>
                                        </p:tgtEl>
                                        <p:attrNameLst>
                                          <p:attrName>fillcolor</p:attrName>
                                        </p:attrNameLst>
                                      </p:cBhvr>
                                      <p:from>
                                        <a:srgbClr val="1C5868"/>
                                      </p:from>
                                      <p:to>
                                        <a:srgbClr val="1C5868"/>
                                      </p:to>
                                    </p:animClr>
                                  </p:childTnLst>
                                </p:cTn>
                              </p:par>
                              <p:par>
                                <p:cTn id="769" presetID="0" presetClass="emph" presetSubtype="0" fill="hold" nodeType="withEffect">
                                  <p:stCondLst>
                                    <p:cond delay="2400"/>
                                  </p:stCondLst>
                                  <p:childTnLst>
                                    <p:animClr clrSpc="rgb" dir="cw">
                                      <p:cBhvr additive="base">
                                        <p:cTn id="770" dur="1500" fill="hold"/>
                                        <p:tgtEl>
                                          <p:spTgt spid="190"/>
                                        </p:tgtEl>
                                        <p:attrNameLst>
                                          <p:attrName>fillcolor</p:attrName>
                                        </p:attrNameLst>
                                      </p:cBhvr>
                                      <p:from>
                                        <a:srgbClr val="1D6674"/>
                                      </p:from>
                                      <p:to>
                                        <a:srgbClr val="1D6674"/>
                                      </p:to>
                                    </p:animClr>
                                  </p:childTnLst>
                                </p:cTn>
                              </p:par>
                              <p:par>
                                <p:cTn id="771" presetID="0" presetClass="emph" presetSubtype="0" fill="hold" nodeType="withEffect">
                                  <p:stCondLst>
                                    <p:cond delay="2400"/>
                                  </p:stCondLst>
                                  <p:childTnLst>
                                    <p:animClr clrSpc="rgb" dir="cw">
                                      <p:cBhvr additive="base">
                                        <p:cTn id="772" dur="1500" fill="hold"/>
                                        <p:tgtEl>
                                          <p:spTgt spid="191"/>
                                        </p:tgtEl>
                                        <p:attrNameLst>
                                          <p:attrName>fillcolor</p:attrName>
                                        </p:attrNameLst>
                                      </p:cBhvr>
                                      <p:from>
                                        <a:srgbClr val="1C6371"/>
                                      </p:from>
                                      <p:to>
                                        <a:srgbClr val="1C6371"/>
                                      </p:to>
                                    </p:animClr>
                                  </p:childTnLst>
                                </p:cTn>
                              </p:par>
                              <p:par>
                                <p:cTn id="773" presetID="0" presetClass="emph" presetSubtype="0" fill="hold" nodeType="withEffect">
                                  <p:stCondLst>
                                    <p:cond delay="2400"/>
                                  </p:stCondLst>
                                  <p:childTnLst>
                                    <p:animClr clrSpc="rgb" dir="cw">
                                      <p:cBhvr additive="base">
                                        <p:cTn id="774" dur="1500" fill="hold"/>
                                        <p:tgtEl>
                                          <p:spTgt spid="192"/>
                                        </p:tgtEl>
                                        <p:attrNameLst>
                                          <p:attrName>fillcolor</p:attrName>
                                        </p:attrNameLst>
                                      </p:cBhvr>
                                      <p:from>
                                        <a:srgbClr val="192B46"/>
                                      </p:from>
                                      <p:to>
                                        <a:srgbClr val="192B46"/>
                                      </p:to>
                                    </p:animClr>
                                  </p:childTnLst>
                                </p:cTn>
                              </p:par>
                              <p:par>
                                <p:cTn id="775" presetID="0" presetClass="emph" presetSubtype="0" fill="hold" nodeType="withEffect">
                                  <p:stCondLst>
                                    <p:cond delay="2400"/>
                                  </p:stCondLst>
                                  <p:childTnLst>
                                    <p:animClr clrSpc="rgb" dir="cw">
                                      <p:cBhvr additive="base">
                                        <p:cTn id="776" dur="1500" fill="hold"/>
                                        <p:tgtEl>
                                          <p:spTgt spid="193"/>
                                        </p:tgtEl>
                                        <p:attrNameLst>
                                          <p:attrName>fillcolor</p:attrName>
                                        </p:attrNameLst>
                                      </p:cBhvr>
                                      <p:from>
                                        <a:srgbClr val="19324B"/>
                                      </p:from>
                                      <p:to>
                                        <a:srgbClr val="19314B"/>
                                      </p:to>
                                    </p:animClr>
                                  </p:childTnLst>
                                </p:cTn>
                              </p:par>
                              <p:par>
                                <p:cTn id="777" presetID="0" presetClass="emph" presetSubtype="0" fill="hold" nodeType="withEffect">
                                  <p:stCondLst>
                                    <p:cond delay="2400"/>
                                  </p:stCondLst>
                                  <p:childTnLst>
                                    <p:animClr clrSpc="rgb" dir="cw">
                                      <p:cBhvr additive="base">
                                        <p:cTn id="778" dur="1500" fill="hold"/>
                                        <p:tgtEl>
                                          <p:spTgt spid="194"/>
                                        </p:tgtEl>
                                        <p:attrNameLst>
                                          <p:attrName>fillcolor</p:attrName>
                                        </p:attrNameLst>
                                      </p:cBhvr>
                                      <p:from>
                                        <a:srgbClr val="19304A"/>
                                      </p:from>
                                      <p:to>
                                        <a:srgbClr val="19304A"/>
                                      </p:to>
                                    </p:animClr>
                                  </p:childTnLst>
                                </p:cTn>
                              </p:par>
                              <p:par>
                                <p:cTn id="779" presetID="0" presetClass="emph" presetSubtype="0" fill="hold" nodeType="withEffect">
                                  <p:stCondLst>
                                    <p:cond delay="2400"/>
                                  </p:stCondLst>
                                  <p:childTnLst>
                                    <p:animClr clrSpc="rgb" dir="cw">
                                      <p:cBhvr additive="base">
                                        <p:cTn id="780" dur="1500" fill="hold"/>
                                        <p:tgtEl>
                                          <p:spTgt spid="195"/>
                                        </p:tgtEl>
                                        <p:attrNameLst>
                                          <p:attrName>fillcolor</p:attrName>
                                        </p:attrNameLst>
                                      </p:cBhvr>
                                      <p:from>
                                        <a:srgbClr val="1A3951"/>
                                      </p:from>
                                      <p:to>
                                        <a:srgbClr val="1A3951"/>
                                      </p:to>
                                    </p:animClr>
                                  </p:childTnLst>
                                </p:cTn>
                              </p:par>
                              <p:par>
                                <p:cTn id="781" presetID="0" presetClass="emph" presetSubtype="0" fill="hold" nodeType="withEffect">
                                  <p:stCondLst>
                                    <p:cond delay="2400"/>
                                  </p:stCondLst>
                                  <p:childTnLst>
                                    <p:animClr clrSpc="rgb" dir="cw">
                                      <p:cBhvr additive="base">
                                        <p:cTn id="782" dur="1500" fill="hold"/>
                                        <p:tgtEl>
                                          <p:spTgt spid="196"/>
                                        </p:tgtEl>
                                        <p:attrNameLst>
                                          <p:attrName>fillcolor</p:attrName>
                                        </p:attrNameLst>
                                      </p:cBhvr>
                                      <p:from>
                                        <a:srgbClr val="1C5767"/>
                                      </p:from>
                                      <p:to>
                                        <a:srgbClr val="1C5667"/>
                                      </p:to>
                                    </p:animClr>
                                  </p:childTnLst>
                                </p:cTn>
                              </p:par>
                              <p:par>
                                <p:cTn id="783" presetID="0" presetClass="emph" presetSubtype="0" fill="hold" nodeType="withEffect">
                                  <p:stCondLst>
                                    <p:cond delay="2400"/>
                                  </p:stCondLst>
                                  <p:childTnLst>
                                    <p:animClr clrSpc="rgb" dir="cw">
                                      <p:cBhvr additive="base">
                                        <p:cTn id="784" dur="1500" fill="hold"/>
                                        <p:tgtEl>
                                          <p:spTgt spid="197"/>
                                        </p:tgtEl>
                                        <p:attrNameLst>
                                          <p:attrName>fillcolor</p:attrName>
                                        </p:attrNameLst>
                                      </p:cBhvr>
                                      <p:from>
                                        <a:srgbClr val="1B485C"/>
                                      </p:from>
                                      <p:to>
                                        <a:srgbClr val="1B475C"/>
                                      </p:to>
                                    </p:animClr>
                                  </p:childTnLst>
                                </p:cTn>
                              </p:par>
                              <p:par>
                                <p:cTn id="785" presetID="0" presetClass="emph" presetSubtype="0" fill="hold" nodeType="withEffect">
                                  <p:stCondLst>
                                    <p:cond delay="2400"/>
                                  </p:stCondLst>
                                  <p:childTnLst>
                                    <p:animClr clrSpc="rgb" dir="cw">
                                      <p:cBhvr additive="base">
                                        <p:cTn id="786" dur="1500" fill="hold"/>
                                        <p:tgtEl>
                                          <p:spTgt spid="198"/>
                                        </p:tgtEl>
                                        <p:attrNameLst>
                                          <p:attrName>fillcolor</p:attrName>
                                        </p:attrNameLst>
                                      </p:cBhvr>
                                      <p:from>
                                        <a:srgbClr val="1C5768"/>
                                      </p:from>
                                      <p:to>
                                        <a:srgbClr val="1C5667"/>
                                      </p:to>
                                    </p:animClr>
                                  </p:childTnLst>
                                </p:cTn>
                              </p:par>
                              <p:par>
                                <p:cTn id="787" presetID="0" presetClass="emph" presetSubtype="0" fill="hold" nodeType="withEffect">
                                  <p:stCondLst>
                                    <p:cond delay="2400"/>
                                  </p:stCondLst>
                                  <p:childTnLst>
                                    <p:animClr clrSpc="rgb" dir="cw">
                                      <p:cBhvr additive="base">
                                        <p:cTn id="788" dur="1500" fill="hold"/>
                                        <p:tgtEl>
                                          <p:spTgt spid="199"/>
                                        </p:tgtEl>
                                        <p:attrNameLst>
                                          <p:attrName>fillcolor</p:attrName>
                                        </p:attrNameLst>
                                      </p:cBhvr>
                                      <p:from>
                                        <a:srgbClr val="1B4B5E"/>
                                      </p:from>
                                      <p:to>
                                        <a:srgbClr val="1B4A5E"/>
                                      </p:to>
                                    </p:animClr>
                                  </p:childTnLst>
                                </p:cTn>
                              </p:par>
                              <p:par>
                                <p:cTn id="789" presetID="0" presetClass="emph" presetSubtype="0" fill="hold" nodeType="withEffect">
                                  <p:stCondLst>
                                    <p:cond delay="4300"/>
                                  </p:stCondLst>
                                  <p:childTnLst>
                                    <p:animClr clrSpc="rgb" dir="cw">
                                      <p:cBhvr additive="base">
                                        <p:cTn id="790" dur="1500" fill="hold"/>
                                        <p:tgtEl>
                                          <p:spTgt spid="4"/>
                                        </p:tgtEl>
                                        <p:attrNameLst>
                                          <p:attrName>fillcolor</p:attrName>
                                        </p:attrNameLst>
                                      </p:cBhvr>
                                      <p:from>
                                        <a:srgbClr val="E9F4F7"/>
                                      </p:from>
                                      <p:to>
                                        <a:srgbClr val="E9F4F7"/>
                                      </p:to>
                                    </p:animClr>
                                  </p:childTnLst>
                                </p:cTn>
                              </p:par>
                              <p:par>
                                <p:cTn id="791" presetID="0" presetClass="emph" presetSubtype="0" fill="hold" nodeType="withEffect">
                                  <p:stCondLst>
                                    <p:cond delay="4300"/>
                                  </p:stCondLst>
                                  <p:childTnLst>
                                    <p:animClr clrSpc="rgb" dir="cw">
                                      <p:cBhvr additive="base">
                                        <p:cTn id="792" dur="1500" fill="hold"/>
                                        <p:tgtEl>
                                          <p:spTgt spid="5"/>
                                        </p:tgtEl>
                                        <p:attrNameLst>
                                          <p:attrName>fillcolor</p:attrName>
                                        </p:attrNameLst>
                                      </p:cBhvr>
                                      <p:from>
                                        <a:srgbClr val="D2EBEE"/>
                                      </p:from>
                                      <p:to>
                                        <a:srgbClr val="D2EBEE"/>
                                      </p:to>
                                    </p:animClr>
                                  </p:childTnLst>
                                </p:cTn>
                              </p:par>
                              <p:par>
                                <p:cTn id="793" presetID="0" presetClass="emph" presetSubtype="0" fill="hold" nodeType="withEffect">
                                  <p:stCondLst>
                                    <p:cond delay="4300"/>
                                  </p:stCondLst>
                                  <p:childTnLst>
                                    <p:animClr clrSpc="rgb" dir="cw">
                                      <p:cBhvr additive="base">
                                        <p:cTn id="794" dur="1500" fill="hold"/>
                                        <p:tgtEl>
                                          <p:spTgt spid="6"/>
                                        </p:tgtEl>
                                        <p:attrNameLst>
                                          <p:attrName>fillcolor</p:attrName>
                                        </p:attrNameLst>
                                      </p:cBhvr>
                                      <p:from>
                                        <a:srgbClr val="D3EBEE"/>
                                      </p:from>
                                      <p:to>
                                        <a:srgbClr val="D3EBEE"/>
                                      </p:to>
                                    </p:animClr>
                                  </p:childTnLst>
                                </p:cTn>
                              </p:par>
                              <p:par>
                                <p:cTn id="795" presetID="0" presetClass="emph" presetSubtype="0" fill="hold" nodeType="withEffect">
                                  <p:stCondLst>
                                    <p:cond delay="4300"/>
                                  </p:stCondLst>
                                  <p:childTnLst>
                                    <p:animClr clrSpc="rgb" dir="cw">
                                      <p:cBhvr additive="base">
                                        <p:cTn id="796" dur="1500" fill="hold"/>
                                        <p:tgtEl>
                                          <p:spTgt spid="7"/>
                                        </p:tgtEl>
                                        <p:attrNameLst>
                                          <p:attrName>fillcolor</p:attrName>
                                        </p:attrNameLst>
                                      </p:cBhvr>
                                      <p:from>
                                        <a:srgbClr val="EAF5F8"/>
                                      </p:from>
                                      <p:to>
                                        <a:srgbClr val="EAF5F8"/>
                                      </p:to>
                                    </p:animClr>
                                  </p:childTnLst>
                                </p:cTn>
                              </p:par>
                              <p:par>
                                <p:cTn id="797" presetID="0" presetClass="emph" presetSubtype="0" fill="hold" nodeType="withEffect">
                                  <p:stCondLst>
                                    <p:cond delay="4300"/>
                                  </p:stCondLst>
                                  <p:childTnLst>
                                    <p:animClr clrSpc="rgb" dir="cw">
                                      <p:cBhvr additive="base">
                                        <p:cTn id="798" dur="1500" fill="hold"/>
                                        <p:tgtEl>
                                          <p:spTgt spid="8"/>
                                        </p:tgtEl>
                                        <p:attrNameLst>
                                          <p:attrName>fillcolor</p:attrName>
                                        </p:attrNameLst>
                                      </p:cBhvr>
                                      <p:from>
                                        <a:srgbClr val="DDEFF2"/>
                                      </p:from>
                                      <p:to>
                                        <a:srgbClr val="DDEFF2"/>
                                      </p:to>
                                    </p:animClr>
                                  </p:childTnLst>
                                </p:cTn>
                              </p:par>
                              <p:par>
                                <p:cTn id="799" presetID="0" presetClass="emph" presetSubtype="0" fill="hold" nodeType="withEffect">
                                  <p:stCondLst>
                                    <p:cond delay="4300"/>
                                  </p:stCondLst>
                                  <p:childTnLst>
                                    <p:animClr clrSpc="rgb" dir="cw">
                                      <p:cBhvr additive="base">
                                        <p:cTn id="800" dur="1500" fill="hold"/>
                                        <p:tgtEl>
                                          <p:spTgt spid="9"/>
                                        </p:tgtEl>
                                        <p:attrNameLst>
                                          <p:attrName>fillcolor</p:attrName>
                                        </p:attrNameLst>
                                      </p:cBhvr>
                                      <p:from>
                                        <a:srgbClr val="EDF6F9"/>
                                      </p:from>
                                      <p:to>
                                        <a:srgbClr val="EDF6F9"/>
                                      </p:to>
                                    </p:animClr>
                                  </p:childTnLst>
                                </p:cTn>
                              </p:par>
                              <p:par>
                                <p:cTn id="801" presetID="0" presetClass="emph" presetSubtype="0" fill="hold" nodeType="withEffect">
                                  <p:stCondLst>
                                    <p:cond delay="4300"/>
                                  </p:stCondLst>
                                  <p:childTnLst>
                                    <p:animClr clrSpc="rgb" dir="cw">
                                      <p:cBhvr additive="base">
                                        <p:cTn id="802" dur="1500" fill="hold"/>
                                        <p:tgtEl>
                                          <p:spTgt spid="10"/>
                                        </p:tgtEl>
                                        <p:attrNameLst>
                                          <p:attrName>fillcolor</p:attrName>
                                        </p:attrNameLst>
                                      </p:cBhvr>
                                      <p:from>
                                        <a:srgbClr val="EDF6F9"/>
                                      </p:from>
                                      <p:to>
                                        <a:srgbClr val="EDF6F9"/>
                                      </p:to>
                                    </p:animClr>
                                  </p:childTnLst>
                                </p:cTn>
                              </p:par>
                              <p:par>
                                <p:cTn id="803" presetID="0" presetClass="emph" presetSubtype="0" fill="hold" nodeType="withEffect">
                                  <p:stCondLst>
                                    <p:cond delay="4300"/>
                                  </p:stCondLst>
                                  <p:childTnLst>
                                    <p:animClr clrSpc="rgb" dir="cw">
                                      <p:cBhvr additive="base">
                                        <p:cTn id="804" dur="1500" fill="hold"/>
                                        <p:tgtEl>
                                          <p:spTgt spid="11"/>
                                        </p:tgtEl>
                                        <p:attrNameLst>
                                          <p:attrName>fillcolor</p:attrName>
                                        </p:attrNameLst>
                                      </p:cBhvr>
                                      <p:from>
                                        <a:srgbClr val="DDEFF2"/>
                                      </p:from>
                                      <p:to>
                                        <a:srgbClr val="DDEFF2"/>
                                      </p:to>
                                    </p:animClr>
                                  </p:childTnLst>
                                </p:cTn>
                              </p:par>
                              <p:par>
                                <p:cTn id="805" presetID="0" presetClass="emph" presetSubtype="0" fill="hold" nodeType="withEffect">
                                  <p:stCondLst>
                                    <p:cond delay="4300"/>
                                  </p:stCondLst>
                                  <p:childTnLst>
                                    <p:animClr clrSpc="rgb" dir="cw">
                                      <p:cBhvr additive="base">
                                        <p:cTn id="806" dur="1500" fill="hold"/>
                                        <p:tgtEl>
                                          <p:spTgt spid="12"/>
                                        </p:tgtEl>
                                        <p:attrNameLst>
                                          <p:attrName>fillcolor</p:attrName>
                                        </p:attrNameLst>
                                      </p:cBhvr>
                                      <p:from>
                                        <a:srgbClr val="D6ECEF"/>
                                      </p:from>
                                      <p:to>
                                        <a:srgbClr val="D6ECEF"/>
                                      </p:to>
                                    </p:animClr>
                                  </p:childTnLst>
                                </p:cTn>
                              </p:par>
                              <p:par>
                                <p:cTn id="807" presetID="0" presetClass="emph" presetSubtype="0" fill="hold" nodeType="withEffect">
                                  <p:stCondLst>
                                    <p:cond delay="4300"/>
                                  </p:stCondLst>
                                  <p:childTnLst>
                                    <p:animClr clrSpc="rgb" dir="cw">
                                      <p:cBhvr additive="base">
                                        <p:cTn id="808" dur="1500" fill="hold"/>
                                        <p:tgtEl>
                                          <p:spTgt spid="13"/>
                                        </p:tgtEl>
                                        <p:attrNameLst>
                                          <p:attrName>fillcolor</p:attrName>
                                        </p:attrNameLst>
                                      </p:cBhvr>
                                      <p:from>
                                        <a:srgbClr val="EDF6F9"/>
                                      </p:from>
                                      <p:to>
                                        <a:srgbClr val="EDF6F9"/>
                                      </p:to>
                                    </p:animClr>
                                  </p:childTnLst>
                                </p:cTn>
                              </p:par>
                              <p:par>
                                <p:cTn id="809" presetID="0" presetClass="emph" presetSubtype="0" fill="hold" nodeType="withEffect">
                                  <p:stCondLst>
                                    <p:cond delay="4300"/>
                                  </p:stCondLst>
                                  <p:childTnLst>
                                    <p:animClr clrSpc="rgb" dir="cw">
                                      <p:cBhvr additive="base">
                                        <p:cTn id="810" dur="1500" fill="hold"/>
                                        <p:tgtEl>
                                          <p:spTgt spid="14"/>
                                        </p:tgtEl>
                                        <p:attrNameLst>
                                          <p:attrName>fillcolor</p:attrName>
                                        </p:attrNameLst>
                                      </p:cBhvr>
                                      <p:from>
                                        <a:srgbClr val="E5F2F5"/>
                                      </p:from>
                                      <p:to>
                                        <a:srgbClr val="E5F2F5"/>
                                      </p:to>
                                    </p:animClr>
                                  </p:childTnLst>
                                </p:cTn>
                              </p:par>
                              <p:par>
                                <p:cTn id="811" presetID="0" presetClass="emph" presetSubtype="0" fill="hold" nodeType="withEffect">
                                  <p:stCondLst>
                                    <p:cond delay="4300"/>
                                  </p:stCondLst>
                                  <p:childTnLst>
                                    <p:animClr clrSpc="rgb" dir="cw">
                                      <p:cBhvr additive="base">
                                        <p:cTn id="812" dur="1500" fill="hold"/>
                                        <p:tgtEl>
                                          <p:spTgt spid="15"/>
                                        </p:tgtEl>
                                        <p:attrNameLst>
                                          <p:attrName>fillcolor</p:attrName>
                                        </p:attrNameLst>
                                      </p:cBhvr>
                                      <p:from>
                                        <a:srgbClr val="D7EDF0"/>
                                      </p:from>
                                      <p:to>
                                        <a:srgbClr val="D7EDF0"/>
                                      </p:to>
                                    </p:animClr>
                                  </p:childTnLst>
                                </p:cTn>
                              </p:par>
                              <p:par>
                                <p:cTn id="813" presetID="0" presetClass="emph" presetSubtype="0" fill="hold" nodeType="withEffect">
                                  <p:stCondLst>
                                    <p:cond delay="4300"/>
                                  </p:stCondLst>
                                  <p:childTnLst>
                                    <p:animClr clrSpc="rgb" dir="cw">
                                      <p:cBhvr additive="base">
                                        <p:cTn id="814" dur="1500" fill="hold"/>
                                        <p:tgtEl>
                                          <p:spTgt spid="16"/>
                                        </p:tgtEl>
                                        <p:attrNameLst>
                                          <p:attrName>fillcolor</p:attrName>
                                        </p:attrNameLst>
                                      </p:cBhvr>
                                      <p:from>
                                        <a:srgbClr val="E3F2F5"/>
                                      </p:from>
                                      <p:to>
                                        <a:srgbClr val="E3F2F5"/>
                                      </p:to>
                                    </p:animClr>
                                  </p:childTnLst>
                                </p:cTn>
                              </p:par>
                              <p:par>
                                <p:cTn id="815" presetID="0" presetClass="emph" presetSubtype="0" fill="hold" nodeType="withEffect">
                                  <p:stCondLst>
                                    <p:cond delay="4300"/>
                                  </p:stCondLst>
                                  <p:childTnLst>
                                    <p:animClr clrSpc="rgb" dir="cw">
                                      <p:cBhvr additive="base">
                                        <p:cTn id="816" dur="1500" fill="hold"/>
                                        <p:tgtEl>
                                          <p:spTgt spid="17"/>
                                        </p:tgtEl>
                                        <p:attrNameLst>
                                          <p:attrName>fillcolor</p:attrName>
                                        </p:attrNameLst>
                                      </p:cBhvr>
                                      <p:from>
                                        <a:srgbClr val="ECF5F8"/>
                                      </p:from>
                                      <p:to>
                                        <a:srgbClr val="ECF5F8"/>
                                      </p:to>
                                    </p:animClr>
                                  </p:childTnLst>
                                </p:cTn>
                              </p:par>
                              <p:par>
                                <p:cTn id="817" presetID="0" presetClass="emph" presetSubtype="0" fill="hold" nodeType="withEffect">
                                  <p:stCondLst>
                                    <p:cond delay="4300"/>
                                  </p:stCondLst>
                                  <p:childTnLst>
                                    <p:animClr clrSpc="rgb" dir="cw">
                                      <p:cBhvr additive="base">
                                        <p:cTn id="818" dur="1500" fill="hold"/>
                                        <p:tgtEl>
                                          <p:spTgt spid="18"/>
                                        </p:tgtEl>
                                        <p:attrNameLst>
                                          <p:attrName>fillcolor</p:attrName>
                                        </p:attrNameLst>
                                      </p:cBhvr>
                                      <p:from>
                                        <a:srgbClr val="E9F4F7"/>
                                      </p:from>
                                      <p:to>
                                        <a:srgbClr val="E9F4F7"/>
                                      </p:to>
                                    </p:animClr>
                                  </p:childTnLst>
                                </p:cTn>
                              </p:par>
                              <p:par>
                                <p:cTn id="819" presetID="0" presetClass="emph" presetSubtype="0" fill="hold" nodeType="withEffect">
                                  <p:stCondLst>
                                    <p:cond delay="4300"/>
                                  </p:stCondLst>
                                  <p:childTnLst>
                                    <p:animClr clrSpc="rgb" dir="cw">
                                      <p:cBhvr additive="base">
                                        <p:cTn id="820" dur="1500" fill="hold"/>
                                        <p:tgtEl>
                                          <p:spTgt spid="19"/>
                                        </p:tgtEl>
                                        <p:attrNameLst>
                                          <p:attrName>fillcolor</p:attrName>
                                        </p:attrNameLst>
                                      </p:cBhvr>
                                      <p:from>
                                        <a:srgbClr val="DDEFF2"/>
                                      </p:from>
                                      <p:to>
                                        <a:srgbClr val="DDEFF2"/>
                                      </p:to>
                                    </p:animClr>
                                  </p:childTnLst>
                                </p:cTn>
                              </p:par>
                              <p:par>
                                <p:cTn id="821" presetID="0" presetClass="emph" presetSubtype="0" fill="hold" nodeType="withEffect">
                                  <p:stCondLst>
                                    <p:cond delay="4300"/>
                                  </p:stCondLst>
                                  <p:childTnLst>
                                    <p:animClr clrSpc="rgb" dir="cw">
                                      <p:cBhvr additive="base">
                                        <p:cTn id="822" dur="1500" fill="hold"/>
                                        <p:tgtEl>
                                          <p:spTgt spid="20"/>
                                        </p:tgtEl>
                                        <p:attrNameLst>
                                          <p:attrName>fillcolor</p:attrName>
                                        </p:attrNameLst>
                                      </p:cBhvr>
                                      <p:from>
                                        <a:srgbClr val="DAEEF1"/>
                                      </p:from>
                                      <p:to>
                                        <a:srgbClr val="DAEEF1"/>
                                      </p:to>
                                    </p:animClr>
                                  </p:childTnLst>
                                </p:cTn>
                              </p:par>
                              <p:par>
                                <p:cTn id="823" presetID="0" presetClass="emph" presetSubtype="0" fill="hold" nodeType="withEffect">
                                  <p:stCondLst>
                                    <p:cond delay="4300"/>
                                  </p:stCondLst>
                                  <p:childTnLst>
                                    <p:animClr clrSpc="rgb" dir="cw">
                                      <p:cBhvr additive="base">
                                        <p:cTn id="824" dur="1500" fill="hold"/>
                                        <p:tgtEl>
                                          <p:spTgt spid="21"/>
                                        </p:tgtEl>
                                        <p:attrNameLst>
                                          <p:attrName>fillcolor</p:attrName>
                                        </p:attrNameLst>
                                      </p:cBhvr>
                                      <p:from>
                                        <a:srgbClr val="CEE9EC"/>
                                      </p:from>
                                      <p:to>
                                        <a:srgbClr val="CEE9EC"/>
                                      </p:to>
                                    </p:animClr>
                                  </p:childTnLst>
                                </p:cTn>
                              </p:par>
                              <p:par>
                                <p:cTn id="825" presetID="0" presetClass="emph" presetSubtype="0" fill="hold" nodeType="withEffect">
                                  <p:stCondLst>
                                    <p:cond delay="4300"/>
                                  </p:stCondLst>
                                  <p:childTnLst>
                                    <p:animClr clrSpc="rgb" dir="cw">
                                      <p:cBhvr additive="base">
                                        <p:cTn id="826" dur="1500" fill="hold"/>
                                        <p:tgtEl>
                                          <p:spTgt spid="22"/>
                                        </p:tgtEl>
                                        <p:attrNameLst>
                                          <p:attrName>fillcolor</p:attrName>
                                        </p:attrNameLst>
                                      </p:cBhvr>
                                      <p:from>
                                        <a:srgbClr val="B7DFE2"/>
                                      </p:from>
                                      <p:to>
                                        <a:srgbClr val="B7DFE2"/>
                                      </p:to>
                                    </p:animClr>
                                  </p:childTnLst>
                                </p:cTn>
                              </p:par>
                              <p:par>
                                <p:cTn id="827" presetID="0" presetClass="emph" presetSubtype="0" fill="hold" nodeType="withEffect">
                                  <p:stCondLst>
                                    <p:cond delay="4300"/>
                                  </p:stCondLst>
                                  <p:childTnLst>
                                    <p:animClr clrSpc="rgb" dir="cw">
                                      <p:cBhvr additive="base">
                                        <p:cTn id="828" dur="1500" fill="hold"/>
                                        <p:tgtEl>
                                          <p:spTgt spid="23"/>
                                        </p:tgtEl>
                                        <p:attrNameLst>
                                          <p:attrName>fillcolor</p:attrName>
                                        </p:attrNameLst>
                                      </p:cBhvr>
                                      <p:from>
                                        <a:srgbClr val="81C4C8"/>
                                      </p:from>
                                      <p:to>
                                        <a:srgbClr val="81C4C8"/>
                                      </p:to>
                                    </p:animClr>
                                  </p:childTnLst>
                                </p:cTn>
                              </p:par>
                              <p:par>
                                <p:cTn id="829" presetID="0" presetClass="emph" presetSubtype="0" fill="hold" nodeType="withEffect">
                                  <p:stCondLst>
                                    <p:cond delay="4300"/>
                                  </p:stCondLst>
                                  <p:childTnLst>
                                    <p:animClr clrSpc="rgb" dir="cw">
                                      <p:cBhvr additive="base">
                                        <p:cTn id="830" dur="1500" fill="hold"/>
                                        <p:tgtEl>
                                          <p:spTgt spid="24"/>
                                        </p:tgtEl>
                                        <p:attrNameLst>
                                          <p:attrName>fillcolor</p:attrName>
                                        </p:attrNameLst>
                                      </p:cBhvr>
                                      <p:from>
                                        <a:srgbClr val="D6ECEF"/>
                                      </p:from>
                                      <p:to>
                                        <a:srgbClr val="D6ECEF"/>
                                      </p:to>
                                    </p:animClr>
                                  </p:childTnLst>
                                </p:cTn>
                              </p:par>
                              <p:par>
                                <p:cTn id="831" presetID="0" presetClass="emph" presetSubtype="0" fill="hold" nodeType="withEffect">
                                  <p:stCondLst>
                                    <p:cond delay="4300"/>
                                  </p:stCondLst>
                                  <p:childTnLst>
                                    <p:animClr clrSpc="rgb" dir="cw">
                                      <p:cBhvr additive="base">
                                        <p:cTn id="832" dur="1500" fill="hold"/>
                                        <p:tgtEl>
                                          <p:spTgt spid="25"/>
                                        </p:tgtEl>
                                        <p:attrNameLst>
                                          <p:attrName>fillcolor</p:attrName>
                                        </p:attrNameLst>
                                      </p:cBhvr>
                                      <p:from>
                                        <a:srgbClr val="BBE1E4"/>
                                      </p:from>
                                      <p:to>
                                        <a:srgbClr val="BBE1E4"/>
                                      </p:to>
                                    </p:animClr>
                                  </p:childTnLst>
                                </p:cTn>
                              </p:par>
                              <p:par>
                                <p:cTn id="833" presetID="0" presetClass="emph" presetSubtype="0" fill="hold" nodeType="withEffect">
                                  <p:stCondLst>
                                    <p:cond delay="4300"/>
                                  </p:stCondLst>
                                  <p:childTnLst>
                                    <p:animClr clrSpc="rgb" dir="cw">
                                      <p:cBhvr additive="base">
                                        <p:cTn id="834" dur="1500" fill="hold"/>
                                        <p:tgtEl>
                                          <p:spTgt spid="26"/>
                                        </p:tgtEl>
                                        <p:attrNameLst>
                                          <p:attrName>fillcolor</p:attrName>
                                        </p:attrNameLst>
                                      </p:cBhvr>
                                      <p:from>
                                        <a:srgbClr val="E7F4F7"/>
                                      </p:from>
                                      <p:to>
                                        <a:srgbClr val="E7F4F7"/>
                                      </p:to>
                                    </p:animClr>
                                  </p:childTnLst>
                                </p:cTn>
                              </p:par>
                              <p:par>
                                <p:cTn id="835" presetID="0" presetClass="emph" presetSubtype="0" fill="hold" nodeType="withEffect">
                                  <p:stCondLst>
                                    <p:cond delay="4300"/>
                                  </p:stCondLst>
                                  <p:childTnLst>
                                    <p:animClr clrSpc="rgb" dir="cw">
                                      <p:cBhvr additive="base">
                                        <p:cTn id="836" dur="1500" fill="hold"/>
                                        <p:tgtEl>
                                          <p:spTgt spid="27"/>
                                        </p:tgtEl>
                                        <p:attrNameLst>
                                          <p:attrName>fillcolor</p:attrName>
                                        </p:attrNameLst>
                                      </p:cBhvr>
                                      <p:from>
                                        <a:srgbClr val="E5F3F6"/>
                                      </p:from>
                                      <p:to>
                                        <a:srgbClr val="E5F3F6"/>
                                      </p:to>
                                    </p:animClr>
                                  </p:childTnLst>
                                </p:cTn>
                              </p:par>
                              <p:par>
                                <p:cTn id="837" presetID="0" presetClass="emph" presetSubtype="0" fill="hold" nodeType="withEffect">
                                  <p:stCondLst>
                                    <p:cond delay="4300"/>
                                  </p:stCondLst>
                                  <p:childTnLst>
                                    <p:animClr clrSpc="rgb" dir="cw">
                                      <p:cBhvr additive="base">
                                        <p:cTn id="838" dur="1500" fill="hold"/>
                                        <p:tgtEl>
                                          <p:spTgt spid="28"/>
                                        </p:tgtEl>
                                        <p:attrNameLst>
                                          <p:attrName>fillcolor</p:attrName>
                                        </p:attrNameLst>
                                      </p:cBhvr>
                                      <p:from>
                                        <a:srgbClr val="E4F2F5"/>
                                      </p:from>
                                      <p:to>
                                        <a:srgbClr val="E4F2F5"/>
                                      </p:to>
                                    </p:animClr>
                                  </p:childTnLst>
                                </p:cTn>
                              </p:par>
                              <p:par>
                                <p:cTn id="839" presetID="0" presetClass="emph" presetSubtype="0" fill="hold" nodeType="withEffect">
                                  <p:stCondLst>
                                    <p:cond delay="4300"/>
                                  </p:stCondLst>
                                  <p:childTnLst>
                                    <p:animClr clrSpc="rgb" dir="cw">
                                      <p:cBhvr additive="base">
                                        <p:cTn id="840" dur="1500" fill="hold"/>
                                        <p:tgtEl>
                                          <p:spTgt spid="29"/>
                                        </p:tgtEl>
                                        <p:attrNameLst>
                                          <p:attrName>fillcolor</p:attrName>
                                        </p:attrNameLst>
                                      </p:cBhvr>
                                      <p:from>
                                        <a:srgbClr val="D7EDF0"/>
                                      </p:from>
                                      <p:to>
                                        <a:srgbClr val="D7EDF0"/>
                                      </p:to>
                                    </p:animClr>
                                  </p:childTnLst>
                                </p:cTn>
                              </p:par>
                              <p:par>
                                <p:cTn id="841" presetID="0" presetClass="emph" presetSubtype="0" fill="hold" nodeType="withEffect">
                                  <p:stCondLst>
                                    <p:cond delay="4300"/>
                                  </p:stCondLst>
                                  <p:childTnLst>
                                    <p:animClr clrSpc="rgb" dir="cw">
                                      <p:cBhvr additive="base">
                                        <p:cTn id="842" dur="1500" fill="hold"/>
                                        <p:tgtEl>
                                          <p:spTgt spid="30"/>
                                        </p:tgtEl>
                                        <p:attrNameLst>
                                          <p:attrName>fillcolor</p:attrName>
                                        </p:attrNameLst>
                                      </p:cBhvr>
                                      <p:from>
                                        <a:srgbClr val="DBEEF1"/>
                                      </p:from>
                                      <p:to>
                                        <a:srgbClr val="DBEEF1"/>
                                      </p:to>
                                    </p:animClr>
                                  </p:childTnLst>
                                </p:cTn>
                              </p:par>
                              <p:par>
                                <p:cTn id="843" presetID="0" presetClass="emph" presetSubtype="0" fill="hold" nodeType="withEffect">
                                  <p:stCondLst>
                                    <p:cond delay="4300"/>
                                  </p:stCondLst>
                                  <p:childTnLst>
                                    <p:animClr clrSpc="rgb" dir="cw">
                                      <p:cBhvr additive="base">
                                        <p:cTn id="844" dur="1500" fill="hold"/>
                                        <p:tgtEl>
                                          <p:spTgt spid="31"/>
                                        </p:tgtEl>
                                        <p:attrNameLst>
                                          <p:attrName>fillcolor</p:attrName>
                                        </p:attrNameLst>
                                      </p:cBhvr>
                                      <p:from>
                                        <a:srgbClr val="CFE9EC"/>
                                      </p:from>
                                      <p:to>
                                        <a:srgbClr val="CFE9EC"/>
                                      </p:to>
                                    </p:animClr>
                                  </p:childTnLst>
                                </p:cTn>
                              </p:par>
                              <p:par>
                                <p:cTn id="845" presetID="0" presetClass="emph" presetSubtype="0" fill="hold" nodeType="withEffect">
                                  <p:stCondLst>
                                    <p:cond delay="4300"/>
                                  </p:stCondLst>
                                  <p:childTnLst>
                                    <p:animClr clrSpc="rgb" dir="cw">
                                      <p:cBhvr additive="base">
                                        <p:cTn id="846" dur="1500" fill="hold"/>
                                        <p:tgtEl>
                                          <p:spTgt spid="32"/>
                                        </p:tgtEl>
                                        <p:attrNameLst>
                                          <p:attrName>fillcolor</p:attrName>
                                        </p:attrNameLst>
                                      </p:cBhvr>
                                      <p:from>
                                        <a:srgbClr val="9AD3D6"/>
                                      </p:from>
                                      <p:to>
                                        <a:srgbClr val="9AD3D6"/>
                                      </p:to>
                                    </p:animClr>
                                  </p:childTnLst>
                                </p:cTn>
                              </p:par>
                              <p:par>
                                <p:cTn id="847" presetID="0" presetClass="emph" presetSubtype="0" fill="hold" nodeType="withEffect">
                                  <p:stCondLst>
                                    <p:cond delay="4300"/>
                                  </p:stCondLst>
                                  <p:childTnLst>
                                    <p:animClr clrSpc="rgb" dir="cw">
                                      <p:cBhvr additive="base">
                                        <p:cTn id="848" dur="1500" fill="hold"/>
                                        <p:tgtEl>
                                          <p:spTgt spid="33"/>
                                        </p:tgtEl>
                                        <p:attrNameLst>
                                          <p:attrName>fillcolor</p:attrName>
                                        </p:attrNameLst>
                                      </p:cBhvr>
                                      <p:from>
                                        <a:srgbClr val="7BC0C4"/>
                                      </p:from>
                                      <p:to>
                                        <a:srgbClr val="7BC0C4"/>
                                      </p:to>
                                    </p:animClr>
                                  </p:childTnLst>
                                </p:cTn>
                              </p:par>
                              <p:par>
                                <p:cTn id="849" presetID="0" presetClass="emph" presetSubtype="0" fill="hold" nodeType="withEffect">
                                  <p:stCondLst>
                                    <p:cond delay="4300"/>
                                  </p:stCondLst>
                                  <p:childTnLst>
                                    <p:animClr clrSpc="rgb" dir="cw">
                                      <p:cBhvr additive="base">
                                        <p:cTn id="850" dur="1500" fill="hold"/>
                                        <p:tgtEl>
                                          <p:spTgt spid="34"/>
                                        </p:tgtEl>
                                        <p:attrNameLst>
                                          <p:attrName>fillcolor</p:attrName>
                                        </p:attrNameLst>
                                      </p:cBhvr>
                                      <p:from>
                                        <a:srgbClr val="CDE9EC"/>
                                      </p:from>
                                      <p:to>
                                        <a:srgbClr val="CDE9EC"/>
                                      </p:to>
                                    </p:animClr>
                                  </p:childTnLst>
                                </p:cTn>
                              </p:par>
                              <p:par>
                                <p:cTn id="851" presetID="0" presetClass="emph" presetSubtype="0" fill="hold" nodeType="withEffect">
                                  <p:stCondLst>
                                    <p:cond delay="4300"/>
                                  </p:stCondLst>
                                  <p:childTnLst>
                                    <p:animClr clrSpc="rgb" dir="cw">
                                      <p:cBhvr additive="base">
                                        <p:cTn id="852" dur="1500" fill="hold"/>
                                        <p:tgtEl>
                                          <p:spTgt spid="35"/>
                                        </p:tgtEl>
                                        <p:attrNameLst>
                                          <p:attrName>fillcolor</p:attrName>
                                        </p:attrNameLst>
                                      </p:cBhvr>
                                      <p:from>
                                        <a:srgbClr val="B2DDE0"/>
                                      </p:from>
                                      <p:to>
                                        <a:srgbClr val="B2DDE0"/>
                                      </p:to>
                                    </p:animClr>
                                  </p:childTnLst>
                                </p:cTn>
                              </p:par>
                              <p:par>
                                <p:cTn id="853" presetID="0" presetClass="emph" presetSubtype="0" fill="hold" nodeType="withEffect">
                                  <p:stCondLst>
                                    <p:cond delay="4300"/>
                                  </p:stCondLst>
                                  <p:childTnLst>
                                    <p:animClr clrSpc="rgb" dir="cw">
                                      <p:cBhvr additive="base">
                                        <p:cTn id="854" dur="1500" fill="hold"/>
                                        <p:tgtEl>
                                          <p:spTgt spid="36"/>
                                        </p:tgtEl>
                                        <p:attrNameLst>
                                          <p:attrName>fillcolor</p:attrName>
                                        </p:attrNameLst>
                                      </p:cBhvr>
                                      <p:from>
                                        <a:srgbClr val="7ABFC3"/>
                                      </p:from>
                                      <p:to>
                                        <a:srgbClr val="7ABFC3"/>
                                      </p:to>
                                    </p:animClr>
                                  </p:childTnLst>
                                </p:cTn>
                              </p:par>
                              <p:par>
                                <p:cTn id="855" presetID="0" presetClass="emph" presetSubtype="0" fill="hold" nodeType="withEffect">
                                  <p:stCondLst>
                                    <p:cond delay="4300"/>
                                  </p:stCondLst>
                                  <p:childTnLst>
                                    <p:animClr clrSpc="rgb" dir="cw">
                                      <p:cBhvr additive="base">
                                        <p:cTn id="856" dur="1500" fill="hold"/>
                                        <p:tgtEl>
                                          <p:spTgt spid="37"/>
                                        </p:tgtEl>
                                        <p:attrNameLst>
                                          <p:attrName>fillcolor</p:attrName>
                                        </p:attrNameLst>
                                      </p:cBhvr>
                                      <p:from>
                                        <a:srgbClr val="53A3A9"/>
                                      </p:from>
                                      <p:to>
                                        <a:srgbClr val="53A3A9"/>
                                      </p:to>
                                    </p:animClr>
                                  </p:childTnLst>
                                </p:cTn>
                              </p:par>
                              <p:par>
                                <p:cTn id="857" presetID="0" presetClass="emph" presetSubtype="0" fill="hold" nodeType="withEffect">
                                  <p:stCondLst>
                                    <p:cond delay="4300"/>
                                  </p:stCondLst>
                                  <p:childTnLst>
                                    <p:animClr clrSpc="rgb" dir="cw">
                                      <p:cBhvr additive="base">
                                        <p:cTn id="858" dur="1500" fill="hold"/>
                                        <p:tgtEl>
                                          <p:spTgt spid="38"/>
                                        </p:tgtEl>
                                        <p:attrNameLst>
                                          <p:attrName>fillcolor</p:attrName>
                                        </p:attrNameLst>
                                      </p:cBhvr>
                                      <p:from>
                                        <a:srgbClr val="CAE7EA"/>
                                      </p:from>
                                      <p:to>
                                        <a:srgbClr val="CAE7EA"/>
                                      </p:to>
                                    </p:animClr>
                                  </p:childTnLst>
                                </p:cTn>
                              </p:par>
                              <p:par>
                                <p:cTn id="859" presetID="0" presetClass="emph" presetSubtype="0" fill="hold" nodeType="withEffect">
                                  <p:stCondLst>
                                    <p:cond delay="4300"/>
                                  </p:stCondLst>
                                  <p:childTnLst>
                                    <p:animClr clrSpc="rgb" dir="cw">
                                      <p:cBhvr additive="base">
                                        <p:cTn id="860" dur="1500" fill="hold"/>
                                        <p:tgtEl>
                                          <p:spTgt spid="39"/>
                                        </p:tgtEl>
                                        <p:attrNameLst>
                                          <p:attrName>fillcolor</p:attrName>
                                        </p:attrNameLst>
                                      </p:cBhvr>
                                      <p:from>
                                        <a:srgbClr val="A4D7DA"/>
                                      </p:from>
                                      <p:to>
                                        <a:srgbClr val="A4D7DA"/>
                                      </p:to>
                                    </p:animClr>
                                  </p:childTnLst>
                                </p:cTn>
                              </p:par>
                              <p:par>
                                <p:cTn id="861" presetID="0" presetClass="emph" presetSubtype="0" fill="hold" nodeType="withEffect">
                                  <p:stCondLst>
                                    <p:cond delay="4300"/>
                                  </p:stCondLst>
                                  <p:childTnLst>
                                    <p:animClr clrSpc="rgb" dir="cw">
                                      <p:cBhvr additive="base">
                                        <p:cTn id="862" dur="1500" fill="hold"/>
                                        <p:tgtEl>
                                          <p:spTgt spid="40"/>
                                        </p:tgtEl>
                                        <p:attrNameLst>
                                          <p:attrName>fillcolor</p:attrName>
                                        </p:attrNameLst>
                                      </p:cBhvr>
                                      <p:from>
                                        <a:srgbClr val="C6E6E9"/>
                                      </p:from>
                                      <p:to>
                                        <a:srgbClr val="C6E6E9"/>
                                      </p:to>
                                    </p:animClr>
                                  </p:childTnLst>
                                </p:cTn>
                              </p:par>
                              <p:par>
                                <p:cTn id="863" presetID="0" presetClass="emph" presetSubtype="0" fill="hold" nodeType="withEffect">
                                  <p:stCondLst>
                                    <p:cond delay="4300"/>
                                  </p:stCondLst>
                                  <p:childTnLst>
                                    <p:animClr clrSpc="rgb" dir="cw">
                                      <p:cBhvr additive="base">
                                        <p:cTn id="864" dur="1500" fill="hold"/>
                                        <p:tgtEl>
                                          <p:spTgt spid="41"/>
                                        </p:tgtEl>
                                        <p:attrNameLst>
                                          <p:attrName>fillcolor</p:attrName>
                                        </p:attrNameLst>
                                      </p:cBhvr>
                                      <p:from>
                                        <a:srgbClr val="A0D6D9"/>
                                      </p:from>
                                      <p:to>
                                        <a:srgbClr val="A0D6D9"/>
                                      </p:to>
                                    </p:animClr>
                                  </p:childTnLst>
                                </p:cTn>
                              </p:par>
                              <p:par>
                                <p:cTn id="865" presetID="0" presetClass="emph" presetSubtype="0" fill="hold" nodeType="withEffect">
                                  <p:stCondLst>
                                    <p:cond delay="4300"/>
                                  </p:stCondLst>
                                  <p:childTnLst>
                                    <p:animClr clrSpc="rgb" dir="cw">
                                      <p:cBhvr additive="base">
                                        <p:cTn id="866" dur="1500" fill="hold"/>
                                        <p:tgtEl>
                                          <p:spTgt spid="42"/>
                                        </p:tgtEl>
                                        <p:attrNameLst>
                                          <p:attrName>fillcolor</p:attrName>
                                        </p:attrNameLst>
                                      </p:cBhvr>
                                      <p:from>
                                        <a:srgbClr val="EDF6F9"/>
                                      </p:from>
                                      <p:to>
                                        <a:srgbClr val="EDF6F9"/>
                                      </p:to>
                                    </p:animClr>
                                  </p:childTnLst>
                                </p:cTn>
                              </p:par>
                              <p:par>
                                <p:cTn id="867" presetID="0" presetClass="emph" presetSubtype="0" fill="hold" nodeType="withEffect">
                                  <p:stCondLst>
                                    <p:cond delay="4300"/>
                                  </p:stCondLst>
                                  <p:childTnLst>
                                    <p:animClr clrSpc="rgb" dir="cw">
                                      <p:cBhvr additive="base">
                                        <p:cTn id="868" dur="1500" fill="hold"/>
                                        <p:tgtEl>
                                          <p:spTgt spid="43"/>
                                        </p:tgtEl>
                                        <p:attrNameLst>
                                          <p:attrName>fillcolor</p:attrName>
                                        </p:attrNameLst>
                                      </p:cBhvr>
                                      <p:from>
                                        <a:srgbClr val="EDF6F9"/>
                                      </p:from>
                                      <p:to>
                                        <a:srgbClr val="EDF6F9"/>
                                      </p:to>
                                    </p:animClr>
                                  </p:childTnLst>
                                </p:cTn>
                              </p:par>
                              <p:par>
                                <p:cTn id="869" presetID="0" presetClass="emph" presetSubtype="0" fill="hold" nodeType="withEffect">
                                  <p:stCondLst>
                                    <p:cond delay="4300"/>
                                  </p:stCondLst>
                                  <p:childTnLst>
                                    <p:animClr clrSpc="rgb" dir="cw">
                                      <p:cBhvr additive="base">
                                        <p:cTn id="870" dur="1500" fill="hold"/>
                                        <p:tgtEl>
                                          <p:spTgt spid="44"/>
                                        </p:tgtEl>
                                        <p:attrNameLst>
                                          <p:attrName>fillcolor</p:attrName>
                                        </p:attrNameLst>
                                      </p:cBhvr>
                                      <p:from>
                                        <a:srgbClr val="CFEAED"/>
                                      </p:from>
                                      <p:to>
                                        <a:srgbClr val="CFEAED"/>
                                      </p:to>
                                    </p:animClr>
                                  </p:childTnLst>
                                </p:cTn>
                              </p:par>
                              <p:par>
                                <p:cTn id="871" presetID="0" presetClass="emph" presetSubtype="0" fill="hold" nodeType="withEffect">
                                  <p:stCondLst>
                                    <p:cond delay="4300"/>
                                  </p:stCondLst>
                                  <p:childTnLst>
                                    <p:animClr clrSpc="rgb" dir="cw">
                                      <p:cBhvr additive="base">
                                        <p:cTn id="872" dur="1500" fill="hold"/>
                                        <p:tgtEl>
                                          <p:spTgt spid="45"/>
                                        </p:tgtEl>
                                        <p:attrNameLst>
                                          <p:attrName>fillcolor</p:attrName>
                                        </p:attrNameLst>
                                      </p:cBhvr>
                                      <p:from>
                                        <a:srgbClr val="B5DFE2"/>
                                      </p:from>
                                      <p:to>
                                        <a:srgbClr val="B5DFE2"/>
                                      </p:to>
                                    </p:animClr>
                                  </p:childTnLst>
                                </p:cTn>
                              </p:par>
                              <p:par>
                                <p:cTn id="873" presetID="0" presetClass="emph" presetSubtype="0" fill="hold" nodeType="withEffect">
                                  <p:stCondLst>
                                    <p:cond delay="4300"/>
                                  </p:stCondLst>
                                  <p:childTnLst>
                                    <p:animClr clrSpc="rgb" dir="cw">
                                      <p:cBhvr additive="base">
                                        <p:cTn id="874" dur="1500" fill="hold"/>
                                        <p:tgtEl>
                                          <p:spTgt spid="46"/>
                                        </p:tgtEl>
                                        <p:attrNameLst>
                                          <p:attrName>fillcolor</p:attrName>
                                        </p:attrNameLst>
                                      </p:cBhvr>
                                      <p:from>
                                        <a:srgbClr val="D4ECEF"/>
                                      </p:from>
                                      <p:to>
                                        <a:srgbClr val="D4ECEF"/>
                                      </p:to>
                                    </p:animClr>
                                  </p:childTnLst>
                                </p:cTn>
                              </p:par>
                              <p:par>
                                <p:cTn id="875" presetID="0" presetClass="emph" presetSubtype="0" fill="hold" nodeType="withEffect">
                                  <p:stCondLst>
                                    <p:cond delay="4300"/>
                                  </p:stCondLst>
                                  <p:childTnLst>
                                    <p:animClr clrSpc="rgb" dir="cw">
                                      <p:cBhvr additive="base">
                                        <p:cTn id="876" dur="1500" fill="hold"/>
                                        <p:tgtEl>
                                          <p:spTgt spid="47"/>
                                        </p:tgtEl>
                                        <p:attrNameLst>
                                          <p:attrName>fillcolor</p:attrName>
                                        </p:attrNameLst>
                                      </p:cBhvr>
                                      <p:from>
                                        <a:srgbClr val="B7DFE2"/>
                                      </p:from>
                                      <p:to>
                                        <a:srgbClr val="B7DFE2"/>
                                      </p:to>
                                    </p:animClr>
                                  </p:childTnLst>
                                </p:cTn>
                              </p:par>
                              <p:par>
                                <p:cTn id="877" presetID="0" presetClass="emph" presetSubtype="0" fill="hold" nodeType="withEffect">
                                  <p:stCondLst>
                                    <p:cond delay="4300"/>
                                  </p:stCondLst>
                                  <p:childTnLst>
                                    <p:animClr clrSpc="rgb" dir="cw">
                                      <p:cBhvr additive="base">
                                        <p:cTn id="878" dur="1500" fill="hold"/>
                                        <p:tgtEl>
                                          <p:spTgt spid="48"/>
                                        </p:tgtEl>
                                        <p:attrNameLst>
                                          <p:attrName>fillcolor</p:attrName>
                                        </p:attrNameLst>
                                      </p:cBhvr>
                                      <p:from>
                                        <a:srgbClr val="CDE9EC"/>
                                      </p:from>
                                      <p:to>
                                        <a:srgbClr val="CDE9EC"/>
                                      </p:to>
                                    </p:animClr>
                                  </p:childTnLst>
                                </p:cTn>
                              </p:par>
                              <p:par>
                                <p:cTn id="879" presetID="0" presetClass="emph" presetSubtype="0" fill="hold" nodeType="withEffect">
                                  <p:stCondLst>
                                    <p:cond delay="4300"/>
                                  </p:stCondLst>
                                  <p:childTnLst>
                                    <p:animClr clrSpc="rgb" dir="cw">
                                      <p:cBhvr additive="base">
                                        <p:cTn id="880" dur="1500" fill="hold"/>
                                        <p:tgtEl>
                                          <p:spTgt spid="49"/>
                                        </p:tgtEl>
                                        <p:attrNameLst>
                                          <p:attrName>fillcolor</p:attrName>
                                        </p:attrNameLst>
                                      </p:cBhvr>
                                      <p:from>
                                        <a:srgbClr val="AEDCDF"/>
                                      </p:from>
                                      <p:to>
                                        <a:srgbClr val="AEDCDF"/>
                                      </p:to>
                                    </p:animClr>
                                  </p:childTnLst>
                                </p:cTn>
                              </p:par>
                              <p:par>
                                <p:cTn id="881" presetID="0" presetClass="emph" presetSubtype="0" fill="hold" nodeType="withEffect">
                                  <p:stCondLst>
                                    <p:cond delay="4300"/>
                                  </p:stCondLst>
                                  <p:childTnLst>
                                    <p:animClr clrSpc="rgb" dir="cw">
                                      <p:cBhvr additive="base">
                                        <p:cTn id="882" dur="1500" fill="hold"/>
                                        <p:tgtEl>
                                          <p:spTgt spid="50"/>
                                        </p:tgtEl>
                                        <p:attrNameLst>
                                          <p:attrName>fillcolor</p:attrName>
                                        </p:attrNameLst>
                                      </p:cBhvr>
                                      <p:from>
                                        <a:srgbClr val="CDE9EC"/>
                                      </p:from>
                                      <p:to>
                                        <a:srgbClr val="CDE9EC"/>
                                      </p:to>
                                    </p:animClr>
                                  </p:childTnLst>
                                </p:cTn>
                              </p:par>
                              <p:par>
                                <p:cTn id="883" presetID="0" presetClass="emph" presetSubtype="0" fill="hold" nodeType="withEffect">
                                  <p:stCondLst>
                                    <p:cond delay="4300"/>
                                  </p:stCondLst>
                                  <p:childTnLst>
                                    <p:animClr clrSpc="rgb" dir="cw">
                                      <p:cBhvr additive="base">
                                        <p:cTn id="884" dur="1500" fill="hold"/>
                                        <p:tgtEl>
                                          <p:spTgt spid="51"/>
                                        </p:tgtEl>
                                        <p:attrNameLst>
                                          <p:attrName>fillcolor</p:attrName>
                                        </p:attrNameLst>
                                      </p:cBhvr>
                                      <p:from>
                                        <a:srgbClr val="B0DDE0"/>
                                      </p:from>
                                      <p:to>
                                        <a:srgbClr val="B0DDE0"/>
                                      </p:to>
                                    </p:animClr>
                                  </p:childTnLst>
                                </p:cTn>
                              </p:par>
                              <p:par>
                                <p:cTn id="885" presetID="0" presetClass="emph" presetSubtype="0" fill="hold" nodeType="withEffect">
                                  <p:stCondLst>
                                    <p:cond delay="4300"/>
                                  </p:stCondLst>
                                  <p:childTnLst>
                                    <p:animClr clrSpc="rgb" dir="cw">
                                      <p:cBhvr additive="base">
                                        <p:cTn id="886" dur="1500" fill="hold"/>
                                        <p:tgtEl>
                                          <p:spTgt spid="52"/>
                                        </p:tgtEl>
                                        <p:attrNameLst>
                                          <p:attrName>fillcolor</p:attrName>
                                        </p:attrNameLst>
                                      </p:cBhvr>
                                      <p:from>
                                        <a:srgbClr val="8DCDD0"/>
                                      </p:from>
                                      <p:to>
                                        <a:srgbClr val="8DCDD0"/>
                                      </p:to>
                                    </p:animClr>
                                  </p:childTnLst>
                                </p:cTn>
                              </p:par>
                              <p:par>
                                <p:cTn id="887" presetID="0" presetClass="emph" presetSubtype="0" fill="hold" nodeType="withEffect">
                                  <p:stCondLst>
                                    <p:cond delay="4300"/>
                                  </p:stCondLst>
                                  <p:childTnLst>
                                    <p:animClr clrSpc="rgb" dir="cw">
                                      <p:cBhvr additive="base">
                                        <p:cTn id="888" dur="1500" fill="hold"/>
                                        <p:tgtEl>
                                          <p:spTgt spid="53"/>
                                        </p:tgtEl>
                                        <p:attrNameLst>
                                          <p:attrName>fillcolor</p:attrName>
                                        </p:attrNameLst>
                                      </p:cBhvr>
                                      <p:from>
                                        <a:srgbClr val="BCE1E4"/>
                                      </p:from>
                                      <p:to>
                                        <a:srgbClr val="BCE1E4"/>
                                      </p:to>
                                    </p:animClr>
                                  </p:childTnLst>
                                </p:cTn>
                              </p:par>
                              <p:par>
                                <p:cTn id="889" presetID="0" presetClass="emph" presetSubtype="0" fill="hold" nodeType="withEffect">
                                  <p:stCondLst>
                                    <p:cond delay="4300"/>
                                  </p:stCondLst>
                                  <p:childTnLst>
                                    <p:animClr clrSpc="rgb" dir="cw">
                                      <p:cBhvr additive="base">
                                        <p:cTn id="890" dur="1500" fill="hold"/>
                                        <p:tgtEl>
                                          <p:spTgt spid="54"/>
                                        </p:tgtEl>
                                        <p:attrNameLst>
                                          <p:attrName>fillcolor</p:attrName>
                                        </p:attrNameLst>
                                      </p:cBhvr>
                                      <p:from>
                                        <a:srgbClr val="C7E6E9"/>
                                      </p:from>
                                      <p:to>
                                        <a:srgbClr val="C7E6E9"/>
                                      </p:to>
                                    </p:animClr>
                                  </p:childTnLst>
                                </p:cTn>
                              </p:par>
                              <p:par>
                                <p:cTn id="891" presetID="0" presetClass="emph" presetSubtype="0" fill="hold" nodeType="withEffect">
                                  <p:stCondLst>
                                    <p:cond delay="4300"/>
                                  </p:stCondLst>
                                  <p:childTnLst>
                                    <p:animClr clrSpc="rgb" dir="cw">
                                      <p:cBhvr additive="base">
                                        <p:cTn id="892" dur="1500" fill="hold"/>
                                        <p:tgtEl>
                                          <p:spTgt spid="55"/>
                                        </p:tgtEl>
                                        <p:attrNameLst>
                                          <p:attrName>fillcolor</p:attrName>
                                        </p:attrNameLst>
                                      </p:cBhvr>
                                      <p:from>
                                        <a:srgbClr val="A5D8DB"/>
                                      </p:from>
                                      <p:to>
                                        <a:srgbClr val="A5D8DB"/>
                                      </p:to>
                                    </p:animClr>
                                  </p:childTnLst>
                                </p:cTn>
                              </p:par>
                              <p:par>
                                <p:cTn id="893" presetID="0" presetClass="emph" presetSubtype="0" fill="hold" nodeType="withEffect">
                                  <p:stCondLst>
                                    <p:cond delay="4300"/>
                                  </p:stCondLst>
                                  <p:childTnLst>
                                    <p:animClr clrSpc="rgb" dir="cw">
                                      <p:cBhvr additive="base">
                                        <p:cTn id="894" dur="1500" fill="hold"/>
                                        <p:tgtEl>
                                          <p:spTgt spid="56"/>
                                        </p:tgtEl>
                                        <p:attrNameLst>
                                          <p:attrName>fillcolor</p:attrName>
                                        </p:attrNameLst>
                                      </p:cBhvr>
                                      <p:from>
                                        <a:srgbClr val="EBF5F8"/>
                                      </p:from>
                                      <p:to>
                                        <a:srgbClr val="EBF5F8"/>
                                      </p:to>
                                    </p:animClr>
                                  </p:childTnLst>
                                </p:cTn>
                              </p:par>
                              <p:par>
                                <p:cTn id="895" presetID="0" presetClass="emph" presetSubtype="0" fill="hold" nodeType="withEffect">
                                  <p:stCondLst>
                                    <p:cond delay="4300"/>
                                  </p:stCondLst>
                                  <p:childTnLst>
                                    <p:animClr clrSpc="rgb" dir="cw">
                                      <p:cBhvr additive="base">
                                        <p:cTn id="896" dur="1500" fill="hold"/>
                                        <p:tgtEl>
                                          <p:spTgt spid="57"/>
                                        </p:tgtEl>
                                        <p:attrNameLst>
                                          <p:attrName>fillcolor</p:attrName>
                                        </p:attrNameLst>
                                      </p:cBhvr>
                                      <p:from>
                                        <a:srgbClr val="EBF5F8"/>
                                      </p:from>
                                      <p:to>
                                        <a:srgbClr val="EBF5F8"/>
                                      </p:to>
                                    </p:animClr>
                                  </p:childTnLst>
                                </p:cTn>
                              </p:par>
                              <p:par>
                                <p:cTn id="897" presetID="0" presetClass="emph" presetSubtype="0" fill="hold" nodeType="withEffect">
                                  <p:stCondLst>
                                    <p:cond delay="4300"/>
                                  </p:stCondLst>
                                  <p:childTnLst>
                                    <p:animClr clrSpc="rgb" dir="cw">
                                      <p:cBhvr additive="base">
                                        <p:cTn id="898" dur="1500" fill="hold"/>
                                        <p:tgtEl>
                                          <p:spTgt spid="58"/>
                                        </p:tgtEl>
                                        <p:attrNameLst>
                                          <p:attrName>fillcolor</p:attrName>
                                        </p:attrNameLst>
                                      </p:cBhvr>
                                      <p:from>
                                        <a:srgbClr val="68B2B7"/>
                                      </p:from>
                                      <p:to>
                                        <a:srgbClr val="68B2B7"/>
                                      </p:to>
                                    </p:animClr>
                                  </p:childTnLst>
                                </p:cTn>
                              </p:par>
                              <p:par>
                                <p:cTn id="899" presetID="0" presetClass="emph" presetSubtype="0" fill="hold" nodeType="withEffect">
                                  <p:stCondLst>
                                    <p:cond delay="4300"/>
                                  </p:stCondLst>
                                  <p:childTnLst>
                                    <p:animClr clrSpc="rgb" dir="cw">
                                      <p:cBhvr additive="base">
                                        <p:cTn id="900" dur="1500" fill="hold"/>
                                        <p:tgtEl>
                                          <p:spTgt spid="59"/>
                                        </p:tgtEl>
                                        <p:attrNameLst>
                                          <p:attrName>fillcolor</p:attrName>
                                        </p:attrNameLst>
                                      </p:cBhvr>
                                      <p:from>
                                        <a:srgbClr val="77BDC1"/>
                                      </p:from>
                                      <p:to>
                                        <a:srgbClr val="77BDC1"/>
                                      </p:to>
                                    </p:animClr>
                                  </p:childTnLst>
                                </p:cTn>
                              </p:par>
                              <p:par>
                                <p:cTn id="901" presetID="0" presetClass="emph" presetSubtype="0" fill="hold" nodeType="withEffect">
                                  <p:stCondLst>
                                    <p:cond delay="4300"/>
                                  </p:stCondLst>
                                  <p:childTnLst>
                                    <p:animClr clrSpc="rgb" dir="cw">
                                      <p:cBhvr additive="base">
                                        <p:cTn id="902" dur="1500" fill="hold"/>
                                        <p:tgtEl>
                                          <p:spTgt spid="60"/>
                                        </p:tgtEl>
                                        <p:attrNameLst>
                                          <p:attrName>fillcolor</p:attrName>
                                        </p:attrNameLst>
                                      </p:cBhvr>
                                      <p:from>
                                        <a:srgbClr val="5FACB1"/>
                                      </p:from>
                                      <p:to>
                                        <a:srgbClr val="5FACB1"/>
                                      </p:to>
                                    </p:animClr>
                                  </p:childTnLst>
                                </p:cTn>
                              </p:par>
                              <p:par>
                                <p:cTn id="903" presetID="0" presetClass="emph" presetSubtype="0" fill="hold" nodeType="withEffect">
                                  <p:stCondLst>
                                    <p:cond delay="4300"/>
                                  </p:stCondLst>
                                  <p:childTnLst>
                                    <p:animClr clrSpc="rgb" dir="cw">
                                      <p:cBhvr additive="base">
                                        <p:cTn id="904" dur="1500" fill="hold"/>
                                        <p:tgtEl>
                                          <p:spTgt spid="61"/>
                                        </p:tgtEl>
                                        <p:attrNameLst>
                                          <p:attrName>fillcolor</p:attrName>
                                        </p:attrNameLst>
                                      </p:cBhvr>
                                      <p:from>
                                        <a:srgbClr val="6EB7BB"/>
                                      </p:from>
                                      <p:to>
                                        <a:srgbClr val="6EB7BB"/>
                                      </p:to>
                                    </p:animClr>
                                  </p:childTnLst>
                                </p:cTn>
                              </p:par>
                              <p:par>
                                <p:cTn id="905" presetID="0" presetClass="emph" presetSubtype="0" fill="hold" nodeType="withEffect">
                                  <p:stCondLst>
                                    <p:cond delay="4300"/>
                                  </p:stCondLst>
                                  <p:childTnLst>
                                    <p:animClr clrSpc="rgb" dir="cw">
                                      <p:cBhvr additive="base">
                                        <p:cTn id="906" dur="1500" fill="hold"/>
                                        <p:tgtEl>
                                          <p:spTgt spid="62"/>
                                        </p:tgtEl>
                                        <p:attrNameLst>
                                          <p:attrName>fillcolor</p:attrName>
                                        </p:attrNameLst>
                                      </p:cBhvr>
                                      <p:from>
                                        <a:srgbClr val="DDEFF2"/>
                                      </p:from>
                                      <p:to>
                                        <a:srgbClr val="DDEFF2"/>
                                      </p:to>
                                    </p:animClr>
                                  </p:childTnLst>
                                </p:cTn>
                              </p:par>
                              <p:par>
                                <p:cTn id="907" presetID="0" presetClass="emph" presetSubtype="0" fill="hold" nodeType="withEffect">
                                  <p:stCondLst>
                                    <p:cond delay="4300"/>
                                  </p:stCondLst>
                                  <p:childTnLst>
                                    <p:animClr clrSpc="rgb" dir="cw">
                                      <p:cBhvr additive="base">
                                        <p:cTn id="908" dur="1500" fill="hold"/>
                                        <p:tgtEl>
                                          <p:spTgt spid="63"/>
                                        </p:tgtEl>
                                        <p:attrNameLst>
                                          <p:attrName>fillcolor</p:attrName>
                                        </p:attrNameLst>
                                      </p:cBhvr>
                                      <p:from>
                                        <a:srgbClr val="E3F2F5"/>
                                      </p:from>
                                      <p:to>
                                        <a:srgbClr val="E3F2F5"/>
                                      </p:to>
                                    </p:animClr>
                                  </p:childTnLst>
                                </p:cTn>
                              </p:par>
                              <p:par>
                                <p:cTn id="909" presetID="0" presetClass="emph" presetSubtype="0" fill="hold" nodeType="withEffect">
                                  <p:stCondLst>
                                    <p:cond delay="4300"/>
                                  </p:stCondLst>
                                  <p:childTnLst>
                                    <p:animClr clrSpc="rgb" dir="cw">
                                      <p:cBhvr additive="base">
                                        <p:cTn id="910" dur="1500" fill="hold"/>
                                        <p:tgtEl>
                                          <p:spTgt spid="64"/>
                                        </p:tgtEl>
                                        <p:attrNameLst>
                                          <p:attrName>fillcolor</p:attrName>
                                        </p:attrNameLst>
                                      </p:cBhvr>
                                      <p:from>
                                        <a:srgbClr val="D0EAED"/>
                                      </p:from>
                                      <p:to>
                                        <a:srgbClr val="D0EAED"/>
                                      </p:to>
                                    </p:animClr>
                                  </p:childTnLst>
                                </p:cTn>
                              </p:par>
                              <p:par>
                                <p:cTn id="911" presetID="0" presetClass="emph" presetSubtype="0" fill="hold" nodeType="withEffect">
                                  <p:stCondLst>
                                    <p:cond delay="4300"/>
                                  </p:stCondLst>
                                  <p:childTnLst>
                                    <p:animClr clrSpc="rgb" dir="cw">
                                      <p:cBhvr additive="base">
                                        <p:cTn id="912" dur="1500" fill="hold"/>
                                        <p:tgtEl>
                                          <p:spTgt spid="65"/>
                                        </p:tgtEl>
                                        <p:attrNameLst>
                                          <p:attrName>fillcolor</p:attrName>
                                        </p:attrNameLst>
                                      </p:cBhvr>
                                      <p:from>
                                        <a:srgbClr val="B9E0E3"/>
                                      </p:from>
                                      <p:to>
                                        <a:srgbClr val="B9E0E3"/>
                                      </p:to>
                                    </p:animClr>
                                  </p:childTnLst>
                                </p:cTn>
                              </p:par>
                              <p:par>
                                <p:cTn id="913" presetID="0" presetClass="emph" presetSubtype="0" fill="hold" nodeType="withEffect">
                                  <p:stCondLst>
                                    <p:cond delay="4300"/>
                                  </p:stCondLst>
                                  <p:childTnLst>
                                    <p:animClr clrSpc="rgb" dir="cw">
                                      <p:cBhvr additive="base">
                                        <p:cTn id="914" dur="1500" fill="hold"/>
                                        <p:tgtEl>
                                          <p:spTgt spid="66"/>
                                        </p:tgtEl>
                                        <p:attrNameLst>
                                          <p:attrName>fillcolor</p:attrName>
                                        </p:attrNameLst>
                                      </p:cBhvr>
                                      <p:from>
                                        <a:srgbClr val="DDEFF2"/>
                                      </p:from>
                                      <p:to>
                                        <a:srgbClr val="DDEFF2"/>
                                      </p:to>
                                    </p:animClr>
                                  </p:childTnLst>
                                </p:cTn>
                              </p:par>
                              <p:par>
                                <p:cTn id="915" presetID="0" presetClass="emph" presetSubtype="0" fill="hold" nodeType="withEffect">
                                  <p:stCondLst>
                                    <p:cond delay="4300"/>
                                  </p:stCondLst>
                                  <p:childTnLst>
                                    <p:animClr clrSpc="rgb" dir="cw">
                                      <p:cBhvr additive="base">
                                        <p:cTn id="916" dur="1500" fill="hold"/>
                                        <p:tgtEl>
                                          <p:spTgt spid="67"/>
                                        </p:tgtEl>
                                        <p:attrNameLst>
                                          <p:attrName>fillcolor</p:attrName>
                                        </p:attrNameLst>
                                      </p:cBhvr>
                                      <p:from>
                                        <a:srgbClr val="C6E6E9"/>
                                      </p:from>
                                      <p:to>
                                        <a:srgbClr val="C6E6E9"/>
                                      </p:to>
                                    </p:animClr>
                                  </p:childTnLst>
                                </p:cTn>
                              </p:par>
                              <p:par>
                                <p:cTn id="917" presetID="0" presetClass="emph" presetSubtype="0" fill="hold" nodeType="withEffect">
                                  <p:stCondLst>
                                    <p:cond delay="4300"/>
                                  </p:stCondLst>
                                  <p:childTnLst>
                                    <p:animClr clrSpc="rgb" dir="cw">
                                      <p:cBhvr additive="base">
                                        <p:cTn id="918" dur="1500" fill="hold"/>
                                        <p:tgtEl>
                                          <p:spTgt spid="68"/>
                                        </p:tgtEl>
                                        <p:attrNameLst>
                                          <p:attrName>fillcolor</p:attrName>
                                        </p:attrNameLst>
                                      </p:cBhvr>
                                      <p:from>
                                        <a:srgbClr val="C6E6E9"/>
                                      </p:from>
                                      <p:to>
                                        <a:srgbClr val="C6E6E9"/>
                                      </p:to>
                                    </p:animClr>
                                  </p:childTnLst>
                                </p:cTn>
                              </p:par>
                              <p:par>
                                <p:cTn id="919" presetID="0" presetClass="emph" presetSubtype="0" fill="hold" nodeType="withEffect">
                                  <p:stCondLst>
                                    <p:cond delay="4300"/>
                                  </p:stCondLst>
                                  <p:childTnLst>
                                    <p:animClr clrSpc="rgb" dir="cw">
                                      <p:cBhvr additive="base">
                                        <p:cTn id="920" dur="1500" fill="hold"/>
                                        <p:tgtEl>
                                          <p:spTgt spid="69"/>
                                        </p:tgtEl>
                                        <p:attrNameLst>
                                          <p:attrName>fillcolor</p:attrName>
                                        </p:attrNameLst>
                                      </p:cBhvr>
                                      <p:from>
                                        <a:srgbClr val="9ED5D8"/>
                                      </p:from>
                                      <p:to>
                                        <a:srgbClr val="9ED5D8"/>
                                      </p:to>
                                    </p:animClr>
                                  </p:childTnLst>
                                </p:cTn>
                              </p:par>
                              <p:par>
                                <p:cTn id="921" presetID="0" presetClass="emph" presetSubtype="0" fill="hold" nodeType="withEffect">
                                  <p:stCondLst>
                                    <p:cond delay="4300"/>
                                  </p:stCondLst>
                                  <p:childTnLst>
                                    <p:animClr clrSpc="rgb" dir="cw">
                                      <p:cBhvr additive="base">
                                        <p:cTn id="922" dur="1500" fill="hold"/>
                                        <p:tgtEl>
                                          <p:spTgt spid="70"/>
                                        </p:tgtEl>
                                        <p:attrNameLst>
                                          <p:attrName>fillcolor</p:attrName>
                                        </p:attrNameLst>
                                      </p:cBhvr>
                                      <p:from>
                                        <a:srgbClr val="82C5C9"/>
                                      </p:from>
                                      <p:to>
                                        <a:srgbClr val="82C5C9"/>
                                      </p:to>
                                    </p:animClr>
                                  </p:childTnLst>
                                </p:cTn>
                              </p:par>
                              <p:par>
                                <p:cTn id="923" presetID="0" presetClass="emph" presetSubtype="0" fill="hold" nodeType="withEffect">
                                  <p:stCondLst>
                                    <p:cond delay="4300"/>
                                  </p:stCondLst>
                                  <p:childTnLst>
                                    <p:animClr clrSpc="rgb" dir="cw">
                                      <p:cBhvr additive="base">
                                        <p:cTn id="924" dur="1500" fill="hold"/>
                                        <p:tgtEl>
                                          <p:spTgt spid="71"/>
                                        </p:tgtEl>
                                        <p:attrNameLst>
                                          <p:attrName>fillcolor</p:attrName>
                                        </p:attrNameLst>
                                      </p:cBhvr>
                                      <p:from>
                                        <a:srgbClr val="91D0D3"/>
                                      </p:from>
                                      <p:to>
                                        <a:srgbClr val="91D0D3"/>
                                      </p:to>
                                    </p:animClr>
                                  </p:childTnLst>
                                </p:cTn>
                              </p:par>
                              <p:par>
                                <p:cTn id="925" presetID="0" presetClass="emph" presetSubtype="0" fill="hold" nodeType="withEffect">
                                  <p:stCondLst>
                                    <p:cond delay="4300"/>
                                  </p:stCondLst>
                                  <p:childTnLst>
                                    <p:animClr clrSpc="rgb" dir="cw">
                                      <p:cBhvr additive="base">
                                        <p:cTn id="926" dur="1500" fill="hold"/>
                                        <p:tgtEl>
                                          <p:spTgt spid="72"/>
                                        </p:tgtEl>
                                        <p:attrNameLst>
                                          <p:attrName>fillcolor</p:attrName>
                                        </p:attrNameLst>
                                      </p:cBhvr>
                                      <p:from>
                                        <a:srgbClr val="B8E0E3"/>
                                      </p:from>
                                      <p:to>
                                        <a:srgbClr val="B8E0E3"/>
                                      </p:to>
                                    </p:animClr>
                                  </p:childTnLst>
                                </p:cTn>
                              </p:par>
                              <p:par>
                                <p:cTn id="927" presetID="0" presetClass="emph" presetSubtype="0" fill="hold" nodeType="withEffect">
                                  <p:stCondLst>
                                    <p:cond delay="4300"/>
                                  </p:stCondLst>
                                  <p:childTnLst>
                                    <p:animClr clrSpc="rgb" dir="cw">
                                      <p:cBhvr additive="base">
                                        <p:cTn id="928" dur="1500" fill="hold"/>
                                        <p:tgtEl>
                                          <p:spTgt spid="73"/>
                                        </p:tgtEl>
                                        <p:attrNameLst>
                                          <p:attrName>fillcolor</p:attrName>
                                        </p:attrNameLst>
                                      </p:cBhvr>
                                      <p:from>
                                        <a:srgbClr val="D3EBEE"/>
                                      </p:from>
                                      <p:to>
                                        <a:srgbClr val="D3EBEE"/>
                                      </p:to>
                                    </p:animClr>
                                  </p:childTnLst>
                                </p:cTn>
                              </p:par>
                              <p:par>
                                <p:cTn id="929" presetID="0" presetClass="emph" presetSubtype="0" fill="hold" nodeType="withEffect">
                                  <p:stCondLst>
                                    <p:cond delay="4300"/>
                                  </p:stCondLst>
                                  <p:childTnLst>
                                    <p:animClr clrSpc="rgb" dir="cw">
                                      <p:cBhvr additive="base">
                                        <p:cTn id="930" dur="1500" fill="hold"/>
                                        <p:tgtEl>
                                          <p:spTgt spid="74"/>
                                        </p:tgtEl>
                                        <p:attrNameLst>
                                          <p:attrName>fillcolor</p:attrName>
                                        </p:attrNameLst>
                                      </p:cBhvr>
                                      <p:from>
                                        <a:srgbClr val="60ADB2"/>
                                      </p:from>
                                      <p:to>
                                        <a:srgbClr val="60ADB2"/>
                                      </p:to>
                                    </p:animClr>
                                  </p:childTnLst>
                                </p:cTn>
                              </p:par>
                              <p:par>
                                <p:cTn id="931" presetID="0" presetClass="emph" presetSubtype="0" fill="hold" nodeType="withEffect">
                                  <p:stCondLst>
                                    <p:cond delay="4300"/>
                                  </p:stCondLst>
                                  <p:childTnLst>
                                    <p:animClr clrSpc="rgb" dir="cw">
                                      <p:cBhvr additive="base">
                                        <p:cTn id="932" dur="1500" fill="hold"/>
                                        <p:tgtEl>
                                          <p:spTgt spid="75"/>
                                        </p:tgtEl>
                                        <p:attrNameLst>
                                          <p:attrName>fillcolor</p:attrName>
                                        </p:attrNameLst>
                                      </p:cBhvr>
                                      <p:from>
                                        <a:srgbClr val="76BCC1"/>
                                      </p:from>
                                      <p:to>
                                        <a:srgbClr val="76BCC1"/>
                                      </p:to>
                                    </p:animClr>
                                  </p:childTnLst>
                                </p:cTn>
                              </p:par>
                              <p:par>
                                <p:cTn id="933" presetID="0" presetClass="emph" presetSubtype="0" fill="hold" nodeType="withEffect">
                                  <p:stCondLst>
                                    <p:cond delay="4300"/>
                                  </p:stCondLst>
                                  <p:childTnLst>
                                    <p:animClr clrSpc="rgb" dir="cw">
                                      <p:cBhvr additive="base">
                                        <p:cTn id="934" dur="1500" fill="hold"/>
                                        <p:tgtEl>
                                          <p:spTgt spid="76"/>
                                        </p:tgtEl>
                                        <p:attrNameLst>
                                          <p:attrName>fillcolor</p:attrName>
                                        </p:attrNameLst>
                                      </p:cBhvr>
                                      <p:from>
                                        <a:srgbClr val="ECF6F9"/>
                                      </p:from>
                                      <p:to>
                                        <a:srgbClr val="ECF6F9"/>
                                      </p:to>
                                    </p:animClr>
                                  </p:childTnLst>
                                </p:cTn>
                              </p:par>
                              <p:par>
                                <p:cTn id="935" presetID="0" presetClass="emph" presetSubtype="0" fill="hold" nodeType="withEffect">
                                  <p:stCondLst>
                                    <p:cond delay="4300"/>
                                  </p:stCondLst>
                                  <p:childTnLst>
                                    <p:animClr clrSpc="rgb" dir="cw">
                                      <p:cBhvr additive="base">
                                        <p:cTn id="936" dur="1500" fill="hold"/>
                                        <p:tgtEl>
                                          <p:spTgt spid="77"/>
                                        </p:tgtEl>
                                        <p:attrNameLst>
                                          <p:attrName>fillcolor</p:attrName>
                                        </p:attrNameLst>
                                      </p:cBhvr>
                                      <p:from>
                                        <a:srgbClr val="ECF6F9"/>
                                      </p:from>
                                      <p:to>
                                        <a:srgbClr val="ECF6F9"/>
                                      </p:to>
                                    </p:animClr>
                                  </p:childTnLst>
                                </p:cTn>
                              </p:par>
                              <p:par>
                                <p:cTn id="937" presetID="0" presetClass="emph" presetSubtype="0" fill="hold" nodeType="withEffect">
                                  <p:stCondLst>
                                    <p:cond delay="4300"/>
                                  </p:stCondLst>
                                  <p:childTnLst>
                                    <p:animClr clrSpc="rgb" dir="cw">
                                      <p:cBhvr additive="base">
                                        <p:cTn id="938" dur="1500" fill="hold"/>
                                        <p:tgtEl>
                                          <p:spTgt spid="78"/>
                                        </p:tgtEl>
                                        <p:attrNameLst>
                                          <p:attrName>fillcolor</p:attrName>
                                        </p:attrNameLst>
                                      </p:cBhvr>
                                      <p:from>
                                        <a:srgbClr val="EBF5F8"/>
                                      </p:from>
                                      <p:to>
                                        <a:srgbClr val="EBF5F8"/>
                                      </p:to>
                                    </p:animClr>
                                  </p:childTnLst>
                                </p:cTn>
                              </p:par>
                              <p:par>
                                <p:cTn id="939" presetID="0" presetClass="emph" presetSubtype="0" fill="hold" nodeType="withEffect">
                                  <p:stCondLst>
                                    <p:cond delay="4300"/>
                                  </p:stCondLst>
                                  <p:childTnLst>
                                    <p:animClr clrSpc="rgb" dir="cw">
                                      <p:cBhvr additive="base">
                                        <p:cTn id="940" dur="1500" fill="hold"/>
                                        <p:tgtEl>
                                          <p:spTgt spid="79"/>
                                        </p:tgtEl>
                                        <p:attrNameLst>
                                          <p:attrName>fillcolor</p:attrName>
                                        </p:attrNameLst>
                                      </p:cBhvr>
                                      <p:from>
                                        <a:srgbClr val="E7F4F7"/>
                                      </p:from>
                                      <p:to>
                                        <a:srgbClr val="E7F4F7"/>
                                      </p:to>
                                    </p:animClr>
                                  </p:childTnLst>
                                </p:cTn>
                              </p:par>
                              <p:par>
                                <p:cTn id="941" presetID="0" presetClass="emph" presetSubtype="0" fill="hold" nodeType="withEffect">
                                  <p:stCondLst>
                                    <p:cond delay="4300"/>
                                  </p:stCondLst>
                                  <p:childTnLst>
                                    <p:animClr clrSpc="rgb" dir="cw">
                                      <p:cBhvr additive="base">
                                        <p:cTn id="942" dur="1500" fill="hold"/>
                                        <p:tgtEl>
                                          <p:spTgt spid="80"/>
                                        </p:tgtEl>
                                        <p:attrNameLst>
                                          <p:attrName>fillcolor</p:attrName>
                                        </p:attrNameLst>
                                      </p:cBhvr>
                                      <p:from>
                                        <a:srgbClr val="BCE2E5"/>
                                      </p:from>
                                      <p:to>
                                        <a:srgbClr val="BCE2E5"/>
                                      </p:to>
                                    </p:animClr>
                                  </p:childTnLst>
                                </p:cTn>
                              </p:par>
                              <p:par>
                                <p:cTn id="943" presetID="0" presetClass="emph" presetSubtype="0" fill="hold" nodeType="withEffect">
                                  <p:stCondLst>
                                    <p:cond delay="4300"/>
                                  </p:stCondLst>
                                  <p:childTnLst>
                                    <p:animClr clrSpc="rgb" dir="cw">
                                      <p:cBhvr additive="base">
                                        <p:cTn id="944" dur="1500" fill="hold"/>
                                        <p:tgtEl>
                                          <p:spTgt spid="81"/>
                                        </p:tgtEl>
                                        <p:attrNameLst>
                                          <p:attrName>fillcolor</p:attrName>
                                        </p:attrNameLst>
                                      </p:cBhvr>
                                      <p:from>
                                        <a:srgbClr val="D6EDF0"/>
                                      </p:from>
                                      <p:to>
                                        <a:srgbClr val="D6EDF0"/>
                                      </p:to>
                                    </p:animClr>
                                  </p:childTnLst>
                                </p:cTn>
                              </p:par>
                              <p:par>
                                <p:cTn id="945" presetID="0" presetClass="emph" presetSubtype="0" fill="hold" nodeType="withEffect">
                                  <p:stCondLst>
                                    <p:cond delay="4300"/>
                                  </p:stCondLst>
                                  <p:childTnLst>
                                    <p:animClr clrSpc="rgb" dir="cw">
                                      <p:cBhvr additive="base">
                                        <p:cTn id="946" dur="1500" fill="hold"/>
                                        <p:tgtEl>
                                          <p:spTgt spid="82"/>
                                        </p:tgtEl>
                                        <p:attrNameLst>
                                          <p:attrName>fillcolor</p:attrName>
                                        </p:attrNameLst>
                                      </p:cBhvr>
                                      <p:from>
                                        <a:srgbClr val="A2D7DA"/>
                                      </p:from>
                                      <p:to>
                                        <a:srgbClr val="A2D7DA"/>
                                      </p:to>
                                    </p:animClr>
                                  </p:childTnLst>
                                </p:cTn>
                              </p:par>
                              <p:par>
                                <p:cTn id="947" presetID="0" presetClass="emph" presetSubtype="0" fill="hold" nodeType="withEffect">
                                  <p:stCondLst>
                                    <p:cond delay="4300"/>
                                  </p:stCondLst>
                                  <p:childTnLst>
                                    <p:animClr clrSpc="rgb" dir="cw">
                                      <p:cBhvr additive="base">
                                        <p:cTn id="948" dur="1500" fill="hold"/>
                                        <p:tgtEl>
                                          <p:spTgt spid="83"/>
                                        </p:tgtEl>
                                        <p:attrNameLst>
                                          <p:attrName>fillcolor</p:attrName>
                                        </p:attrNameLst>
                                      </p:cBhvr>
                                      <p:from>
                                        <a:srgbClr val="A2D7DA"/>
                                      </p:from>
                                      <p:to>
                                        <a:srgbClr val="A2D7DA"/>
                                      </p:to>
                                    </p:animClr>
                                  </p:childTnLst>
                                </p:cTn>
                              </p:par>
                              <p:par>
                                <p:cTn id="949" presetID="0" presetClass="emph" presetSubtype="0" fill="hold" nodeType="withEffect">
                                  <p:stCondLst>
                                    <p:cond delay="4300"/>
                                  </p:stCondLst>
                                  <p:childTnLst>
                                    <p:animClr clrSpc="rgb" dir="cw">
                                      <p:cBhvr additive="base">
                                        <p:cTn id="950" dur="1500" fill="hold"/>
                                        <p:tgtEl>
                                          <p:spTgt spid="84"/>
                                        </p:tgtEl>
                                        <p:attrNameLst>
                                          <p:attrName>fillcolor</p:attrName>
                                        </p:attrNameLst>
                                      </p:cBhvr>
                                      <p:from>
                                        <a:srgbClr val="80C4C7"/>
                                      </p:from>
                                      <p:to>
                                        <a:srgbClr val="80C4C7"/>
                                      </p:to>
                                    </p:animClr>
                                  </p:childTnLst>
                                </p:cTn>
                              </p:par>
                              <p:par>
                                <p:cTn id="951" presetID="0" presetClass="emph" presetSubtype="0" fill="hold" nodeType="withEffect">
                                  <p:stCondLst>
                                    <p:cond delay="4300"/>
                                  </p:stCondLst>
                                  <p:childTnLst>
                                    <p:animClr clrSpc="rgb" dir="cw">
                                      <p:cBhvr additive="base">
                                        <p:cTn id="952" dur="1500" fill="hold"/>
                                        <p:tgtEl>
                                          <p:spTgt spid="85"/>
                                        </p:tgtEl>
                                        <p:attrNameLst>
                                          <p:attrName>fillcolor</p:attrName>
                                        </p:attrNameLst>
                                      </p:cBhvr>
                                      <p:from>
                                        <a:srgbClr val="70B8BD"/>
                                      </p:from>
                                      <p:to>
                                        <a:srgbClr val="70B8BD"/>
                                      </p:to>
                                    </p:animClr>
                                  </p:childTnLst>
                                </p:cTn>
                              </p:par>
                              <p:par>
                                <p:cTn id="953" presetID="0" presetClass="emph" presetSubtype="0" fill="hold" nodeType="withEffect">
                                  <p:stCondLst>
                                    <p:cond delay="4300"/>
                                  </p:stCondLst>
                                  <p:childTnLst>
                                    <p:animClr clrSpc="rgb" dir="cw">
                                      <p:cBhvr additive="base">
                                        <p:cTn id="954" dur="1500" fill="hold"/>
                                        <p:tgtEl>
                                          <p:spTgt spid="86"/>
                                        </p:tgtEl>
                                        <p:attrNameLst>
                                          <p:attrName>fillcolor</p:attrName>
                                        </p:attrNameLst>
                                      </p:cBhvr>
                                      <p:from>
                                        <a:srgbClr val="4B9DA3"/>
                                      </p:from>
                                      <p:to>
                                        <a:srgbClr val="4B9DA3"/>
                                      </p:to>
                                    </p:animClr>
                                  </p:childTnLst>
                                </p:cTn>
                              </p:par>
                              <p:par>
                                <p:cTn id="955" presetID="0" presetClass="emph" presetSubtype="0" fill="hold" nodeType="withEffect">
                                  <p:stCondLst>
                                    <p:cond delay="4300"/>
                                  </p:stCondLst>
                                  <p:childTnLst>
                                    <p:animClr clrSpc="rgb" dir="cw">
                                      <p:cBhvr additive="base">
                                        <p:cTn id="956" dur="1500" fill="hold"/>
                                        <p:tgtEl>
                                          <p:spTgt spid="87"/>
                                        </p:tgtEl>
                                        <p:attrNameLst>
                                          <p:attrName>fillcolor</p:attrName>
                                        </p:attrNameLst>
                                      </p:cBhvr>
                                      <p:from>
                                        <a:srgbClr val="51A2A8"/>
                                      </p:from>
                                      <p:to>
                                        <a:srgbClr val="51A2A8"/>
                                      </p:to>
                                    </p:animClr>
                                  </p:childTnLst>
                                </p:cTn>
                              </p:par>
                              <p:par>
                                <p:cTn id="957" presetID="0" presetClass="emph" presetSubtype="0" fill="hold" nodeType="withEffect">
                                  <p:stCondLst>
                                    <p:cond delay="4300"/>
                                  </p:stCondLst>
                                  <p:childTnLst>
                                    <p:animClr clrSpc="rgb" dir="cw">
                                      <p:cBhvr additive="base">
                                        <p:cTn id="958" dur="1500" fill="hold"/>
                                        <p:tgtEl>
                                          <p:spTgt spid="88"/>
                                        </p:tgtEl>
                                        <p:attrNameLst>
                                          <p:attrName>fillcolor</p:attrName>
                                        </p:attrNameLst>
                                      </p:cBhvr>
                                      <p:from>
                                        <a:srgbClr val="B6DFE2"/>
                                      </p:from>
                                      <p:to>
                                        <a:srgbClr val="B6DFE2"/>
                                      </p:to>
                                    </p:animClr>
                                  </p:childTnLst>
                                </p:cTn>
                              </p:par>
                              <p:par>
                                <p:cTn id="959" presetID="0" presetClass="emph" presetSubtype="0" fill="hold" nodeType="withEffect">
                                  <p:stCondLst>
                                    <p:cond delay="4300"/>
                                  </p:stCondLst>
                                  <p:childTnLst>
                                    <p:animClr clrSpc="rgb" dir="cw">
                                      <p:cBhvr additive="base">
                                        <p:cTn id="960" dur="1500" fill="hold"/>
                                        <p:tgtEl>
                                          <p:spTgt spid="89"/>
                                        </p:tgtEl>
                                        <p:attrNameLst>
                                          <p:attrName>fillcolor</p:attrName>
                                        </p:attrNameLst>
                                      </p:cBhvr>
                                      <p:from>
                                        <a:srgbClr val="A2D7DA"/>
                                      </p:from>
                                      <p:to>
                                        <a:srgbClr val="A2D7DA"/>
                                      </p:to>
                                    </p:animClr>
                                  </p:childTnLst>
                                </p:cTn>
                              </p:par>
                              <p:par>
                                <p:cTn id="961" presetID="0" presetClass="emph" presetSubtype="0" fill="hold" nodeType="withEffect">
                                  <p:stCondLst>
                                    <p:cond delay="4300"/>
                                  </p:stCondLst>
                                  <p:childTnLst>
                                    <p:animClr clrSpc="rgb" dir="cw">
                                      <p:cBhvr additive="base">
                                        <p:cTn id="962" dur="1500" fill="hold"/>
                                        <p:tgtEl>
                                          <p:spTgt spid="90"/>
                                        </p:tgtEl>
                                        <p:attrNameLst>
                                          <p:attrName>fillcolor</p:attrName>
                                        </p:attrNameLst>
                                      </p:cBhvr>
                                      <p:from>
                                        <a:srgbClr val="C7E6E9"/>
                                      </p:from>
                                      <p:to>
                                        <a:srgbClr val="C7E6E9"/>
                                      </p:to>
                                    </p:animClr>
                                  </p:childTnLst>
                                </p:cTn>
                              </p:par>
                              <p:par>
                                <p:cTn id="963" presetID="0" presetClass="emph" presetSubtype="0" fill="hold" nodeType="withEffect">
                                  <p:stCondLst>
                                    <p:cond delay="4300"/>
                                  </p:stCondLst>
                                  <p:childTnLst>
                                    <p:animClr clrSpc="rgb" dir="cw">
                                      <p:cBhvr additive="base">
                                        <p:cTn id="964" dur="1500" fill="hold"/>
                                        <p:tgtEl>
                                          <p:spTgt spid="91"/>
                                        </p:tgtEl>
                                        <p:attrNameLst>
                                          <p:attrName>fillcolor</p:attrName>
                                        </p:attrNameLst>
                                      </p:cBhvr>
                                      <p:from>
                                        <a:srgbClr val="CCE8EB"/>
                                      </p:from>
                                      <p:to>
                                        <a:srgbClr val="CCE8EB"/>
                                      </p:to>
                                    </p:animClr>
                                  </p:childTnLst>
                                </p:cTn>
                              </p:par>
                              <p:par>
                                <p:cTn id="965" presetID="0" presetClass="emph" presetSubtype="0" fill="hold" nodeType="withEffect">
                                  <p:stCondLst>
                                    <p:cond delay="4300"/>
                                  </p:stCondLst>
                                  <p:childTnLst>
                                    <p:animClr clrSpc="rgb" dir="cw">
                                      <p:cBhvr additive="base">
                                        <p:cTn id="966" dur="1500" fill="hold"/>
                                        <p:tgtEl>
                                          <p:spTgt spid="92"/>
                                        </p:tgtEl>
                                        <p:attrNameLst>
                                          <p:attrName>fillcolor</p:attrName>
                                        </p:attrNameLst>
                                      </p:cBhvr>
                                      <p:from>
                                        <a:srgbClr val="A9D9DC"/>
                                      </p:from>
                                      <p:to>
                                        <a:srgbClr val="A9D9DC"/>
                                      </p:to>
                                    </p:animClr>
                                  </p:childTnLst>
                                </p:cTn>
                              </p:par>
                              <p:par>
                                <p:cTn id="967" presetID="0" presetClass="emph" presetSubtype="0" fill="hold" nodeType="withEffect">
                                  <p:stCondLst>
                                    <p:cond delay="4300"/>
                                  </p:stCondLst>
                                  <p:childTnLst>
                                    <p:animClr clrSpc="rgb" dir="cw">
                                      <p:cBhvr additive="base">
                                        <p:cTn id="968" dur="1500" fill="hold"/>
                                        <p:tgtEl>
                                          <p:spTgt spid="93"/>
                                        </p:tgtEl>
                                        <p:attrNameLst>
                                          <p:attrName>fillcolor</p:attrName>
                                        </p:attrNameLst>
                                      </p:cBhvr>
                                      <p:from>
                                        <a:srgbClr val="97D2D5"/>
                                      </p:from>
                                      <p:to>
                                        <a:srgbClr val="97D2D5"/>
                                      </p:to>
                                    </p:animClr>
                                  </p:childTnLst>
                                </p:cTn>
                              </p:par>
                              <p:par>
                                <p:cTn id="969" presetID="0" presetClass="emph" presetSubtype="0" fill="hold" nodeType="withEffect">
                                  <p:stCondLst>
                                    <p:cond delay="4300"/>
                                  </p:stCondLst>
                                  <p:childTnLst>
                                    <p:animClr clrSpc="rgb" dir="cw">
                                      <p:cBhvr additive="base">
                                        <p:cTn id="970" dur="1500" fill="hold"/>
                                        <p:tgtEl>
                                          <p:spTgt spid="94"/>
                                        </p:tgtEl>
                                        <p:attrNameLst>
                                          <p:attrName>fillcolor</p:attrName>
                                        </p:attrNameLst>
                                      </p:cBhvr>
                                      <p:from>
                                        <a:srgbClr val="C8E6E9"/>
                                      </p:from>
                                      <p:to>
                                        <a:srgbClr val="C8E6E9"/>
                                      </p:to>
                                    </p:animClr>
                                  </p:childTnLst>
                                </p:cTn>
                              </p:par>
                              <p:par>
                                <p:cTn id="971" presetID="0" presetClass="emph" presetSubtype="0" fill="hold" nodeType="withEffect">
                                  <p:stCondLst>
                                    <p:cond delay="4300"/>
                                  </p:stCondLst>
                                  <p:childTnLst>
                                    <p:animClr clrSpc="rgb" dir="cw">
                                      <p:cBhvr additive="base">
                                        <p:cTn id="972" dur="1500" fill="hold"/>
                                        <p:tgtEl>
                                          <p:spTgt spid="95"/>
                                        </p:tgtEl>
                                        <p:attrNameLst>
                                          <p:attrName>fillcolor</p:attrName>
                                        </p:attrNameLst>
                                      </p:cBhvr>
                                      <p:from>
                                        <a:srgbClr val="CFEAED"/>
                                      </p:from>
                                      <p:to>
                                        <a:srgbClr val="CFEAED"/>
                                      </p:to>
                                    </p:animClr>
                                  </p:childTnLst>
                                </p:cTn>
                              </p:par>
                              <p:par>
                                <p:cTn id="973" presetID="0" presetClass="emph" presetSubtype="0" fill="hold" nodeType="withEffect">
                                  <p:stCondLst>
                                    <p:cond delay="4300"/>
                                  </p:stCondLst>
                                  <p:childTnLst>
                                    <p:animClr clrSpc="rgb" dir="cw">
                                      <p:cBhvr additive="base">
                                        <p:cTn id="974" dur="1500" fill="hold"/>
                                        <p:tgtEl>
                                          <p:spTgt spid="96"/>
                                        </p:tgtEl>
                                        <p:attrNameLst>
                                          <p:attrName>fillcolor</p:attrName>
                                        </p:attrNameLst>
                                      </p:cBhvr>
                                      <p:from>
                                        <a:srgbClr val="A5D8DB"/>
                                      </p:from>
                                      <p:to>
                                        <a:srgbClr val="A5D8DB"/>
                                      </p:to>
                                    </p:animClr>
                                  </p:childTnLst>
                                </p:cTn>
                              </p:par>
                              <p:par>
                                <p:cTn id="975" presetID="0" presetClass="emph" presetSubtype="0" fill="hold" nodeType="withEffect">
                                  <p:stCondLst>
                                    <p:cond delay="4300"/>
                                  </p:stCondLst>
                                  <p:childTnLst>
                                    <p:animClr clrSpc="rgb" dir="cw">
                                      <p:cBhvr additive="base">
                                        <p:cTn id="976" dur="1500" fill="hold"/>
                                        <p:tgtEl>
                                          <p:spTgt spid="97"/>
                                        </p:tgtEl>
                                        <p:attrNameLst>
                                          <p:attrName>fillcolor</p:attrName>
                                        </p:attrNameLst>
                                      </p:cBhvr>
                                      <p:from>
                                        <a:srgbClr val="A1D6D9"/>
                                      </p:from>
                                      <p:to>
                                        <a:srgbClr val="A1D6D9"/>
                                      </p:to>
                                    </p:animClr>
                                  </p:childTnLst>
                                </p:cTn>
                              </p:par>
                              <p:par>
                                <p:cTn id="977" presetID="0" presetClass="emph" presetSubtype="0" fill="hold" nodeType="withEffect">
                                  <p:stCondLst>
                                    <p:cond delay="4300"/>
                                  </p:stCondLst>
                                  <p:childTnLst>
                                    <p:animClr clrSpc="rgb" dir="cw">
                                      <p:cBhvr additive="base">
                                        <p:cTn id="978" dur="1500" fill="hold"/>
                                        <p:tgtEl>
                                          <p:spTgt spid="98"/>
                                        </p:tgtEl>
                                        <p:attrNameLst>
                                          <p:attrName>fillcolor</p:attrName>
                                        </p:attrNameLst>
                                      </p:cBhvr>
                                      <p:from>
                                        <a:srgbClr val="1A374F"/>
                                      </p:from>
                                      <p:to>
                                        <a:srgbClr val="1A374F"/>
                                      </p:to>
                                    </p:animClr>
                                  </p:childTnLst>
                                </p:cTn>
                              </p:par>
                              <p:par>
                                <p:cTn id="979" presetID="0" presetClass="emph" presetSubtype="0" fill="hold" nodeType="withEffect">
                                  <p:stCondLst>
                                    <p:cond delay="4300"/>
                                  </p:stCondLst>
                                  <p:childTnLst>
                                    <p:animClr clrSpc="rgb" dir="cw">
                                      <p:cBhvr additive="base">
                                        <p:cTn id="980" dur="1500" fill="hold"/>
                                        <p:tgtEl>
                                          <p:spTgt spid="99"/>
                                        </p:tgtEl>
                                        <p:attrNameLst>
                                          <p:attrName>fillcolor</p:attrName>
                                        </p:attrNameLst>
                                      </p:cBhvr>
                                      <p:from>
                                        <a:srgbClr val="192F49"/>
                                      </p:from>
                                      <p:to>
                                        <a:srgbClr val="192F49"/>
                                      </p:to>
                                    </p:animClr>
                                  </p:childTnLst>
                                </p:cTn>
                              </p:par>
                              <p:par>
                                <p:cTn id="981" presetID="0" presetClass="emph" presetSubtype="0" fill="hold" nodeType="withEffect">
                                  <p:stCondLst>
                                    <p:cond delay="4300"/>
                                  </p:stCondLst>
                                  <p:childTnLst>
                                    <p:animClr clrSpc="rgb" dir="cw">
                                      <p:cBhvr additive="base">
                                        <p:cTn id="982" dur="1500" fill="hold"/>
                                        <p:tgtEl>
                                          <p:spTgt spid="100"/>
                                        </p:tgtEl>
                                        <p:attrNameLst>
                                          <p:attrName>fillcolor</p:attrName>
                                        </p:attrNameLst>
                                      </p:cBhvr>
                                      <p:from>
                                        <a:srgbClr val="EAF5F8"/>
                                      </p:from>
                                      <p:to>
                                        <a:srgbClr val="EAF5F8"/>
                                      </p:to>
                                    </p:animClr>
                                  </p:childTnLst>
                                </p:cTn>
                              </p:par>
                              <p:par>
                                <p:cTn id="983" presetID="0" presetClass="emph" presetSubtype="0" fill="hold" nodeType="withEffect">
                                  <p:stCondLst>
                                    <p:cond delay="4300"/>
                                  </p:stCondLst>
                                  <p:childTnLst>
                                    <p:animClr clrSpc="rgb" dir="cw">
                                      <p:cBhvr additive="base">
                                        <p:cTn id="984" dur="1500" fill="hold"/>
                                        <p:tgtEl>
                                          <p:spTgt spid="101"/>
                                        </p:tgtEl>
                                        <p:attrNameLst>
                                          <p:attrName>fillcolor</p:attrName>
                                        </p:attrNameLst>
                                      </p:cBhvr>
                                      <p:from>
                                        <a:srgbClr val="ECF5F8"/>
                                      </p:from>
                                      <p:to>
                                        <a:srgbClr val="ECF5F8"/>
                                      </p:to>
                                    </p:animClr>
                                  </p:childTnLst>
                                </p:cTn>
                              </p:par>
                              <p:par>
                                <p:cTn id="985" presetID="0" presetClass="emph" presetSubtype="0" fill="hold" nodeType="withEffect">
                                  <p:stCondLst>
                                    <p:cond delay="4300"/>
                                  </p:stCondLst>
                                  <p:childTnLst>
                                    <p:animClr clrSpc="rgb" dir="cw">
                                      <p:cBhvr additive="base">
                                        <p:cTn id="986" dur="1500" fill="hold"/>
                                        <p:tgtEl>
                                          <p:spTgt spid="102"/>
                                        </p:tgtEl>
                                        <p:attrNameLst>
                                          <p:attrName>fillcolor</p:attrName>
                                        </p:attrNameLst>
                                      </p:cBhvr>
                                      <p:from>
                                        <a:srgbClr val="E2F1F4"/>
                                      </p:from>
                                      <p:to>
                                        <a:srgbClr val="E2F1F4"/>
                                      </p:to>
                                    </p:animClr>
                                  </p:childTnLst>
                                </p:cTn>
                              </p:par>
                              <p:par>
                                <p:cTn id="987" presetID="0" presetClass="emph" presetSubtype="0" fill="hold" nodeType="withEffect">
                                  <p:stCondLst>
                                    <p:cond delay="4300"/>
                                  </p:stCondLst>
                                  <p:childTnLst>
                                    <p:animClr clrSpc="rgb" dir="cw">
                                      <p:cBhvr additive="base">
                                        <p:cTn id="988" dur="1500" fill="hold"/>
                                        <p:tgtEl>
                                          <p:spTgt spid="103"/>
                                        </p:tgtEl>
                                        <p:attrNameLst>
                                          <p:attrName>fillcolor</p:attrName>
                                        </p:attrNameLst>
                                      </p:cBhvr>
                                      <p:from>
                                        <a:srgbClr val="E8F4F7"/>
                                      </p:from>
                                      <p:to>
                                        <a:srgbClr val="E8F4F7"/>
                                      </p:to>
                                    </p:animClr>
                                  </p:childTnLst>
                                </p:cTn>
                              </p:par>
                              <p:par>
                                <p:cTn id="989" presetID="0" presetClass="emph" presetSubtype="0" fill="hold" nodeType="withEffect">
                                  <p:stCondLst>
                                    <p:cond delay="4300"/>
                                  </p:stCondLst>
                                  <p:childTnLst>
                                    <p:animClr clrSpc="rgb" dir="cw">
                                      <p:cBhvr additive="base">
                                        <p:cTn id="990" dur="1500" fill="hold"/>
                                        <p:tgtEl>
                                          <p:spTgt spid="104"/>
                                        </p:tgtEl>
                                        <p:attrNameLst>
                                          <p:attrName>fillcolor</p:attrName>
                                        </p:attrNameLst>
                                      </p:cBhvr>
                                      <p:from>
                                        <a:srgbClr val="E6F3F6"/>
                                      </p:from>
                                      <p:to>
                                        <a:srgbClr val="E6F3F6"/>
                                      </p:to>
                                    </p:animClr>
                                  </p:childTnLst>
                                </p:cTn>
                              </p:par>
                              <p:par>
                                <p:cTn id="991" presetID="0" presetClass="emph" presetSubtype="0" fill="hold" nodeType="withEffect">
                                  <p:stCondLst>
                                    <p:cond delay="4300"/>
                                  </p:stCondLst>
                                  <p:childTnLst>
                                    <p:animClr clrSpc="rgb" dir="cw">
                                      <p:cBhvr additive="base">
                                        <p:cTn id="992" dur="1500" fill="hold"/>
                                        <p:tgtEl>
                                          <p:spTgt spid="105"/>
                                        </p:tgtEl>
                                        <p:attrNameLst>
                                          <p:attrName>fillcolor</p:attrName>
                                        </p:attrNameLst>
                                      </p:cBhvr>
                                      <p:from>
                                        <a:srgbClr val="E2F1F4"/>
                                      </p:from>
                                      <p:to>
                                        <a:srgbClr val="E2F1F4"/>
                                      </p:to>
                                    </p:animClr>
                                  </p:childTnLst>
                                </p:cTn>
                              </p:par>
                              <p:par>
                                <p:cTn id="993" presetID="0" presetClass="emph" presetSubtype="0" fill="hold" nodeType="withEffect">
                                  <p:stCondLst>
                                    <p:cond delay="4300"/>
                                  </p:stCondLst>
                                  <p:childTnLst>
                                    <p:animClr clrSpc="rgb" dir="cw">
                                      <p:cBhvr additive="base">
                                        <p:cTn id="994" dur="1500" fill="hold"/>
                                        <p:tgtEl>
                                          <p:spTgt spid="106"/>
                                        </p:tgtEl>
                                        <p:attrNameLst>
                                          <p:attrName>fillcolor</p:attrName>
                                        </p:attrNameLst>
                                      </p:cBhvr>
                                      <p:from>
                                        <a:srgbClr val="D5ECEF"/>
                                      </p:from>
                                      <p:to>
                                        <a:srgbClr val="D5ECEF"/>
                                      </p:to>
                                    </p:animClr>
                                  </p:childTnLst>
                                </p:cTn>
                              </p:par>
                              <p:par>
                                <p:cTn id="995" presetID="0" presetClass="emph" presetSubtype="0" fill="hold" nodeType="withEffect">
                                  <p:stCondLst>
                                    <p:cond delay="4300"/>
                                  </p:stCondLst>
                                  <p:childTnLst>
                                    <p:animClr clrSpc="rgb" dir="cw">
                                      <p:cBhvr additive="base">
                                        <p:cTn id="996" dur="1500" fill="hold"/>
                                        <p:tgtEl>
                                          <p:spTgt spid="107"/>
                                        </p:tgtEl>
                                        <p:attrNameLst>
                                          <p:attrName>fillcolor</p:attrName>
                                        </p:attrNameLst>
                                      </p:cBhvr>
                                      <p:from>
                                        <a:srgbClr val="DAEEF1"/>
                                      </p:from>
                                      <p:to>
                                        <a:srgbClr val="DAEEF1"/>
                                      </p:to>
                                    </p:animClr>
                                  </p:childTnLst>
                                </p:cTn>
                              </p:par>
                              <p:par>
                                <p:cTn id="997" presetID="0" presetClass="emph" presetSubtype="0" fill="hold" nodeType="withEffect">
                                  <p:stCondLst>
                                    <p:cond delay="4300"/>
                                  </p:stCondLst>
                                  <p:childTnLst>
                                    <p:animClr clrSpc="rgb" dir="cw">
                                      <p:cBhvr additive="base">
                                        <p:cTn id="998" dur="1500" fill="hold"/>
                                        <p:tgtEl>
                                          <p:spTgt spid="108"/>
                                        </p:tgtEl>
                                        <p:attrNameLst>
                                          <p:attrName>fillcolor</p:attrName>
                                        </p:attrNameLst>
                                      </p:cBhvr>
                                      <p:from>
                                        <a:srgbClr val="DDEFF2"/>
                                      </p:from>
                                      <p:to>
                                        <a:srgbClr val="DDEFF2"/>
                                      </p:to>
                                    </p:animClr>
                                  </p:childTnLst>
                                </p:cTn>
                              </p:par>
                              <p:par>
                                <p:cTn id="999" presetID="0" presetClass="emph" presetSubtype="0" fill="hold" nodeType="withEffect">
                                  <p:stCondLst>
                                    <p:cond delay="4300"/>
                                  </p:stCondLst>
                                  <p:childTnLst>
                                    <p:animClr clrSpc="rgb" dir="cw">
                                      <p:cBhvr additive="base">
                                        <p:cTn id="1000" dur="1500" fill="hold"/>
                                        <p:tgtEl>
                                          <p:spTgt spid="109"/>
                                        </p:tgtEl>
                                        <p:attrNameLst>
                                          <p:attrName>fillcolor</p:attrName>
                                        </p:attrNameLst>
                                      </p:cBhvr>
                                      <p:from>
                                        <a:srgbClr val="C9E7EA"/>
                                      </p:from>
                                      <p:to>
                                        <a:srgbClr val="C9E7EA"/>
                                      </p:to>
                                    </p:animClr>
                                  </p:childTnLst>
                                </p:cTn>
                              </p:par>
                              <p:par>
                                <p:cTn id="1001" presetID="0" presetClass="emph" presetSubtype="0" fill="hold" nodeType="withEffect">
                                  <p:stCondLst>
                                    <p:cond delay="4300"/>
                                  </p:stCondLst>
                                  <p:childTnLst>
                                    <p:animClr clrSpc="rgb" dir="cw">
                                      <p:cBhvr additive="base">
                                        <p:cTn id="1002" dur="1500" fill="hold"/>
                                        <p:tgtEl>
                                          <p:spTgt spid="110"/>
                                        </p:tgtEl>
                                        <p:attrNameLst>
                                          <p:attrName>fillcolor</p:attrName>
                                        </p:attrNameLst>
                                      </p:cBhvr>
                                      <p:from>
                                        <a:srgbClr val="A8D9DC"/>
                                      </p:from>
                                      <p:to>
                                        <a:srgbClr val="A8D9DC"/>
                                      </p:to>
                                    </p:animClr>
                                  </p:childTnLst>
                                </p:cTn>
                              </p:par>
                              <p:par>
                                <p:cTn id="1003" presetID="0" presetClass="emph" presetSubtype="0" fill="hold" nodeType="withEffect">
                                  <p:stCondLst>
                                    <p:cond delay="4300"/>
                                  </p:stCondLst>
                                  <p:childTnLst>
                                    <p:animClr clrSpc="rgb" dir="cw">
                                      <p:cBhvr additive="base">
                                        <p:cTn id="1004" dur="1500" fill="hold"/>
                                        <p:tgtEl>
                                          <p:spTgt spid="111"/>
                                        </p:tgtEl>
                                        <p:attrNameLst>
                                          <p:attrName>fillcolor</p:attrName>
                                        </p:attrNameLst>
                                      </p:cBhvr>
                                      <p:from>
                                        <a:srgbClr val="A4D8DB"/>
                                      </p:from>
                                      <p:to>
                                        <a:srgbClr val="A4D8DB"/>
                                      </p:to>
                                    </p:animClr>
                                  </p:childTnLst>
                                </p:cTn>
                              </p:par>
                              <p:par>
                                <p:cTn id="1005" presetID="0" presetClass="emph" presetSubtype="0" fill="hold" nodeType="withEffect">
                                  <p:stCondLst>
                                    <p:cond delay="4300"/>
                                  </p:stCondLst>
                                  <p:childTnLst>
                                    <p:animClr clrSpc="rgb" dir="cw">
                                      <p:cBhvr additive="base">
                                        <p:cTn id="1006" dur="1500" fill="hold"/>
                                        <p:tgtEl>
                                          <p:spTgt spid="112"/>
                                        </p:tgtEl>
                                        <p:attrNameLst>
                                          <p:attrName>fillcolor</p:attrName>
                                        </p:attrNameLst>
                                      </p:cBhvr>
                                      <p:from>
                                        <a:srgbClr val="4C9EA4"/>
                                      </p:from>
                                      <p:to>
                                        <a:srgbClr val="4C9EA4"/>
                                      </p:to>
                                    </p:animClr>
                                  </p:childTnLst>
                                </p:cTn>
                              </p:par>
                              <p:par>
                                <p:cTn id="1007" presetID="0" presetClass="emph" presetSubtype="0" fill="hold" nodeType="withEffect">
                                  <p:stCondLst>
                                    <p:cond delay="4300"/>
                                  </p:stCondLst>
                                  <p:childTnLst>
                                    <p:animClr clrSpc="rgb" dir="cw">
                                      <p:cBhvr additive="base">
                                        <p:cTn id="1008" dur="1500" fill="hold"/>
                                        <p:tgtEl>
                                          <p:spTgt spid="113"/>
                                        </p:tgtEl>
                                        <p:attrNameLst>
                                          <p:attrName>fillcolor</p:attrName>
                                        </p:attrNameLst>
                                      </p:cBhvr>
                                      <p:from>
                                        <a:srgbClr val="4FA0A6"/>
                                      </p:from>
                                      <p:to>
                                        <a:srgbClr val="4FA0A6"/>
                                      </p:to>
                                    </p:animClr>
                                  </p:childTnLst>
                                </p:cTn>
                              </p:par>
                              <p:par>
                                <p:cTn id="1009" presetID="0" presetClass="emph" presetSubtype="0" fill="hold" nodeType="withEffect">
                                  <p:stCondLst>
                                    <p:cond delay="4300"/>
                                  </p:stCondLst>
                                  <p:childTnLst>
                                    <p:animClr clrSpc="rgb" dir="cw">
                                      <p:cBhvr additive="base">
                                        <p:cTn id="1010" dur="1500" fill="hold"/>
                                        <p:tgtEl>
                                          <p:spTgt spid="114"/>
                                        </p:tgtEl>
                                        <p:attrNameLst>
                                          <p:attrName>fillcolor</p:attrName>
                                        </p:attrNameLst>
                                      </p:cBhvr>
                                      <p:from>
                                        <a:srgbClr val="76BCC0"/>
                                      </p:from>
                                      <p:to>
                                        <a:srgbClr val="76BCC0"/>
                                      </p:to>
                                    </p:animClr>
                                  </p:childTnLst>
                                </p:cTn>
                              </p:par>
                              <p:par>
                                <p:cTn id="1011" presetID="0" presetClass="emph" presetSubtype="0" fill="hold" nodeType="withEffect">
                                  <p:stCondLst>
                                    <p:cond delay="4300"/>
                                  </p:stCondLst>
                                  <p:childTnLst>
                                    <p:animClr clrSpc="rgb" dir="cw">
                                      <p:cBhvr additive="base">
                                        <p:cTn id="1012" dur="1500" fill="hold"/>
                                        <p:tgtEl>
                                          <p:spTgt spid="115"/>
                                        </p:tgtEl>
                                        <p:attrNameLst>
                                          <p:attrName>fillcolor</p:attrName>
                                        </p:attrNameLst>
                                      </p:cBhvr>
                                      <p:from>
                                        <a:srgbClr val="97D2D5"/>
                                      </p:from>
                                      <p:to>
                                        <a:srgbClr val="97D2D5"/>
                                      </p:to>
                                    </p:animClr>
                                  </p:childTnLst>
                                </p:cTn>
                              </p:par>
                              <p:par>
                                <p:cTn id="1013" presetID="0" presetClass="emph" presetSubtype="0" fill="hold" nodeType="withEffect">
                                  <p:stCondLst>
                                    <p:cond delay="4300"/>
                                  </p:stCondLst>
                                  <p:childTnLst>
                                    <p:animClr clrSpc="rgb" dir="cw">
                                      <p:cBhvr additive="base">
                                        <p:cTn id="1014" dur="1500" fill="hold"/>
                                        <p:tgtEl>
                                          <p:spTgt spid="116"/>
                                        </p:tgtEl>
                                        <p:attrNameLst>
                                          <p:attrName>fillcolor</p:attrName>
                                        </p:attrNameLst>
                                      </p:cBhvr>
                                      <p:from>
                                        <a:srgbClr val="C9E7EA"/>
                                      </p:from>
                                      <p:to>
                                        <a:srgbClr val="C9E7EA"/>
                                      </p:to>
                                    </p:animClr>
                                  </p:childTnLst>
                                </p:cTn>
                              </p:par>
                              <p:par>
                                <p:cTn id="1015" presetID="0" presetClass="emph" presetSubtype="0" fill="hold" nodeType="withEffect">
                                  <p:stCondLst>
                                    <p:cond delay="4300"/>
                                  </p:stCondLst>
                                  <p:childTnLst>
                                    <p:animClr clrSpc="rgb" dir="cw">
                                      <p:cBhvr additive="base">
                                        <p:cTn id="1016" dur="1500" fill="hold"/>
                                        <p:tgtEl>
                                          <p:spTgt spid="117"/>
                                        </p:tgtEl>
                                        <p:attrNameLst>
                                          <p:attrName>fillcolor</p:attrName>
                                        </p:attrNameLst>
                                      </p:cBhvr>
                                      <p:from>
                                        <a:srgbClr val="AADADD"/>
                                      </p:from>
                                      <p:to>
                                        <a:srgbClr val="AADADD"/>
                                      </p:to>
                                    </p:animClr>
                                  </p:childTnLst>
                                </p:cTn>
                              </p:par>
                              <p:par>
                                <p:cTn id="1017" presetID="0" presetClass="emph" presetSubtype="0" fill="hold" nodeType="withEffect">
                                  <p:stCondLst>
                                    <p:cond delay="4300"/>
                                  </p:stCondLst>
                                  <p:childTnLst>
                                    <p:animClr clrSpc="rgb" dir="cw">
                                      <p:cBhvr additive="base">
                                        <p:cTn id="1018" dur="1500" fill="hold"/>
                                        <p:tgtEl>
                                          <p:spTgt spid="118"/>
                                        </p:tgtEl>
                                        <p:attrNameLst>
                                          <p:attrName>fillcolor</p:attrName>
                                        </p:attrNameLst>
                                      </p:cBhvr>
                                      <p:from>
                                        <a:srgbClr val="A0D6D9"/>
                                      </p:from>
                                      <p:to>
                                        <a:srgbClr val="A0D6D9"/>
                                      </p:to>
                                    </p:animClr>
                                  </p:childTnLst>
                                </p:cTn>
                              </p:par>
                              <p:par>
                                <p:cTn id="1019" presetID="0" presetClass="emph" presetSubtype="0" fill="hold" nodeType="withEffect">
                                  <p:stCondLst>
                                    <p:cond delay="4300"/>
                                  </p:stCondLst>
                                  <p:childTnLst>
                                    <p:animClr clrSpc="rgb" dir="cw">
                                      <p:cBhvr additive="base">
                                        <p:cTn id="1020" dur="1500" fill="hold"/>
                                        <p:tgtEl>
                                          <p:spTgt spid="119"/>
                                        </p:tgtEl>
                                        <p:attrNameLst>
                                          <p:attrName>fillcolor</p:attrName>
                                        </p:attrNameLst>
                                      </p:cBhvr>
                                      <p:from>
                                        <a:srgbClr val="C7E6E9"/>
                                      </p:from>
                                      <p:to>
                                        <a:srgbClr val="C7E6E9"/>
                                      </p:to>
                                    </p:animClr>
                                  </p:childTnLst>
                                </p:cTn>
                              </p:par>
                              <p:par>
                                <p:cTn id="1021" presetID="0" presetClass="emph" presetSubtype="0" fill="hold" nodeType="withEffect">
                                  <p:stCondLst>
                                    <p:cond delay="4300"/>
                                  </p:stCondLst>
                                  <p:childTnLst>
                                    <p:animClr clrSpc="rgb" dir="cw">
                                      <p:cBhvr additive="base">
                                        <p:cTn id="1022" dur="1500" fill="hold"/>
                                        <p:tgtEl>
                                          <p:spTgt spid="120"/>
                                        </p:tgtEl>
                                        <p:attrNameLst>
                                          <p:attrName>fillcolor</p:attrName>
                                        </p:attrNameLst>
                                      </p:cBhvr>
                                      <p:from>
                                        <a:srgbClr val="3E949A"/>
                                      </p:from>
                                      <p:to>
                                        <a:srgbClr val="3E949A"/>
                                      </p:to>
                                    </p:animClr>
                                  </p:childTnLst>
                                </p:cTn>
                              </p:par>
                              <p:par>
                                <p:cTn id="1023" presetID="0" presetClass="emph" presetSubtype="0" fill="hold" nodeType="withEffect">
                                  <p:stCondLst>
                                    <p:cond delay="4300"/>
                                  </p:stCondLst>
                                  <p:childTnLst>
                                    <p:animClr clrSpc="rgb" dir="cw">
                                      <p:cBhvr additive="base">
                                        <p:cTn id="1024" dur="1500" fill="hold"/>
                                        <p:tgtEl>
                                          <p:spTgt spid="121"/>
                                        </p:tgtEl>
                                        <p:attrNameLst>
                                          <p:attrName>fillcolor</p:attrName>
                                        </p:attrNameLst>
                                      </p:cBhvr>
                                      <p:from>
                                        <a:srgbClr val="58A7AC"/>
                                      </p:from>
                                      <p:to>
                                        <a:srgbClr val="58A7AC"/>
                                      </p:to>
                                    </p:animClr>
                                  </p:childTnLst>
                                </p:cTn>
                              </p:par>
                              <p:par>
                                <p:cTn id="1025" presetID="0" presetClass="emph" presetSubtype="0" fill="hold" nodeType="withEffect">
                                  <p:stCondLst>
                                    <p:cond delay="4300"/>
                                  </p:stCondLst>
                                  <p:childTnLst>
                                    <p:animClr clrSpc="rgb" dir="cw">
                                      <p:cBhvr additive="base">
                                        <p:cTn id="1026" dur="1500" fill="hold"/>
                                        <p:tgtEl>
                                          <p:spTgt spid="122"/>
                                        </p:tgtEl>
                                        <p:attrNameLst>
                                          <p:attrName>fillcolor</p:attrName>
                                        </p:attrNameLst>
                                      </p:cBhvr>
                                      <p:from>
                                        <a:srgbClr val="64AFB4"/>
                                      </p:from>
                                      <p:to>
                                        <a:srgbClr val="64AFB4"/>
                                      </p:to>
                                    </p:animClr>
                                  </p:childTnLst>
                                </p:cTn>
                              </p:par>
                              <p:par>
                                <p:cTn id="1027" presetID="0" presetClass="emph" presetSubtype="0" fill="hold" nodeType="withEffect">
                                  <p:stCondLst>
                                    <p:cond delay="4300"/>
                                  </p:stCondLst>
                                  <p:childTnLst>
                                    <p:animClr clrSpc="rgb" dir="cw">
                                      <p:cBhvr additive="base">
                                        <p:cTn id="1028" dur="1500" fill="hold"/>
                                        <p:tgtEl>
                                          <p:spTgt spid="123"/>
                                        </p:tgtEl>
                                        <p:attrNameLst>
                                          <p:attrName>fillcolor</p:attrName>
                                        </p:attrNameLst>
                                      </p:cBhvr>
                                      <p:from>
                                        <a:srgbClr val="388F96"/>
                                      </p:from>
                                      <p:to>
                                        <a:srgbClr val="388F96"/>
                                      </p:to>
                                    </p:animClr>
                                  </p:childTnLst>
                                </p:cTn>
                              </p:par>
                              <p:par>
                                <p:cTn id="1029" presetID="0" presetClass="emph" presetSubtype="0" fill="hold" nodeType="withEffect">
                                  <p:stCondLst>
                                    <p:cond delay="4300"/>
                                  </p:stCondLst>
                                  <p:childTnLst>
                                    <p:animClr clrSpc="rgb" dir="cw">
                                      <p:cBhvr additive="base">
                                        <p:cTn id="1030" dur="1500" fill="hold"/>
                                        <p:tgtEl>
                                          <p:spTgt spid="124"/>
                                        </p:tgtEl>
                                        <p:attrNameLst>
                                          <p:attrName>fillcolor</p:attrName>
                                        </p:attrNameLst>
                                      </p:cBhvr>
                                      <p:from>
                                        <a:srgbClr val="7ABFC3"/>
                                      </p:from>
                                      <p:to>
                                        <a:srgbClr val="7ABFC3"/>
                                      </p:to>
                                    </p:animClr>
                                  </p:childTnLst>
                                </p:cTn>
                              </p:par>
                              <p:par>
                                <p:cTn id="1031" presetID="0" presetClass="emph" presetSubtype="0" fill="hold" nodeType="withEffect">
                                  <p:stCondLst>
                                    <p:cond delay="4300"/>
                                  </p:stCondLst>
                                  <p:childTnLst>
                                    <p:animClr clrSpc="rgb" dir="cw">
                                      <p:cBhvr additive="base">
                                        <p:cTn id="1032" dur="1500" fill="hold"/>
                                        <p:tgtEl>
                                          <p:spTgt spid="125"/>
                                        </p:tgtEl>
                                        <p:attrNameLst>
                                          <p:attrName>fillcolor</p:attrName>
                                        </p:attrNameLst>
                                      </p:cBhvr>
                                      <p:from>
                                        <a:srgbClr val="6DB6BA"/>
                                      </p:from>
                                      <p:to>
                                        <a:srgbClr val="6DB6BA"/>
                                      </p:to>
                                    </p:animClr>
                                  </p:childTnLst>
                                </p:cTn>
                              </p:par>
                              <p:par>
                                <p:cTn id="1033" presetID="0" presetClass="emph" presetSubtype="0" fill="hold" nodeType="withEffect">
                                  <p:stCondLst>
                                    <p:cond delay="4300"/>
                                  </p:stCondLst>
                                  <p:childTnLst>
                                    <p:animClr clrSpc="rgb" dir="cw">
                                      <p:cBhvr additive="base">
                                        <p:cTn id="1034" dur="1500" fill="hold"/>
                                        <p:tgtEl>
                                          <p:spTgt spid="126"/>
                                        </p:tgtEl>
                                        <p:attrNameLst>
                                          <p:attrName>fillcolor</p:attrName>
                                        </p:attrNameLst>
                                      </p:cBhvr>
                                      <p:from>
                                        <a:srgbClr val="40959C"/>
                                      </p:from>
                                      <p:to>
                                        <a:srgbClr val="40959C"/>
                                      </p:to>
                                    </p:animClr>
                                  </p:childTnLst>
                                </p:cTn>
                              </p:par>
                              <p:par>
                                <p:cTn id="1035" presetID="0" presetClass="emph" presetSubtype="0" fill="hold" nodeType="withEffect">
                                  <p:stCondLst>
                                    <p:cond delay="4300"/>
                                  </p:stCondLst>
                                  <p:childTnLst>
                                    <p:animClr clrSpc="rgb" dir="cw">
                                      <p:cBhvr additive="base">
                                        <p:cTn id="1036" dur="1500" fill="hold"/>
                                        <p:tgtEl>
                                          <p:spTgt spid="127"/>
                                        </p:tgtEl>
                                        <p:attrNameLst>
                                          <p:attrName>fillcolor</p:attrName>
                                        </p:attrNameLst>
                                      </p:cBhvr>
                                      <p:from>
                                        <a:srgbClr val="1E7881"/>
                                      </p:from>
                                      <p:to>
                                        <a:srgbClr val="1E7881"/>
                                      </p:to>
                                    </p:animClr>
                                  </p:childTnLst>
                                </p:cTn>
                              </p:par>
                              <p:par>
                                <p:cTn id="1037" presetID="0" presetClass="emph" presetSubtype="0" fill="hold" nodeType="withEffect">
                                  <p:stCondLst>
                                    <p:cond delay="4300"/>
                                  </p:stCondLst>
                                  <p:childTnLst>
                                    <p:animClr clrSpc="rgb" dir="cw">
                                      <p:cBhvr additive="base">
                                        <p:cTn id="1038" dur="1500" fill="hold"/>
                                        <p:tgtEl>
                                          <p:spTgt spid="128"/>
                                        </p:tgtEl>
                                        <p:attrNameLst>
                                          <p:attrName>fillcolor</p:attrName>
                                        </p:attrNameLst>
                                      </p:cBhvr>
                                      <p:from>
                                        <a:srgbClr val="6BB4B9"/>
                                      </p:from>
                                      <p:to>
                                        <a:srgbClr val="6BB4B9"/>
                                      </p:to>
                                    </p:animClr>
                                  </p:childTnLst>
                                </p:cTn>
                              </p:par>
                              <p:par>
                                <p:cTn id="1039" presetID="0" presetClass="emph" presetSubtype="0" fill="hold" nodeType="withEffect">
                                  <p:stCondLst>
                                    <p:cond delay="4300"/>
                                  </p:stCondLst>
                                  <p:childTnLst>
                                    <p:animClr clrSpc="rgb" dir="cw">
                                      <p:cBhvr additive="base">
                                        <p:cTn id="1040" dur="1500" fill="hold"/>
                                        <p:tgtEl>
                                          <p:spTgt spid="129"/>
                                        </p:tgtEl>
                                        <p:attrNameLst>
                                          <p:attrName>fillcolor</p:attrName>
                                        </p:attrNameLst>
                                      </p:cBhvr>
                                      <p:from>
                                        <a:srgbClr val="4B9EA4"/>
                                      </p:from>
                                      <p:to>
                                        <a:srgbClr val="4B9EA4"/>
                                      </p:to>
                                    </p:animClr>
                                  </p:childTnLst>
                                </p:cTn>
                              </p:par>
                              <p:par>
                                <p:cTn id="1041" presetID="0" presetClass="emph" presetSubtype="0" fill="hold" nodeType="withEffect">
                                  <p:stCondLst>
                                    <p:cond delay="4300"/>
                                  </p:stCondLst>
                                  <p:childTnLst>
                                    <p:animClr clrSpc="rgb" dir="cw">
                                      <p:cBhvr additive="base">
                                        <p:cTn id="1042" dur="1500" fill="hold"/>
                                        <p:tgtEl>
                                          <p:spTgt spid="130"/>
                                        </p:tgtEl>
                                        <p:attrNameLst>
                                          <p:attrName>fillcolor</p:attrName>
                                        </p:attrNameLst>
                                      </p:cBhvr>
                                      <p:from>
                                        <a:srgbClr val="6DB6BA"/>
                                      </p:from>
                                      <p:to>
                                        <a:srgbClr val="6DB6BA"/>
                                      </p:to>
                                    </p:animClr>
                                  </p:childTnLst>
                                </p:cTn>
                              </p:par>
                              <p:par>
                                <p:cTn id="1043" presetID="0" presetClass="emph" presetSubtype="0" fill="hold" nodeType="withEffect">
                                  <p:stCondLst>
                                    <p:cond delay="4300"/>
                                  </p:stCondLst>
                                  <p:childTnLst>
                                    <p:animClr clrSpc="rgb" dir="cw">
                                      <p:cBhvr additive="base">
                                        <p:cTn id="1044" dur="1500" fill="hold"/>
                                        <p:tgtEl>
                                          <p:spTgt spid="131"/>
                                        </p:tgtEl>
                                        <p:attrNameLst>
                                          <p:attrName>fillcolor</p:attrName>
                                        </p:attrNameLst>
                                      </p:cBhvr>
                                      <p:from>
                                        <a:srgbClr val="50A1A7"/>
                                      </p:from>
                                      <p:to>
                                        <a:srgbClr val="50A1A7"/>
                                      </p:to>
                                    </p:animClr>
                                  </p:childTnLst>
                                </p:cTn>
                              </p:par>
                              <p:par>
                                <p:cTn id="1045" presetID="0" presetClass="emph" presetSubtype="0" fill="hold" nodeType="withEffect">
                                  <p:stCondLst>
                                    <p:cond delay="4300"/>
                                  </p:stCondLst>
                                  <p:childTnLst>
                                    <p:animClr clrSpc="rgb" dir="cw">
                                      <p:cBhvr additive="base">
                                        <p:cTn id="1046" dur="1500" fill="hold"/>
                                        <p:tgtEl>
                                          <p:spTgt spid="132"/>
                                        </p:tgtEl>
                                        <p:attrNameLst>
                                          <p:attrName>fillcolor</p:attrName>
                                        </p:attrNameLst>
                                      </p:cBhvr>
                                      <p:from>
                                        <a:srgbClr val="1E7781"/>
                                      </p:from>
                                      <p:to>
                                        <a:srgbClr val="1E7781"/>
                                      </p:to>
                                    </p:animClr>
                                  </p:childTnLst>
                                </p:cTn>
                              </p:par>
                              <p:par>
                                <p:cTn id="1047" presetID="0" presetClass="emph" presetSubtype="0" fill="hold" nodeType="withEffect">
                                  <p:stCondLst>
                                    <p:cond delay="4300"/>
                                  </p:stCondLst>
                                  <p:childTnLst>
                                    <p:animClr clrSpc="rgb" dir="cw">
                                      <p:cBhvr additive="base">
                                        <p:cTn id="1048" dur="1500" fill="hold"/>
                                        <p:tgtEl>
                                          <p:spTgt spid="133"/>
                                        </p:tgtEl>
                                        <p:attrNameLst>
                                          <p:attrName>fillcolor</p:attrName>
                                        </p:attrNameLst>
                                      </p:cBhvr>
                                      <p:from>
                                        <a:srgbClr val="1C606F"/>
                                      </p:from>
                                      <p:to>
                                        <a:srgbClr val="1C606F"/>
                                      </p:to>
                                    </p:animClr>
                                  </p:childTnLst>
                                </p:cTn>
                              </p:par>
                              <p:par>
                                <p:cTn id="1049" presetID="0" presetClass="emph" presetSubtype="0" fill="hold" nodeType="withEffect">
                                  <p:stCondLst>
                                    <p:cond delay="4300"/>
                                  </p:stCondLst>
                                  <p:childTnLst>
                                    <p:animClr clrSpc="rgb" dir="cw">
                                      <p:cBhvr additive="base">
                                        <p:cTn id="1050" dur="1500" fill="hold"/>
                                        <p:tgtEl>
                                          <p:spTgt spid="134"/>
                                        </p:tgtEl>
                                        <p:attrNameLst>
                                          <p:attrName>fillcolor</p:attrName>
                                        </p:attrNameLst>
                                      </p:cBhvr>
                                      <p:from>
                                        <a:srgbClr val="479BA1"/>
                                      </p:from>
                                      <p:to>
                                        <a:srgbClr val="479BA1"/>
                                      </p:to>
                                    </p:animClr>
                                  </p:childTnLst>
                                </p:cTn>
                              </p:par>
                              <p:par>
                                <p:cTn id="1051" presetID="0" presetClass="emph" presetSubtype="0" fill="hold" nodeType="withEffect">
                                  <p:stCondLst>
                                    <p:cond delay="4300"/>
                                  </p:stCondLst>
                                  <p:childTnLst>
                                    <p:animClr clrSpc="rgb" dir="cw">
                                      <p:cBhvr additive="base">
                                        <p:cTn id="1052" dur="1500" fill="hold"/>
                                        <p:tgtEl>
                                          <p:spTgt spid="135"/>
                                        </p:tgtEl>
                                        <p:attrNameLst>
                                          <p:attrName>fillcolor</p:attrName>
                                        </p:attrNameLst>
                                      </p:cBhvr>
                                      <p:from>
                                        <a:srgbClr val="4A9DA3"/>
                                      </p:from>
                                      <p:to>
                                        <a:srgbClr val="4A9DA3"/>
                                      </p:to>
                                    </p:animClr>
                                  </p:childTnLst>
                                </p:cTn>
                              </p:par>
                              <p:par>
                                <p:cTn id="1053" presetID="0" presetClass="emph" presetSubtype="0" fill="hold" nodeType="withEffect">
                                  <p:stCondLst>
                                    <p:cond delay="4300"/>
                                  </p:stCondLst>
                                  <p:childTnLst>
                                    <p:animClr clrSpc="rgb" dir="cw">
                                      <p:cBhvr additive="base">
                                        <p:cTn id="1054" dur="1500" fill="hold"/>
                                        <p:tgtEl>
                                          <p:spTgt spid="136"/>
                                        </p:tgtEl>
                                        <p:attrNameLst>
                                          <p:attrName>fillcolor</p:attrName>
                                        </p:attrNameLst>
                                      </p:cBhvr>
                                      <p:from>
                                        <a:srgbClr val="1E7680"/>
                                      </p:from>
                                      <p:to>
                                        <a:srgbClr val="1E7680"/>
                                      </p:to>
                                    </p:animClr>
                                  </p:childTnLst>
                                </p:cTn>
                              </p:par>
                              <p:par>
                                <p:cTn id="1055" presetID="0" presetClass="emph" presetSubtype="0" fill="hold" nodeType="withEffect">
                                  <p:stCondLst>
                                    <p:cond delay="4300"/>
                                  </p:stCondLst>
                                  <p:childTnLst>
                                    <p:animClr clrSpc="rgb" dir="cw">
                                      <p:cBhvr additive="base">
                                        <p:cTn id="1056" dur="1500" fill="hold"/>
                                        <p:tgtEl>
                                          <p:spTgt spid="137"/>
                                        </p:tgtEl>
                                        <p:attrNameLst>
                                          <p:attrName>fillcolor</p:attrName>
                                        </p:attrNameLst>
                                      </p:cBhvr>
                                      <p:from>
                                        <a:srgbClr val="1C5969"/>
                                      </p:from>
                                      <p:to>
                                        <a:srgbClr val="1C5969"/>
                                      </p:to>
                                    </p:animClr>
                                  </p:childTnLst>
                                </p:cTn>
                              </p:par>
                              <p:par>
                                <p:cTn id="1057" presetID="0" presetClass="emph" presetSubtype="0" fill="hold" nodeType="withEffect">
                                  <p:stCondLst>
                                    <p:cond delay="4300"/>
                                  </p:stCondLst>
                                  <p:childTnLst>
                                    <p:animClr clrSpc="rgb" dir="cw">
                                      <p:cBhvr additive="base">
                                        <p:cTn id="1058" dur="1500" fill="hold"/>
                                        <p:tgtEl>
                                          <p:spTgt spid="138"/>
                                        </p:tgtEl>
                                        <p:attrNameLst>
                                          <p:attrName>fillcolor</p:attrName>
                                        </p:attrNameLst>
                                      </p:cBhvr>
                                      <p:from>
                                        <a:srgbClr val="1A4157"/>
                                      </p:from>
                                      <p:to>
                                        <a:srgbClr val="1A4157"/>
                                      </p:to>
                                    </p:animClr>
                                  </p:childTnLst>
                                </p:cTn>
                              </p:par>
                              <p:par>
                                <p:cTn id="1059" presetID="0" presetClass="emph" presetSubtype="0" fill="hold" nodeType="withEffect">
                                  <p:stCondLst>
                                    <p:cond delay="4300"/>
                                  </p:stCondLst>
                                  <p:childTnLst>
                                    <p:animClr clrSpc="rgb" dir="cw">
                                      <p:cBhvr additive="base">
                                        <p:cTn id="1060" dur="1500" fill="hold"/>
                                        <p:tgtEl>
                                          <p:spTgt spid="139"/>
                                        </p:tgtEl>
                                        <p:attrNameLst>
                                          <p:attrName>fillcolor</p:attrName>
                                        </p:attrNameLst>
                                      </p:cBhvr>
                                      <p:from>
                                        <a:srgbClr val="1A4056"/>
                                      </p:from>
                                      <p:to>
                                        <a:srgbClr val="1A4056"/>
                                      </p:to>
                                    </p:animClr>
                                  </p:childTnLst>
                                </p:cTn>
                              </p:par>
                              <p:par>
                                <p:cTn id="1061" presetID="0" presetClass="emph" presetSubtype="0" fill="hold" nodeType="withEffect">
                                  <p:stCondLst>
                                    <p:cond delay="4300"/>
                                  </p:stCondLst>
                                  <p:childTnLst>
                                    <p:animClr clrSpc="rgb" dir="cw">
                                      <p:cBhvr additive="base">
                                        <p:cTn id="1062" dur="1500" fill="hold"/>
                                        <p:tgtEl>
                                          <p:spTgt spid="140"/>
                                        </p:tgtEl>
                                        <p:attrNameLst>
                                          <p:attrName>fillcolor</p:attrName>
                                        </p:attrNameLst>
                                      </p:cBhvr>
                                      <p:from>
                                        <a:srgbClr val="228088"/>
                                      </p:from>
                                      <p:to>
                                        <a:srgbClr val="228088"/>
                                      </p:to>
                                    </p:animClr>
                                  </p:childTnLst>
                                </p:cTn>
                              </p:par>
                              <p:par>
                                <p:cTn id="1063" presetID="0" presetClass="emph" presetSubtype="0" fill="hold" nodeType="withEffect">
                                  <p:stCondLst>
                                    <p:cond delay="4300"/>
                                  </p:stCondLst>
                                  <p:childTnLst>
                                    <p:animClr clrSpc="rgb" dir="cw">
                                      <p:cBhvr additive="base">
                                        <p:cTn id="1064" dur="1500" fill="hold"/>
                                        <p:tgtEl>
                                          <p:spTgt spid="141"/>
                                        </p:tgtEl>
                                        <p:attrNameLst>
                                          <p:attrName>fillcolor</p:attrName>
                                        </p:attrNameLst>
                                      </p:cBhvr>
                                      <p:from>
                                        <a:srgbClr val="1E7A83"/>
                                      </p:from>
                                      <p:to>
                                        <a:srgbClr val="1E7A83"/>
                                      </p:to>
                                    </p:animClr>
                                  </p:childTnLst>
                                </p:cTn>
                              </p:par>
                              <p:par>
                                <p:cTn id="1065" presetID="0" presetClass="emph" presetSubtype="0" fill="hold" nodeType="withEffect">
                                  <p:stCondLst>
                                    <p:cond delay="4300"/>
                                  </p:stCondLst>
                                  <p:childTnLst>
                                    <p:animClr clrSpc="rgb" dir="cw">
                                      <p:cBhvr additive="base">
                                        <p:cTn id="1066" dur="1500" fill="hold"/>
                                        <p:tgtEl>
                                          <p:spTgt spid="142"/>
                                        </p:tgtEl>
                                        <p:attrNameLst>
                                          <p:attrName>fillcolor</p:attrName>
                                        </p:attrNameLst>
                                      </p:cBhvr>
                                      <p:from>
                                        <a:srgbClr val="1D747E"/>
                                      </p:from>
                                      <p:to>
                                        <a:srgbClr val="1D747E"/>
                                      </p:to>
                                    </p:animClr>
                                  </p:childTnLst>
                                </p:cTn>
                              </p:par>
                              <p:par>
                                <p:cTn id="1067" presetID="0" presetClass="emph" presetSubtype="0" fill="hold" nodeType="withEffect">
                                  <p:stCondLst>
                                    <p:cond delay="4300"/>
                                  </p:stCondLst>
                                  <p:childTnLst>
                                    <p:animClr clrSpc="rgb" dir="cw">
                                      <p:cBhvr additive="base">
                                        <p:cTn id="1068" dur="1500" fill="hold"/>
                                        <p:tgtEl>
                                          <p:spTgt spid="143"/>
                                        </p:tgtEl>
                                        <p:attrNameLst>
                                          <p:attrName>fillcolor</p:attrName>
                                        </p:attrNameLst>
                                      </p:cBhvr>
                                      <p:from>
                                        <a:srgbClr val="1C5F6E"/>
                                      </p:from>
                                      <p:to>
                                        <a:srgbClr val="1C5F6E"/>
                                      </p:to>
                                    </p:animClr>
                                  </p:childTnLst>
                                </p:cTn>
                              </p:par>
                              <p:par>
                                <p:cTn id="1069" presetID="0" presetClass="emph" presetSubtype="0" fill="hold" nodeType="withEffect">
                                  <p:stCondLst>
                                    <p:cond delay="4300"/>
                                  </p:stCondLst>
                                  <p:childTnLst>
                                    <p:animClr clrSpc="rgb" dir="cw">
                                      <p:cBhvr additive="base">
                                        <p:cTn id="1070" dur="1500" fill="hold"/>
                                        <p:tgtEl>
                                          <p:spTgt spid="144"/>
                                        </p:tgtEl>
                                        <p:attrNameLst>
                                          <p:attrName>fillcolor</p:attrName>
                                        </p:attrNameLst>
                                      </p:cBhvr>
                                      <p:from>
                                        <a:srgbClr val="1A3F55"/>
                                      </p:from>
                                      <p:to>
                                        <a:srgbClr val="1A3F55"/>
                                      </p:to>
                                    </p:animClr>
                                  </p:childTnLst>
                                </p:cTn>
                              </p:par>
                              <p:par>
                                <p:cTn id="1071" presetID="0" presetClass="emph" presetSubtype="0" fill="hold" nodeType="withEffect">
                                  <p:stCondLst>
                                    <p:cond delay="4300"/>
                                  </p:stCondLst>
                                  <p:childTnLst>
                                    <p:animClr clrSpc="rgb" dir="cw">
                                      <p:cBhvr additive="base">
                                        <p:cTn id="1072" dur="1500" fill="hold"/>
                                        <p:tgtEl>
                                          <p:spTgt spid="145"/>
                                        </p:tgtEl>
                                        <p:attrNameLst>
                                          <p:attrName>fillcolor</p:attrName>
                                        </p:attrNameLst>
                                      </p:cBhvr>
                                      <p:from>
                                        <a:srgbClr val="1A4358"/>
                                      </p:from>
                                      <p:to>
                                        <a:srgbClr val="1A4358"/>
                                      </p:to>
                                    </p:animClr>
                                  </p:childTnLst>
                                </p:cTn>
                              </p:par>
                              <p:par>
                                <p:cTn id="1073" presetID="0" presetClass="emph" presetSubtype="0" fill="hold" nodeType="withEffect">
                                  <p:stCondLst>
                                    <p:cond delay="4300"/>
                                  </p:stCondLst>
                                  <p:childTnLst>
                                    <p:animClr clrSpc="rgb" dir="cw">
                                      <p:cBhvr additive="base">
                                        <p:cTn id="1074" dur="1500" fill="hold"/>
                                        <p:tgtEl>
                                          <p:spTgt spid="146"/>
                                        </p:tgtEl>
                                        <p:attrNameLst>
                                          <p:attrName>fillcolor</p:attrName>
                                        </p:attrNameLst>
                                      </p:cBhvr>
                                      <p:from>
                                        <a:srgbClr val="66B1B5"/>
                                      </p:from>
                                      <p:to>
                                        <a:srgbClr val="66B1B5"/>
                                      </p:to>
                                    </p:animClr>
                                  </p:childTnLst>
                                </p:cTn>
                              </p:par>
                              <p:par>
                                <p:cTn id="1075" presetID="0" presetClass="emph" presetSubtype="0" fill="hold" nodeType="withEffect">
                                  <p:stCondLst>
                                    <p:cond delay="4300"/>
                                  </p:stCondLst>
                                  <p:childTnLst>
                                    <p:animClr clrSpc="rgb" dir="cw">
                                      <p:cBhvr additive="base">
                                        <p:cTn id="1076" dur="1500" fill="hold"/>
                                        <p:tgtEl>
                                          <p:spTgt spid="147"/>
                                        </p:tgtEl>
                                        <p:attrNameLst>
                                          <p:attrName>fillcolor</p:attrName>
                                        </p:attrNameLst>
                                      </p:cBhvr>
                                      <p:from>
                                        <a:srgbClr val="5AA8AE"/>
                                      </p:from>
                                      <p:to>
                                        <a:srgbClr val="5AA8AE"/>
                                      </p:to>
                                    </p:animClr>
                                  </p:childTnLst>
                                </p:cTn>
                              </p:par>
                              <p:par>
                                <p:cTn id="1077" presetID="0" presetClass="emph" presetSubtype="0" fill="hold" nodeType="withEffect">
                                  <p:stCondLst>
                                    <p:cond delay="4300"/>
                                  </p:stCondLst>
                                  <p:childTnLst>
                                    <p:animClr clrSpc="rgb" dir="cw">
                                      <p:cBhvr additive="base">
                                        <p:cTn id="1078" dur="1500" fill="hold"/>
                                        <p:tgtEl>
                                          <p:spTgt spid="148"/>
                                        </p:tgtEl>
                                        <p:attrNameLst>
                                          <p:attrName>fillcolor</p:attrName>
                                        </p:attrNameLst>
                                      </p:cBhvr>
                                      <p:from>
                                        <a:srgbClr val="1E7D85"/>
                                      </p:from>
                                      <p:to>
                                        <a:srgbClr val="1E7D85"/>
                                      </p:to>
                                    </p:animClr>
                                  </p:childTnLst>
                                </p:cTn>
                              </p:par>
                              <p:par>
                                <p:cTn id="1079" presetID="0" presetClass="emph" presetSubtype="0" fill="hold" nodeType="withEffect">
                                  <p:stCondLst>
                                    <p:cond delay="4300"/>
                                  </p:stCondLst>
                                  <p:childTnLst>
                                    <p:animClr clrSpc="rgb" dir="cw">
                                      <p:cBhvr additive="base">
                                        <p:cTn id="1080" dur="1500" fill="hold"/>
                                        <p:tgtEl>
                                          <p:spTgt spid="149"/>
                                        </p:tgtEl>
                                        <p:attrNameLst>
                                          <p:attrName>fillcolor</p:attrName>
                                        </p:attrNameLst>
                                      </p:cBhvr>
                                      <p:from>
                                        <a:srgbClr val="1C5E6E"/>
                                      </p:from>
                                      <p:to>
                                        <a:srgbClr val="1C5E6E"/>
                                      </p:to>
                                    </p:animClr>
                                  </p:childTnLst>
                                </p:cTn>
                              </p:par>
                              <p:par>
                                <p:cTn id="1081" presetID="0" presetClass="emph" presetSubtype="0" fill="hold" nodeType="withEffect">
                                  <p:stCondLst>
                                    <p:cond delay="4300"/>
                                  </p:stCondLst>
                                  <p:childTnLst>
                                    <p:animClr clrSpc="rgb" dir="cw">
                                      <p:cBhvr additive="base">
                                        <p:cTn id="1082" dur="1500" fill="hold"/>
                                        <p:tgtEl>
                                          <p:spTgt spid="150"/>
                                        </p:tgtEl>
                                        <p:attrNameLst>
                                          <p:attrName>fillcolor</p:attrName>
                                        </p:attrNameLst>
                                      </p:cBhvr>
                                      <p:from>
                                        <a:srgbClr val="ABDADD"/>
                                      </p:from>
                                      <p:to>
                                        <a:srgbClr val="ABDADD"/>
                                      </p:to>
                                    </p:animClr>
                                  </p:childTnLst>
                                </p:cTn>
                              </p:par>
                              <p:par>
                                <p:cTn id="1083" presetID="0" presetClass="emph" presetSubtype="0" fill="hold" nodeType="withEffect">
                                  <p:stCondLst>
                                    <p:cond delay="4300"/>
                                  </p:stCondLst>
                                  <p:childTnLst>
                                    <p:animClr clrSpc="rgb" dir="cw">
                                      <p:cBhvr additive="base">
                                        <p:cTn id="1084" dur="1500" fill="hold"/>
                                        <p:tgtEl>
                                          <p:spTgt spid="151"/>
                                        </p:tgtEl>
                                        <p:attrNameLst>
                                          <p:attrName>fillcolor</p:attrName>
                                        </p:attrNameLst>
                                      </p:cBhvr>
                                      <p:from>
                                        <a:srgbClr val="B7DFE2"/>
                                      </p:from>
                                      <p:to>
                                        <a:srgbClr val="B7DFE2"/>
                                      </p:to>
                                    </p:animClr>
                                  </p:childTnLst>
                                </p:cTn>
                              </p:par>
                              <p:par>
                                <p:cTn id="1085" presetID="0" presetClass="emph" presetSubtype="0" fill="hold" nodeType="withEffect">
                                  <p:stCondLst>
                                    <p:cond delay="4300"/>
                                  </p:stCondLst>
                                  <p:childTnLst>
                                    <p:animClr clrSpc="rgb" dir="cw">
                                      <p:cBhvr additive="base">
                                        <p:cTn id="1086" dur="1500" fill="hold"/>
                                        <p:tgtEl>
                                          <p:spTgt spid="152"/>
                                        </p:tgtEl>
                                        <p:attrNameLst>
                                          <p:attrName>fillcolor</p:attrName>
                                        </p:attrNameLst>
                                      </p:cBhvr>
                                      <p:from>
                                        <a:srgbClr val="85C7CA"/>
                                      </p:from>
                                      <p:to>
                                        <a:srgbClr val="85C7CA"/>
                                      </p:to>
                                    </p:animClr>
                                  </p:childTnLst>
                                </p:cTn>
                              </p:par>
                              <p:par>
                                <p:cTn id="1087" presetID="0" presetClass="emph" presetSubtype="0" fill="hold" nodeType="withEffect">
                                  <p:stCondLst>
                                    <p:cond delay="4300"/>
                                  </p:stCondLst>
                                  <p:childTnLst>
                                    <p:animClr clrSpc="rgb" dir="cw">
                                      <p:cBhvr additive="base">
                                        <p:cTn id="1088" dur="1500" fill="hold"/>
                                        <p:tgtEl>
                                          <p:spTgt spid="153"/>
                                        </p:tgtEl>
                                        <p:attrNameLst>
                                          <p:attrName>fillcolor</p:attrName>
                                        </p:attrNameLst>
                                      </p:cBhvr>
                                      <p:from>
                                        <a:srgbClr val="6CB5BA"/>
                                      </p:from>
                                      <p:to>
                                        <a:srgbClr val="6CB5BA"/>
                                      </p:to>
                                    </p:animClr>
                                  </p:childTnLst>
                                </p:cTn>
                              </p:par>
                              <p:par>
                                <p:cTn id="1089" presetID="0" presetClass="emph" presetSubtype="0" fill="hold" nodeType="withEffect">
                                  <p:stCondLst>
                                    <p:cond delay="4300"/>
                                  </p:stCondLst>
                                  <p:childTnLst>
                                    <p:animClr clrSpc="rgb" dir="cw">
                                      <p:cBhvr additive="base">
                                        <p:cTn id="1090" dur="1500" fill="hold"/>
                                        <p:tgtEl>
                                          <p:spTgt spid="154"/>
                                        </p:tgtEl>
                                        <p:attrNameLst>
                                          <p:attrName>fillcolor</p:attrName>
                                        </p:attrNameLst>
                                      </p:cBhvr>
                                      <p:from>
                                        <a:srgbClr val="91CFD2"/>
                                      </p:from>
                                      <p:to>
                                        <a:srgbClr val="91CFD2"/>
                                      </p:to>
                                    </p:animClr>
                                  </p:childTnLst>
                                </p:cTn>
                              </p:par>
                              <p:par>
                                <p:cTn id="1091" presetID="0" presetClass="emph" presetSubtype="0" fill="hold" nodeType="withEffect">
                                  <p:stCondLst>
                                    <p:cond delay="4300"/>
                                  </p:stCondLst>
                                  <p:childTnLst>
                                    <p:animClr clrSpc="rgb" dir="cw">
                                      <p:cBhvr additive="base">
                                        <p:cTn id="1092" dur="1500" fill="hold"/>
                                        <p:tgtEl>
                                          <p:spTgt spid="155"/>
                                        </p:tgtEl>
                                        <p:attrNameLst>
                                          <p:attrName>fillcolor</p:attrName>
                                        </p:attrNameLst>
                                      </p:cBhvr>
                                      <p:from>
                                        <a:srgbClr val="76BCC0"/>
                                      </p:from>
                                      <p:to>
                                        <a:srgbClr val="76BCC1"/>
                                      </p:to>
                                    </p:animClr>
                                  </p:childTnLst>
                                </p:cTn>
                              </p:par>
                              <p:par>
                                <p:cTn id="1093" presetID="0" presetClass="emph" presetSubtype="0" fill="hold" nodeType="withEffect">
                                  <p:stCondLst>
                                    <p:cond delay="4300"/>
                                  </p:stCondLst>
                                  <p:childTnLst>
                                    <p:animClr clrSpc="rgb" dir="cw">
                                      <p:cBhvr additive="base">
                                        <p:cTn id="1094" dur="1500" fill="hold"/>
                                        <p:tgtEl>
                                          <p:spTgt spid="156"/>
                                        </p:tgtEl>
                                        <p:attrNameLst>
                                          <p:attrName>fillcolor</p:attrName>
                                        </p:attrNameLst>
                                      </p:cBhvr>
                                      <p:from>
                                        <a:srgbClr val="D5ECEF"/>
                                      </p:from>
                                      <p:to>
                                        <a:srgbClr val="D5ECEF"/>
                                      </p:to>
                                    </p:animClr>
                                  </p:childTnLst>
                                </p:cTn>
                              </p:par>
                              <p:par>
                                <p:cTn id="1095" presetID="0" presetClass="emph" presetSubtype="0" fill="hold" nodeType="withEffect">
                                  <p:stCondLst>
                                    <p:cond delay="4300"/>
                                  </p:stCondLst>
                                  <p:childTnLst>
                                    <p:animClr clrSpc="rgb" dir="cw">
                                      <p:cBhvr additive="base">
                                        <p:cTn id="1096" dur="1500" fill="hold"/>
                                        <p:tgtEl>
                                          <p:spTgt spid="157"/>
                                        </p:tgtEl>
                                        <p:attrNameLst>
                                          <p:attrName>fillcolor</p:attrName>
                                        </p:attrNameLst>
                                      </p:cBhvr>
                                      <p:from>
                                        <a:srgbClr val="CCE8EB"/>
                                      </p:from>
                                      <p:to>
                                        <a:srgbClr val="CCE8EB"/>
                                      </p:to>
                                    </p:animClr>
                                  </p:childTnLst>
                                </p:cTn>
                              </p:par>
                              <p:par>
                                <p:cTn id="1097" presetID="0" presetClass="emph" presetSubtype="0" fill="hold" nodeType="withEffect">
                                  <p:stCondLst>
                                    <p:cond delay="4300"/>
                                  </p:stCondLst>
                                  <p:childTnLst>
                                    <p:animClr clrSpc="rgb" dir="cw">
                                      <p:cBhvr additive="base">
                                        <p:cTn id="1098" dur="1500" fill="hold"/>
                                        <p:tgtEl>
                                          <p:spTgt spid="158"/>
                                        </p:tgtEl>
                                        <p:attrNameLst>
                                          <p:attrName>fillcolor</p:attrName>
                                        </p:attrNameLst>
                                      </p:cBhvr>
                                      <p:from>
                                        <a:srgbClr val="B6DFE2"/>
                                      </p:from>
                                      <p:to>
                                        <a:srgbClr val="B6DFE2"/>
                                      </p:to>
                                    </p:animClr>
                                  </p:childTnLst>
                                </p:cTn>
                              </p:par>
                              <p:par>
                                <p:cTn id="1099" presetID="0" presetClass="emph" presetSubtype="0" fill="hold" nodeType="withEffect">
                                  <p:stCondLst>
                                    <p:cond delay="4300"/>
                                  </p:stCondLst>
                                  <p:childTnLst>
                                    <p:animClr clrSpc="rgb" dir="cw">
                                      <p:cBhvr additive="base">
                                        <p:cTn id="1100" dur="1500" fill="hold"/>
                                        <p:tgtEl>
                                          <p:spTgt spid="159"/>
                                        </p:tgtEl>
                                        <p:attrNameLst>
                                          <p:attrName>fillcolor</p:attrName>
                                        </p:attrNameLst>
                                      </p:cBhvr>
                                      <p:from>
                                        <a:srgbClr val="ACDBDE"/>
                                      </p:from>
                                      <p:to>
                                        <a:srgbClr val="ACDBDE"/>
                                      </p:to>
                                    </p:animClr>
                                  </p:childTnLst>
                                </p:cTn>
                              </p:par>
                              <p:par>
                                <p:cTn id="1101" presetID="0" presetClass="emph" presetSubtype="0" fill="hold" nodeType="withEffect">
                                  <p:stCondLst>
                                    <p:cond delay="4300"/>
                                  </p:stCondLst>
                                  <p:childTnLst>
                                    <p:animClr clrSpc="rgb" dir="cw">
                                      <p:cBhvr additive="base">
                                        <p:cTn id="1102" dur="1500" fill="hold"/>
                                        <p:tgtEl>
                                          <p:spTgt spid="160"/>
                                        </p:tgtEl>
                                        <p:attrNameLst>
                                          <p:attrName>fillcolor</p:attrName>
                                        </p:attrNameLst>
                                      </p:cBhvr>
                                      <p:from>
                                        <a:srgbClr val="4D9FA5"/>
                                      </p:from>
                                      <p:to>
                                        <a:srgbClr val="4D9FA5"/>
                                      </p:to>
                                    </p:animClr>
                                  </p:childTnLst>
                                </p:cTn>
                              </p:par>
                              <p:par>
                                <p:cTn id="1103" presetID="0" presetClass="emph" presetSubtype="0" fill="hold" nodeType="withEffect">
                                  <p:stCondLst>
                                    <p:cond delay="4300"/>
                                  </p:stCondLst>
                                  <p:childTnLst>
                                    <p:animClr clrSpc="rgb" dir="cw">
                                      <p:cBhvr additive="base">
                                        <p:cTn id="1104" dur="1500" fill="hold"/>
                                        <p:tgtEl>
                                          <p:spTgt spid="161"/>
                                        </p:tgtEl>
                                        <p:attrNameLst>
                                          <p:attrName>fillcolor</p:attrName>
                                        </p:attrNameLst>
                                      </p:cBhvr>
                                      <p:from>
                                        <a:srgbClr val="2A868D"/>
                                      </p:from>
                                      <p:to>
                                        <a:srgbClr val="2A868D"/>
                                      </p:to>
                                    </p:animClr>
                                  </p:childTnLst>
                                </p:cTn>
                              </p:par>
                              <p:par>
                                <p:cTn id="1105" presetID="0" presetClass="emph" presetSubtype="0" fill="hold" nodeType="withEffect">
                                  <p:stCondLst>
                                    <p:cond delay="4300"/>
                                  </p:stCondLst>
                                  <p:childTnLst>
                                    <p:animClr clrSpc="rgb" dir="cw">
                                      <p:cBhvr additive="base">
                                        <p:cTn id="1106" dur="1500" fill="hold"/>
                                        <p:tgtEl>
                                          <p:spTgt spid="162"/>
                                        </p:tgtEl>
                                        <p:attrNameLst>
                                          <p:attrName>fillcolor</p:attrName>
                                        </p:attrNameLst>
                                      </p:cBhvr>
                                      <p:from>
                                        <a:srgbClr val="4C9EA4"/>
                                      </p:from>
                                      <p:to>
                                        <a:srgbClr val="4C9EA4"/>
                                      </p:to>
                                    </p:animClr>
                                  </p:childTnLst>
                                </p:cTn>
                              </p:par>
                              <p:par>
                                <p:cTn id="1107" presetID="0" presetClass="emph" presetSubtype="0" fill="hold" nodeType="withEffect">
                                  <p:stCondLst>
                                    <p:cond delay="4300"/>
                                  </p:stCondLst>
                                  <p:childTnLst>
                                    <p:animClr clrSpc="rgb" dir="cw">
                                      <p:cBhvr additive="base">
                                        <p:cTn id="1108" dur="1500" fill="hold"/>
                                        <p:tgtEl>
                                          <p:spTgt spid="163"/>
                                        </p:tgtEl>
                                        <p:attrNameLst>
                                          <p:attrName>fillcolor</p:attrName>
                                        </p:attrNameLst>
                                      </p:cBhvr>
                                      <p:from>
                                        <a:srgbClr val="29858D"/>
                                      </p:from>
                                      <p:to>
                                        <a:srgbClr val="29858D"/>
                                      </p:to>
                                    </p:animClr>
                                  </p:childTnLst>
                                </p:cTn>
                              </p:par>
                              <p:par>
                                <p:cTn id="1109" presetID="0" presetClass="emph" presetSubtype="0" fill="hold" nodeType="withEffect">
                                  <p:stCondLst>
                                    <p:cond delay="4300"/>
                                  </p:stCondLst>
                                  <p:childTnLst>
                                    <p:animClr clrSpc="rgb" dir="cw">
                                      <p:cBhvr additive="base">
                                        <p:cTn id="1110" dur="1500" fill="hold"/>
                                        <p:tgtEl>
                                          <p:spTgt spid="164"/>
                                        </p:tgtEl>
                                        <p:attrNameLst>
                                          <p:attrName>fillcolor</p:attrName>
                                        </p:attrNameLst>
                                      </p:cBhvr>
                                      <p:from>
                                        <a:srgbClr val="28848C"/>
                                      </p:from>
                                      <p:to>
                                        <a:srgbClr val="28848C"/>
                                      </p:to>
                                    </p:animClr>
                                  </p:childTnLst>
                                </p:cTn>
                              </p:par>
                              <p:par>
                                <p:cTn id="1111" presetID="0" presetClass="emph" presetSubtype="0" fill="hold" nodeType="withEffect">
                                  <p:stCondLst>
                                    <p:cond delay="4300"/>
                                  </p:stCondLst>
                                  <p:childTnLst>
                                    <p:animClr clrSpc="rgb" dir="cw">
                                      <p:cBhvr additive="base">
                                        <p:cTn id="1112" dur="1500" fill="hold"/>
                                        <p:tgtEl>
                                          <p:spTgt spid="165"/>
                                        </p:tgtEl>
                                        <p:attrNameLst>
                                          <p:attrName>fillcolor</p:attrName>
                                        </p:attrNameLst>
                                      </p:cBhvr>
                                      <p:from>
                                        <a:srgbClr val="2F8990"/>
                                      </p:from>
                                      <p:to>
                                        <a:srgbClr val="2F8990"/>
                                      </p:to>
                                    </p:animClr>
                                  </p:childTnLst>
                                </p:cTn>
                              </p:par>
                              <p:par>
                                <p:cTn id="1113" presetID="0" presetClass="emph" presetSubtype="0" fill="hold" nodeType="withEffect">
                                  <p:stCondLst>
                                    <p:cond delay="4300"/>
                                  </p:stCondLst>
                                  <p:childTnLst>
                                    <p:animClr clrSpc="rgb" dir="cw">
                                      <p:cBhvr additive="base">
                                        <p:cTn id="1114" dur="1500" fill="hold"/>
                                        <p:tgtEl>
                                          <p:spTgt spid="166"/>
                                        </p:tgtEl>
                                        <p:attrNameLst>
                                          <p:attrName>fillcolor</p:attrName>
                                        </p:attrNameLst>
                                      </p:cBhvr>
                                      <p:from>
                                        <a:srgbClr val="2B868E"/>
                                      </p:from>
                                      <p:to>
                                        <a:srgbClr val="2B868E"/>
                                      </p:to>
                                    </p:animClr>
                                  </p:childTnLst>
                                </p:cTn>
                              </p:par>
                              <p:par>
                                <p:cTn id="1115" presetID="0" presetClass="emph" presetSubtype="0" fill="hold" nodeType="withEffect">
                                  <p:stCondLst>
                                    <p:cond delay="4300"/>
                                  </p:stCondLst>
                                  <p:childTnLst>
                                    <p:animClr clrSpc="rgb" dir="cw">
                                      <p:cBhvr additive="base">
                                        <p:cTn id="1116" dur="1500" fill="hold"/>
                                        <p:tgtEl>
                                          <p:spTgt spid="167"/>
                                        </p:tgtEl>
                                        <p:attrNameLst>
                                          <p:attrName>fillcolor</p:attrName>
                                        </p:attrNameLst>
                                      </p:cBhvr>
                                      <p:from>
                                        <a:srgbClr val="1E7982"/>
                                      </p:from>
                                      <p:to>
                                        <a:srgbClr val="1E7982"/>
                                      </p:to>
                                    </p:animClr>
                                  </p:childTnLst>
                                </p:cTn>
                              </p:par>
                              <p:par>
                                <p:cTn id="1117" presetID="0" presetClass="emph" presetSubtype="0" fill="hold" nodeType="withEffect">
                                  <p:stCondLst>
                                    <p:cond delay="4300"/>
                                  </p:stCondLst>
                                  <p:childTnLst>
                                    <p:animClr clrSpc="rgb" dir="cw">
                                      <p:cBhvr additive="base">
                                        <p:cTn id="1118" dur="1500" fill="hold"/>
                                        <p:tgtEl>
                                          <p:spTgt spid="168"/>
                                        </p:tgtEl>
                                        <p:attrNameLst>
                                          <p:attrName>fillcolor</p:attrName>
                                        </p:attrNameLst>
                                      </p:cBhvr>
                                      <p:from>
                                        <a:srgbClr val="26838B"/>
                                      </p:from>
                                      <p:to>
                                        <a:srgbClr val="27838B"/>
                                      </p:to>
                                    </p:animClr>
                                  </p:childTnLst>
                                </p:cTn>
                              </p:par>
                              <p:par>
                                <p:cTn id="1119" presetID="0" presetClass="emph" presetSubtype="0" fill="hold" nodeType="withEffect">
                                  <p:stCondLst>
                                    <p:cond delay="4300"/>
                                  </p:stCondLst>
                                  <p:childTnLst>
                                    <p:animClr clrSpc="rgb" dir="cw">
                                      <p:cBhvr additive="base">
                                        <p:cTn id="1120" dur="1500" fill="hold"/>
                                        <p:tgtEl>
                                          <p:spTgt spid="169"/>
                                        </p:tgtEl>
                                        <p:attrNameLst>
                                          <p:attrName>fillcolor</p:attrName>
                                        </p:attrNameLst>
                                      </p:cBhvr>
                                      <p:from>
                                        <a:srgbClr val="3A9198"/>
                                      </p:from>
                                      <p:to>
                                        <a:srgbClr val="3A9198"/>
                                      </p:to>
                                    </p:animClr>
                                  </p:childTnLst>
                                </p:cTn>
                              </p:par>
                              <p:par>
                                <p:cTn id="1121" presetID="0" presetClass="emph" presetSubtype="0" fill="hold" nodeType="withEffect">
                                  <p:stCondLst>
                                    <p:cond delay="4300"/>
                                  </p:stCondLst>
                                  <p:childTnLst>
                                    <p:animClr clrSpc="rgb" dir="cw">
                                      <p:cBhvr additive="base">
                                        <p:cTn id="1122" dur="1500" fill="hold"/>
                                        <p:tgtEl>
                                          <p:spTgt spid="170"/>
                                        </p:tgtEl>
                                        <p:attrNameLst>
                                          <p:attrName>fillcolor</p:attrName>
                                        </p:attrNameLst>
                                      </p:cBhvr>
                                      <p:from>
                                        <a:srgbClr val="40959C"/>
                                      </p:from>
                                      <p:to>
                                        <a:srgbClr val="40959C"/>
                                      </p:to>
                                    </p:animClr>
                                  </p:childTnLst>
                                </p:cTn>
                              </p:par>
                              <p:par>
                                <p:cTn id="1123" presetID="0" presetClass="emph" presetSubtype="0" fill="hold" nodeType="withEffect">
                                  <p:stCondLst>
                                    <p:cond delay="4300"/>
                                  </p:stCondLst>
                                  <p:childTnLst>
                                    <p:animClr clrSpc="rgb" dir="cw">
                                      <p:cBhvr additive="base">
                                        <p:cTn id="1124" dur="1500" fill="hold"/>
                                        <p:tgtEl>
                                          <p:spTgt spid="171"/>
                                        </p:tgtEl>
                                        <p:attrNameLst>
                                          <p:attrName>fillcolor</p:attrName>
                                        </p:attrNameLst>
                                      </p:cBhvr>
                                      <p:from>
                                        <a:srgbClr val="2C878F"/>
                                      </p:from>
                                      <p:to>
                                        <a:srgbClr val="2C878F"/>
                                      </p:to>
                                    </p:animClr>
                                  </p:childTnLst>
                                </p:cTn>
                              </p:par>
                              <p:par>
                                <p:cTn id="1125" presetID="0" presetClass="emph" presetSubtype="0" fill="hold" nodeType="withEffect">
                                  <p:stCondLst>
                                    <p:cond delay="4300"/>
                                  </p:stCondLst>
                                  <p:childTnLst>
                                    <p:animClr clrSpc="rgb" dir="cw">
                                      <p:cBhvr additive="base">
                                        <p:cTn id="1126" dur="1500" fill="hold"/>
                                        <p:tgtEl>
                                          <p:spTgt spid="172"/>
                                        </p:tgtEl>
                                        <p:attrNameLst>
                                          <p:attrName>fillcolor</p:attrName>
                                        </p:attrNameLst>
                                      </p:cBhvr>
                                      <p:from>
                                        <a:srgbClr val="1D6673"/>
                                      </p:from>
                                      <p:to>
                                        <a:srgbClr val="1D6673"/>
                                      </p:to>
                                    </p:animClr>
                                  </p:childTnLst>
                                </p:cTn>
                              </p:par>
                              <p:par>
                                <p:cTn id="1127" presetID="0" presetClass="emph" presetSubtype="0" fill="hold" nodeType="withEffect">
                                  <p:stCondLst>
                                    <p:cond delay="4300"/>
                                  </p:stCondLst>
                                  <p:childTnLst>
                                    <p:animClr clrSpc="rgb" dir="cw">
                                      <p:cBhvr additive="base">
                                        <p:cTn id="1128" dur="1500" fill="hold"/>
                                        <p:tgtEl>
                                          <p:spTgt spid="173"/>
                                        </p:tgtEl>
                                        <p:attrNameLst>
                                          <p:attrName>fillcolor</p:attrName>
                                        </p:attrNameLst>
                                      </p:cBhvr>
                                      <p:from>
                                        <a:srgbClr val="1B5264"/>
                                      </p:from>
                                      <p:to>
                                        <a:srgbClr val="1B5264"/>
                                      </p:to>
                                    </p:animClr>
                                  </p:childTnLst>
                                </p:cTn>
                              </p:par>
                              <p:par>
                                <p:cTn id="1129" presetID="0" presetClass="emph" presetSubtype="0" fill="hold" nodeType="withEffect">
                                  <p:stCondLst>
                                    <p:cond delay="4300"/>
                                  </p:stCondLst>
                                  <p:childTnLst>
                                    <p:animClr clrSpc="rgb" dir="cw">
                                      <p:cBhvr additive="base">
                                        <p:cTn id="1130" dur="1500" fill="hold"/>
                                        <p:tgtEl>
                                          <p:spTgt spid="174"/>
                                        </p:tgtEl>
                                        <p:attrNameLst>
                                          <p:attrName>fillcolor</p:attrName>
                                        </p:attrNameLst>
                                      </p:cBhvr>
                                      <p:from>
                                        <a:srgbClr val="1B4E61"/>
                                      </p:from>
                                      <p:to>
                                        <a:srgbClr val="1B4E61"/>
                                      </p:to>
                                    </p:animClr>
                                  </p:childTnLst>
                                </p:cTn>
                              </p:par>
                              <p:par>
                                <p:cTn id="1131" presetID="0" presetClass="emph" presetSubtype="0" fill="hold" nodeType="withEffect">
                                  <p:stCondLst>
                                    <p:cond delay="4300"/>
                                  </p:stCondLst>
                                  <p:childTnLst>
                                    <p:animClr clrSpc="rgb" dir="cw">
                                      <p:cBhvr additive="base">
                                        <p:cTn id="1132" dur="1500" fill="hold"/>
                                        <p:tgtEl>
                                          <p:spTgt spid="175"/>
                                        </p:tgtEl>
                                        <p:attrNameLst>
                                          <p:attrName>fillcolor</p:attrName>
                                        </p:attrNameLst>
                                      </p:cBhvr>
                                      <p:from>
                                        <a:srgbClr val="1C616F"/>
                                      </p:from>
                                      <p:to>
                                        <a:srgbClr val="1C616F"/>
                                      </p:to>
                                    </p:animClr>
                                  </p:childTnLst>
                                </p:cTn>
                              </p:par>
                              <p:par>
                                <p:cTn id="1133" presetID="0" presetClass="emph" presetSubtype="0" fill="hold" nodeType="withEffect">
                                  <p:stCondLst>
                                    <p:cond delay="4300"/>
                                  </p:stCondLst>
                                  <p:childTnLst>
                                    <p:animClr clrSpc="rgb" dir="cw">
                                      <p:cBhvr additive="base">
                                        <p:cTn id="1134" dur="1500" fill="hold"/>
                                        <p:tgtEl>
                                          <p:spTgt spid="176"/>
                                        </p:tgtEl>
                                        <p:attrNameLst>
                                          <p:attrName>fillcolor</p:attrName>
                                        </p:attrNameLst>
                                      </p:cBhvr>
                                      <p:from>
                                        <a:srgbClr val="E3F2F5"/>
                                      </p:from>
                                      <p:to>
                                        <a:srgbClr val="E3F2F5"/>
                                      </p:to>
                                    </p:animClr>
                                  </p:childTnLst>
                                </p:cTn>
                              </p:par>
                              <p:par>
                                <p:cTn id="1135" presetID="0" presetClass="emph" presetSubtype="0" fill="hold" nodeType="withEffect">
                                  <p:stCondLst>
                                    <p:cond delay="4300"/>
                                  </p:stCondLst>
                                  <p:childTnLst>
                                    <p:animClr clrSpc="rgb" dir="cw">
                                      <p:cBhvr additive="base">
                                        <p:cTn id="1136" dur="1500" fill="hold"/>
                                        <p:tgtEl>
                                          <p:spTgt spid="177"/>
                                        </p:tgtEl>
                                        <p:attrNameLst>
                                          <p:attrName>fillcolor</p:attrName>
                                        </p:attrNameLst>
                                      </p:cBhvr>
                                      <p:from>
                                        <a:srgbClr val="D6ECEF"/>
                                      </p:from>
                                      <p:to>
                                        <a:srgbClr val="D6ECEF"/>
                                      </p:to>
                                    </p:animClr>
                                  </p:childTnLst>
                                </p:cTn>
                              </p:par>
                              <p:par>
                                <p:cTn id="1137" presetID="0" presetClass="emph" presetSubtype="0" fill="hold" nodeType="withEffect">
                                  <p:stCondLst>
                                    <p:cond delay="4300"/>
                                  </p:stCondLst>
                                  <p:childTnLst>
                                    <p:animClr clrSpc="rgb" dir="cw">
                                      <p:cBhvr additive="base">
                                        <p:cTn id="1138" dur="1500" fill="hold"/>
                                        <p:tgtEl>
                                          <p:spTgt spid="178"/>
                                        </p:tgtEl>
                                        <p:attrNameLst>
                                          <p:attrName>fillcolor</p:attrName>
                                        </p:attrNameLst>
                                      </p:cBhvr>
                                      <p:from>
                                        <a:srgbClr val="C1E4E7"/>
                                      </p:from>
                                      <p:to>
                                        <a:srgbClr val="C1E4E7"/>
                                      </p:to>
                                    </p:animClr>
                                  </p:childTnLst>
                                </p:cTn>
                              </p:par>
                              <p:par>
                                <p:cTn id="1139" presetID="0" presetClass="emph" presetSubtype="0" fill="hold" nodeType="withEffect">
                                  <p:stCondLst>
                                    <p:cond delay="4300"/>
                                  </p:stCondLst>
                                  <p:childTnLst>
                                    <p:animClr clrSpc="rgb" dir="cw">
                                      <p:cBhvr additive="base">
                                        <p:cTn id="1140" dur="1500" fill="hold"/>
                                        <p:tgtEl>
                                          <p:spTgt spid="179"/>
                                        </p:tgtEl>
                                        <p:attrNameLst>
                                          <p:attrName>fillcolor</p:attrName>
                                        </p:attrNameLst>
                                      </p:cBhvr>
                                      <p:from>
                                        <a:srgbClr val="C1E4E7"/>
                                      </p:from>
                                      <p:to>
                                        <a:srgbClr val="C2E4E7"/>
                                      </p:to>
                                    </p:animClr>
                                  </p:childTnLst>
                                </p:cTn>
                              </p:par>
                              <p:par>
                                <p:cTn id="1141" presetID="0" presetClass="emph" presetSubtype="0" fill="hold" nodeType="withEffect">
                                  <p:stCondLst>
                                    <p:cond delay="4300"/>
                                  </p:stCondLst>
                                  <p:childTnLst>
                                    <p:animClr clrSpc="rgb" dir="cw">
                                      <p:cBhvr additive="base">
                                        <p:cTn id="1142" dur="1500" fill="hold"/>
                                        <p:tgtEl>
                                          <p:spTgt spid="180"/>
                                        </p:tgtEl>
                                        <p:attrNameLst>
                                          <p:attrName>fillcolor</p:attrName>
                                        </p:attrNameLst>
                                      </p:cBhvr>
                                      <p:from>
                                        <a:srgbClr val="E3F2F5"/>
                                      </p:from>
                                      <p:to>
                                        <a:srgbClr val="E3F2F5"/>
                                      </p:to>
                                    </p:animClr>
                                  </p:childTnLst>
                                </p:cTn>
                              </p:par>
                              <p:par>
                                <p:cTn id="1143" presetID="0" presetClass="emph" presetSubtype="0" fill="hold" nodeType="withEffect">
                                  <p:stCondLst>
                                    <p:cond delay="4300"/>
                                  </p:stCondLst>
                                  <p:childTnLst>
                                    <p:animClr clrSpc="rgb" dir="cw">
                                      <p:cBhvr additive="base">
                                        <p:cTn id="1144" dur="1500" fill="hold"/>
                                        <p:tgtEl>
                                          <p:spTgt spid="181"/>
                                        </p:tgtEl>
                                        <p:attrNameLst>
                                          <p:attrName>fillcolor</p:attrName>
                                        </p:attrNameLst>
                                      </p:cBhvr>
                                      <p:from>
                                        <a:srgbClr val="E6F3F6"/>
                                      </p:from>
                                      <p:to>
                                        <a:srgbClr val="E6F3F6"/>
                                      </p:to>
                                    </p:animClr>
                                  </p:childTnLst>
                                </p:cTn>
                              </p:par>
                              <p:par>
                                <p:cTn id="1145" presetID="0" presetClass="emph" presetSubtype="0" fill="hold" nodeType="withEffect">
                                  <p:stCondLst>
                                    <p:cond delay="4300"/>
                                  </p:stCondLst>
                                  <p:childTnLst>
                                    <p:animClr clrSpc="rgb" dir="cw">
                                      <p:cBhvr additive="base">
                                        <p:cTn id="1146" dur="1500" fill="hold"/>
                                        <p:tgtEl>
                                          <p:spTgt spid="182"/>
                                        </p:tgtEl>
                                        <p:attrNameLst>
                                          <p:attrName>fillcolor</p:attrName>
                                        </p:attrNameLst>
                                      </p:cBhvr>
                                      <p:from>
                                        <a:srgbClr val="DBEEF1"/>
                                      </p:from>
                                      <p:to>
                                        <a:srgbClr val="DBEEF1"/>
                                      </p:to>
                                    </p:animClr>
                                  </p:childTnLst>
                                </p:cTn>
                              </p:par>
                              <p:par>
                                <p:cTn id="1147" presetID="0" presetClass="emph" presetSubtype="0" fill="hold" nodeType="withEffect">
                                  <p:stCondLst>
                                    <p:cond delay="4300"/>
                                  </p:stCondLst>
                                  <p:childTnLst>
                                    <p:animClr clrSpc="rgb" dir="cw">
                                      <p:cBhvr additive="base">
                                        <p:cTn id="1148" dur="1500" fill="hold"/>
                                        <p:tgtEl>
                                          <p:spTgt spid="183"/>
                                        </p:tgtEl>
                                        <p:attrNameLst>
                                          <p:attrName>fillcolor</p:attrName>
                                        </p:attrNameLst>
                                      </p:cBhvr>
                                      <p:from>
                                        <a:srgbClr val="D1EAED"/>
                                      </p:from>
                                      <p:to>
                                        <a:srgbClr val="D1EAED"/>
                                      </p:to>
                                    </p:animClr>
                                  </p:childTnLst>
                                </p:cTn>
                              </p:par>
                              <p:par>
                                <p:cTn id="1149" presetID="0" presetClass="emph" presetSubtype="0" fill="hold" nodeType="withEffect">
                                  <p:stCondLst>
                                    <p:cond delay="4300"/>
                                  </p:stCondLst>
                                  <p:childTnLst>
                                    <p:animClr clrSpc="rgb" dir="cw">
                                      <p:cBhvr additive="base">
                                        <p:cTn id="1150" dur="1500" fill="hold"/>
                                        <p:tgtEl>
                                          <p:spTgt spid="184"/>
                                        </p:tgtEl>
                                        <p:attrNameLst>
                                          <p:attrName>fillcolor</p:attrName>
                                        </p:attrNameLst>
                                      </p:cBhvr>
                                      <p:from>
                                        <a:srgbClr val="1B485D"/>
                                      </p:from>
                                      <p:to>
                                        <a:srgbClr val="1B485D"/>
                                      </p:to>
                                    </p:animClr>
                                  </p:childTnLst>
                                </p:cTn>
                              </p:par>
                              <p:par>
                                <p:cTn id="1151" presetID="0" presetClass="emph" presetSubtype="0" fill="hold" nodeType="withEffect">
                                  <p:stCondLst>
                                    <p:cond delay="4300"/>
                                  </p:stCondLst>
                                  <p:childTnLst>
                                    <p:animClr clrSpc="rgb" dir="cw">
                                      <p:cBhvr additive="base">
                                        <p:cTn id="1152" dur="1500" fill="hold"/>
                                        <p:tgtEl>
                                          <p:spTgt spid="185"/>
                                        </p:tgtEl>
                                        <p:attrNameLst>
                                          <p:attrName>fillcolor</p:attrName>
                                        </p:attrNameLst>
                                      </p:cBhvr>
                                      <p:from>
                                        <a:srgbClr val="1A3951"/>
                                      </p:from>
                                      <p:to>
                                        <a:srgbClr val="1A3951"/>
                                      </p:to>
                                    </p:animClr>
                                  </p:childTnLst>
                                </p:cTn>
                              </p:par>
                              <p:par>
                                <p:cTn id="1153" presetID="0" presetClass="emph" presetSubtype="0" fill="hold" nodeType="withEffect">
                                  <p:stCondLst>
                                    <p:cond delay="4300"/>
                                  </p:stCondLst>
                                  <p:childTnLst>
                                    <p:animClr clrSpc="rgb" dir="cw">
                                      <p:cBhvr additive="base">
                                        <p:cTn id="1154" dur="1500" fill="hold"/>
                                        <p:tgtEl>
                                          <p:spTgt spid="186"/>
                                        </p:tgtEl>
                                        <p:attrNameLst>
                                          <p:attrName>fillcolor</p:attrName>
                                        </p:attrNameLst>
                                      </p:cBhvr>
                                      <p:from>
                                        <a:srgbClr val="1D6572"/>
                                      </p:from>
                                      <p:to>
                                        <a:srgbClr val="1D6572"/>
                                      </p:to>
                                    </p:animClr>
                                  </p:childTnLst>
                                </p:cTn>
                              </p:par>
                              <p:par>
                                <p:cTn id="1155" presetID="0" presetClass="emph" presetSubtype="0" fill="hold" nodeType="withEffect">
                                  <p:stCondLst>
                                    <p:cond delay="4300"/>
                                  </p:stCondLst>
                                  <p:childTnLst>
                                    <p:animClr clrSpc="rgb" dir="cw">
                                      <p:cBhvr additive="base">
                                        <p:cTn id="1156" dur="1500" fill="hold"/>
                                        <p:tgtEl>
                                          <p:spTgt spid="187"/>
                                        </p:tgtEl>
                                        <p:attrNameLst>
                                          <p:attrName>fillcolor</p:attrName>
                                        </p:attrNameLst>
                                      </p:cBhvr>
                                      <p:from>
                                        <a:srgbClr val="1C5E6D"/>
                                      </p:from>
                                      <p:to>
                                        <a:srgbClr val="1C5E6D"/>
                                      </p:to>
                                    </p:animClr>
                                  </p:childTnLst>
                                </p:cTn>
                              </p:par>
                              <p:par>
                                <p:cTn id="1157" presetID="0" presetClass="emph" presetSubtype="0" fill="hold" nodeType="withEffect">
                                  <p:stCondLst>
                                    <p:cond delay="4300"/>
                                  </p:stCondLst>
                                  <p:childTnLst>
                                    <p:animClr clrSpc="rgb" dir="cw">
                                      <p:cBhvr additive="base">
                                        <p:cTn id="1158" dur="1500" fill="hold"/>
                                        <p:tgtEl>
                                          <p:spTgt spid="188"/>
                                        </p:tgtEl>
                                        <p:attrNameLst>
                                          <p:attrName>fillcolor</p:attrName>
                                        </p:attrNameLst>
                                      </p:cBhvr>
                                      <p:from>
                                        <a:srgbClr val="1B4C5F"/>
                                      </p:from>
                                      <p:to>
                                        <a:srgbClr val="1B4C5F"/>
                                      </p:to>
                                    </p:animClr>
                                  </p:childTnLst>
                                </p:cTn>
                              </p:par>
                              <p:par>
                                <p:cTn id="1159" presetID="0" presetClass="emph" presetSubtype="0" fill="hold" nodeType="withEffect">
                                  <p:stCondLst>
                                    <p:cond delay="4300"/>
                                  </p:stCondLst>
                                  <p:childTnLst>
                                    <p:animClr clrSpc="rgb" dir="cw">
                                      <p:cBhvr additive="base">
                                        <p:cTn id="1160" dur="1500" fill="hold"/>
                                        <p:tgtEl>
                                          <p:spTgt spid="189"/>
                                        </p:tgtEl>
                                        <p:attrNameLst>
                                          <p:attrName>fillcolor</p:attrName>
                                        </p:attrNameLst>
                                      </p:cBhvr>
                                      <p:from>
                                        <a:srgbClr val="1C5868"/>
                                      </p:from>
                                      <p:to>
                                        <a:srgbClr val="1C5868"/>
                                      </p:to>
                                    </p:animClr>
                                  </p:childTnLst>
                                </p:cTn>
                              </p:par>
                              <p:par>
                                <p:cTn id="1161" presetID="0" presetClass="emph" presetSubtype="0" fill="hold" nodeType="withEffect">
                                  <p:stCondLst>
                                    <p:cond delay="4300"/>
                                  </p:stCondLst>
                                  <p:childTnLst>
                                    <p:animClr clrSpc="rgb" dir="cw">
                                      <p:cBhvr additive="base">
                                        <p:cTn id="1162" dur="1500" fill="hold"/>
                                        <p:tgtEl>
                                          <p:spTgt spid="190"/>
                                        </p:tgtEl>
                                        <p:attrNameLst>
                                          <p:attrName>fillcolor</p:attrName>
                                        </p:attrNameLst>
                                      </p:cBhvr>
                                      <p:from>
                                        <a:srgbClr val="1D6674"/>
                                      </p:from>
                                      <p:to>
                                        <a:srgbClr val="1D6674"/>
                                      </p:to>
                                    </p:animClr>
                                  </p:childTnLst>
                                </p:cTn>
                              </p:par>
                              <p:par>
                                <p:cTn id="1163" presetID="0" presetClass="emph" presetSubtype="0" fill="hold" nodeType="withEffect">
                                  <p:stCondLst>
                                    <p:cond delay="4300"/>
                                  </p:stCondLst>
                                  <p:childTnLst>
                                    <p:animClr clrSpc="rgb" dir="cw">
                                      <p:cBhvr additive="base">
                                        <p:cTn id="1164" dur="1500" fill="hold"/>
                                        <p:tgtEl>
                                          <p:spTgt spid="191"/>
                                        </p:tgtEl>
                                        <p:attrNameLst>
                                          <p:attrName>fillcolor</p:attrName>
                                        </p:attrNameLst>
                                      </p:cBhvr>
                                      <p:from>
                                        <a:srgbClr val="1C6371"/>
                                      </p:from>
                                      <p:to>
                                        <a:srgbClr val="1C6371"/>
                                      </p:to>
                                    </p:animClr>
                                  </p:childTnLst>
                                </p:cTn>
                              </p:par>
                              <p:par>
                                <p:cTn id="1165" presetID="0" presetClass="emph" presetSubtype="0" fill="hold" nodeType="withEffect">
                                  <p:stCondLst>
                                    <p:cond delay="4300"/>
                                  </p:stCondLst>
                                  <p:childTnLst>
                                    <p:animClr clrSpc="rgb" dir="cw">
                                      <p:cBhvr additive="base">
                                        <p:cTn id="1166" dur="1500" fill="hold"/>
                                        <p:tgtEl>
                                          <p:spTgt spid="192"/>
                                        </p:tgtEl>
                                        <p:attrNameLst>
                                          <p:attrName>fillcolor</p:attrName>
                                        </p:attrNameLst>
                                      </p:cBhvr>
                                      <p:from>
                                        <a:srgbClr val="192B46"/>
                                      </p:from>
                                      <p:to>
                                        <a:srgbClr val="192B46"/>
                                      </p:to>
                                    </p:animClr>
                                  </p:childTnLst>
                                </p:cTn>
                              </p:par>
                              <p:par>
                                <p:cTn id="1167" presetID="0" presetClass="emph" presetSubtype="0" fill="hold" nodeType="withEffect">
                                  <p:stCondLst>
                                    <p:cond delay="4300"/>
                                  </p:stCondLst>
                                  <p:childTnLst>
                                    <p:animClr clrSpc="rgb" dir="cw">
                                      <p:cBhvr additive="base">
                                        <p:cTn id="1168" dur="1500" fill="hold"/>
                                        <p:tgtEl>
                                          <p:spTgt spid="193"/>
                                        </p:tgtEl>
                                        <p:attrNameLst>
                                          <p:attrName>fillcolor</p:attrName>
                                        </p:attrNameLst>
                                      </p:cBhvr>
                                      <p:from>
                                        <a:srgbClr val="19314B"/>
                                      </p:from>
                                      <p:to>
                                        <a:srgbClr val="19314B"/>
                                      </p:to>
                                    </p:animClr>
                                  </p:childTnLst>
                                </p:cTn>
                              </p:par>
                              <p:par>
                                <p:cTn id="1169" presetID="0" presetClass="emph" presetSubtype="0" fill="hold" nodeType="withEffect">
                                  <p:stCondLst>
                                    <p:cond delay="4300"/>
                                  </p:stCondLst>
                                  <p:childTnLst>
                                    <p:animClr clrSpc="rgb" dir="cw">
                                      <p:cBhvr additive="base">
                                        <p:cTn id="1170" dur="1500" fill="hold"/>
                                        <p:tgtEl>
                                          <p:spTgt spid="194"/>
                                        </p:tgtEl>
                                        <p:attrNameLst>
                                          <p:attrName>fillcolor</p:attrName>
                                        </p:attrNameLst>
                                      </p:cBhvr>
                                      <p:from>
                                        <a:srgbClr val="19304A"/>
                                      </p:from>
                                      <p:to>
                                        <a:srgbClr val="19304A"/>
                                      </p:to>
                                    </p:animClr>
                                  </p:childTnLst>
                                </p:cTn>
                              </p:par>
                              <p:par>
                                <p:cTn id="1171" presetID="0" presetClass="emph" presetSubtype="0" fill="hold" nodeType="withEffect">
                                  <p:stCondLst>
                                    <p:cond delay="4300"/>
                                  </p:stCondLst>
                                  <p:childTnLst>
                                    <p:animClr clrSpc="rgb" dir="cw">
                                      <p:cBhvr additive="base">
                                        <p:cTn id="1172" dur="1500" fill="hold"/>
                                        <p:tgtEl>
                                          <p:spTgt spid="195"/>
                                        </p:tgtEl>
                                        <p:attrNameLst>
                                          <p:attrName>fillcolor</p:attrName>
                                        </p:attrNameLst>
                                      </p:cBhvr>
                                      <p:from>
                                        <a:srgbClr val="1A3951"/>
                                      </p:from>
                                      <p:to>
                                        <a:srgbClr val="1A3951"/>
                                      </p:to>
                                    </p:animClr>
                                  </p:childTnLst>
                                </p:cTn>
                              </p:par>
                              <p:par>
                                <p:cTn id="1173" presetID="0" presetClass="emph" presetSubtype="0" fill="hold" nodeType="withEffect">
                                  <p:stCondLst>
                                    <p:cond delay="4300"/>
                                  </p:stCondLst>
                                  <p:childTnLst>
                                    <p:animClr clrSpc="rgb" dir="cw">
                                      <p:cBhvr additive="base">
                                        <p:cTn id="1174" dur="1500" fill="hold"/>
                                        <p:tgtEl>
                                          <p:spTgt spid="196"/>
                                        </p:tgtEl>
                                        <p:attrNameLst>
                                          <p:attrName>fillcolor</p:attrName>
                                        </p:attrNameLst>
                                      </p:cBhvr>
                                      <p:from>
                                        <a:srgbClr val="1C5667"/>
                                      </p:from>
                                      <p:to>
                                        <a:srgbClr val="1C5667"/>
                                      </p:to>
                                    </p:animClr>
                                  </p:childTnLst>
                                </p:cTn>
                              </p:par>
                              <p:par>
                                <p:cTn id="1175" presetID="0" presetClass="emph" presetSubtype="0" fill="hold" nodeType="withEffect">
                                  <p:stCondLst>
                                    <p:cond delay="4300"/>
                                  </p:stCondLst>
                                  <p:childTnLst>
                                    <p:animClr clrSpc="rgb" dir="cw">
                                      <p:cBhvr additive="base">
                                        <p:cTn id="1176" dur="1500" fill="hold"/>
                                        <p:tgtEl>
                                          <p:spTgt spid="197"/>
                                        </p:tgtEl>
                                        <p:attrNameLst>
                                          <p:attrName>fillcolor</p:attrName>
                                        </p:attrNameLst>
                                      </p:cBhvr>
                                      <p:from>
                                        <a:srgbClr val="1B475C"/>
                                      </p:from>
                                      <p:to>
                                        <a:srgbClr val="1B475C"/>
                                      </p:to>
                                    </p:animClr>
                                  </p:childTnLst>
                                </p:cTn>
                              </p:par>
                              <p:par>
                                <p:cTn id="1177" presetID="0" presetClass="emph" presetSubtype="0" fill="hold" nodeType="withEffect">
                                  <p:stCondLst>
                                    <p:cond delay="4300"/>
                                  </p:stCondLst>
                                  <p:childTnLst>
                                    <p:animClr clrSpc="rgb" dir="cw">
                                      <p:cBhvr additive="base">
                                        <p:cTn id="1178" dur="1500" fill="hold"/>
                                        <p:tgtEl>
                                          <p:spTgt spid="198"/>
                                        </p:tgtEl>
                                        <p:attrNameLst>
                                          <p:attrName>fillcolor</p:attrName>
                                        </p:attrNameLst>
                                      </p:cBhvr>
                                      <p:from>
                                        <a:srgbClr val="1C5667"/>
                                      </p:from>
                                      <p:to>
                                        <a:srgbClr val="1C5667"/>
                                      </p:to>
                                    </p:animClr>
                                  </p:childTnLst>
                                </p:cTn>
                              </p:par>
                              <p:par>
                                <p:cTn id="1179" presetID="0" presetClass="emph" presetSubtype="0" fill="hold" nodeType="withEffect">
                                  <p:stCondLst>
                                    <p:cond delay="4300"/>
                                  </p:stCondLst>
                                  <p:childTnLst>
                                    <p:animClr clrSpc="rgb" dir="cw">
                                      <p:cBhvr additive="base">
                                        <p:cTn id="1180" dur="1500" fill="hold"/>
                                        <p:tgtEl>
                                          <p:spTgt spid="199"/>
                                        </p:tgtEl>
                                        <p:attrNameLst>
                                          <p:attrName>fillcolor</p:attrName>
                                        </p:attrNameLst>
                                      </p:cBhvr>
                                      <p:from>
                                        <a:srgbClr val="1B4A5E"/>
                                      </p:from>
                                      <p:to>
                                        <a:srgbClr val="1B4A5E"/>
                                      </p:to>
                                    </p:animClr>
                                  </p:childTnLst>
                                </p:cTn>
                              </p:par>
                              <p:par>
                                <p:cTn id="1181" presetID="0" presetClass="emph" presetSubtype="0" fill="hold" nodeType="withEffect">
                                  <p:stCondLst>
                                    <p:cond delay="6200"/>
                                  </p:stCondLst>
                                  <p:childTnLst>
                                    <p:animClr clrSpc="rgb" dir="cw">
                                      <p:cBhvr additive="base">
                                        <p:cTn id="1182" dur="1500" fill="hold"/>
                                        <p:tgtEl>
                                          <p:spTgt spid="4"/>
                                        </p:tgtEl>
                                        <p:attrNameLst>
                                          <p:attrName>fillcolor</p:attrName>
                                        </p:attrNameLst>
                                      </p:cBhvr>
                                      <p:from>
                                        <a:srgbClr val="E9F4F7"/>
                                      </p:from>
                                      <p:to>
                                        <a:srgbClr val="E9F4F7"/>
                                      </p:to>
                                    </p:animClr>
                                  </p:childTnLst>
                                </p:cTn>
                              </p:par>
                              <p:par>
                                <p:cTn id="1183" presetID="0" presetClass="emph" presetSubtype="0" fill="hold" nodeType="withEffect">
                                  <p:stCondLst>
                                    <p:cond delay="6200"/>
                                  </p:stCondLst>
                                  <p:childTnLst>
                                    <p:animClr clrSpc="rgb" dir="cw">
                                      <p:cBhvr additive="base">
                                        <p:cTn id="1184" dur="1500" fill="hold"/>
                                        <p:tgtEl>
                                          <p:spTgt spid="5"/>
                                        </p:tgtEl>
                                        <p:attrNameLst>
                                          <p:attrName>fillcolor</p:attrName>
                                        </p:attrNameLst>
                                      </p:cBhvr>
                                      <p:from>
                                        <a:srgbClr val="D2EBEE"/>
                                      </p:from>
                                      <p:to>
                                        <a:srgbClr val="D2EBEE"/>
                                      </p:to>
                                    </p:animClr>
                                  </p:childTnLst>
                                </p:cTn>
                              </p:par>
                              <p:par>
                                <p:cTn id="1185" presetID="0" presetClass="emph" presetSubtype="0" fill="hold" nodeType="withEffect">
                                  <p:stCondLst>
                                    <p:cond delay="6200"/>
                                  </p:stCondLst>
                                  <p:childTnLst>
                                    <p:animClr clrSpc="rgb" dir="cw">
                                      <p:cBhvr additive="base">
                                        <p:cTn id="1186" dur="1500" fill="hold"/>
                                        <p:tgtEl>
                                          <p:spTgt spid="6"/>
                                        </p:tgtEl>
                                        <p:attrNameLst>
                                          <p:attrName>fillcolor</p:attrName>
                                        </p:attrNameLst>
                                      </p:cBhvr>
                                      <p:from>
                                        <a:srgbClr val="D3EBEE"/>
                                      </p:from>
                                      <p:to>
                                        <a:srgbClr val="D3EBEE"/>
                                      </p:to>
                                    </p:animClr>
                                  </p:childTnLst>
                                </p:cTn>
                              </p:par>
                              <p:par>
                                <p:cTn id="1187" presetID="0" presetClass="emph" presetSubtype="0" fill="hold" nodeType="withEffect">
                                  <p:stCondLst>
                                    <p:cond delay="6200"/>
                                  </p:stCondLst>
                                  <p:childTnLst>
                                    <p:animClr clrSpc="rgb" dir="cw">
                                      <p:cBhvr additive="base">
                                        <p:cTn id="1188" dur="1500" fill="hold"/>
                                        <p:tgtEl>
                                          <p:spTgt spid="7"/>
                                        </p:tgtEl>
                                        <p:attrNameLst>
                                          <p:attrName>fillcolor</p:attrName>
                                        </p:attrNameLst>
                                      </p:cBhvr>
                                      <p:from>
                                        <a:srgbClr val="EAF5F8"/>
                                      </p:from>
                                      <p:to>
                                        <a:srgbClr val="EAF5F8"/>
                                      </p:to>
                                    </p:animClr>
                                  </p:childTnLst>
                                </p:cTn>
                              </p:par>
                              <p:par>
                                <p:cTn id="1189" presetID="0" presetClass="emph" presetSubtype="0" fill="hold" nodeType="withEffect">
                                  <p:stCondLst>
                                    <p:cond delay="6200"/>
                                  </p:stCondLst>
                                  <p:childTnLst>
                                    <p:animClr clrSpc="rgb" dir="cw">
                                      <p:cBhvr additive="base">
                                        <p:cTn id="1190" dur="1500" fill="hold"/>
                                        <p:tgtEl>
                                          <p:spTgt spid="8"/>
                                        </p:tgtEl>
                                        <p:attrNameLst>
                                          <p:attrName>fillcolor</p:attrName>
                                        </p:attrNameLst>
                                      </p:cBhvr>
                                      <p:from>
                                        <a:srgbClr val="DDEFF2"/>
                                      </p:from>
                                      <p:to>
                                        <a:srgbClr val="DDEFF2"/>
                                      </p:to>
                                    </p:animClr>
                                  </p:childTnLst>
                                </p:cTn>
                              </p:par>
                              <p:par>
                                <p:cTn id="1191" presetID="0" presetClass="emph" presetSubtype="0" fill="hold" nodeType="withEffect">
                                  <p:stCondLst>
                                    <p:cond delay="6200"/>
                                  </p:stCondLst>
                                  <p:childTnLst>
                                    <p:animClr clrSpc="rgb" dir="cw">
                                      <p:cBhvr additive="base">
                                        <p:cTn id="1192" dur="1500" fill="hold"/>
                                        <p:tgtEl>
                                          <p:spTgt spid="9"/>
                                        </p:tgtEl>
                                        <p:attrNameLst>
                                          <p:attrName>fillcolor</p:attrName>
                                        </p:attrNameLst>
                                      </p:cBhvr>
                                      <p:from>
                                        <a:srgbClr val="EDF6F9"/>
                                      </p:from>
                                      <p:to>
                                        <a:srgbClr val="EDF6F9"/>
                                      </p:to>
                                    </p:animClr>
                                  </p:childTnLst>
                                </p:cTn>
                              </p:par>
                              <p:par>
                                <p:cTn id="1193" presetID="0" presetClass="emph" presetSubtype="0" fill="hold" nodeType="withEffect">
                                  <p:stCondLst>
                                    <p:cond delay="6200"/>
                                  </p:stCondLst>
                                  <p:childTnLst>
                                    <p:animClr clrSpc="rgb" dir="cw">
                                      <p:cBhvr additive="base">
                                        <p:cTn id="1194" dur="1500" fill="hold"/>
                                        <p:tgtEl>
                                          <p:spTgt spid="10"/>
                                        </p:tgtEl>
                                        <p:attrNameLst>
                                          <p:attrName>fillcolor</p:attrName>
                                        </p:attrNameLst>
                                      </p:cBhvr>
                                      <p:from>
                                        <a:srgbClr val="EDF6F9"/>
                                      </p:from>
                                      <p:to>
                                        <a:srgbClr val="EDF6F9"/>
                                      </p:to>
                                    </p:animClr>
                                  </p:childTnLst>
                                </p:cTn>
                              </p:par>
                              <p:par>
                                <p:cTn id="1195" presetID="0" presetClass="emph" presetSubtype="0" fill="hold" nodeType="withEffect">
                                  <p:stCondLst>
                                    <p:cond delay="6200"/>
                                  </p:stCondLst>
                                  <p:childTnLst>
                                    <p:animClr clrSpc="rgb" dir="cw">
                                      <p:cBhvr additive="base">
                                        <p:cTn id="1196" dur="1500" fill="hold"/>
                                        <p:tgtEl>
                                          <p:spTgt spid="11"/>
                                        </p:tgtEl>
                                        <p:attrNameLst>
                                          <p:attrName>fillcolor</p:attrName>
                                        </p:attrNameLst>
                                      </p:cBhvr>
                                      <p:from>
                                        <a:srgbClr val="DDEFF2"/>
                                      </p:from>
                                      <p:to>
                                        <a:srgbClr val="DDEFF2"/>
                                      </p:to>
                                    </p:animClr>
                                  </p:childTnLst>
                                </p:cTn>
                              </p:par>
                              <p:par>
                                <p:cTn id="1197" presetID="0" presetClass="emph" presetSubtype="0" fill="hold" nodeType="withEffect">
                                  <p:stCondLst>
                                    <p:cond delay="6200"/>
                                  </p:stCondLst>
                                  <p:childTnLst>
                                    <p:animClr clrSpc="rgb" dir="cw">
                                      <p:cBhvr additive="base">
                                        <p:cTn id="1198" dur="1500" fill="hold"/>
                                        <p:tgtEl>
                                          <p:spTgt spid="12"/>
                                        </p:tgtEl>
                                        <p:attrNameLst>
                                          <p:attrName>fillcolor</p:attrName>
                                        </p:attrNameLst>
                                      </p:cBhvr>
                                      <p:from>
                                        <a:srgbClr val="D6ECEF"/>
                                      </p:from>
                                      <p:to>
                                        <a:srgbClr val="D6ECEF"/>
                                      </p:to>
                                    </p:animClr>
                                  </p:childTnLst>
                                </p:cTn>
                              </p:par>
                              <p:par>
                                <p:cTn id="1199" presetID="0" presetClass="emph" presetSubtype="0" fill="hold" nodeType="withEffect">
                                  <p:stCondLst>
                                    <p:cond delay="6200"/>
                                  </p:stCondLst>
                                  <p:childTnLst>
                                    <p:animClr clrSpc="rgb" dir="cw">
                                      <p:cBhvr additive="base">
                                        <p:cTn id="1200" dur="1500" fill="hold"/>
                                        <p:tgtEl>
                                          <p:spTgt spid="13"/>
                                        </p:tgtEl>
                                        <p:attrNameLst>
                                          <p:attrName>fillcolor</p:attrName>
                                        </p:attrNameLst>
                                      </p:cBhvr>
                                      <p:from>
                                        <a:srgbClr val="EDF6F9"/>
                                      </p:from>
                                      <p:to>
                                        <a:srgbClr val="EDF6F9"/>
                                      </p:to>
                                    </p:animClr>
                                  </p:childTnLst>
                                </p:cTn>
                              </p:par>
                              <p:par>
                                <p:cTn id="1201" presetID="0" presetClass="emph" presetSubtype="0" fill="hold" nodeType="withEffect">
                                  <p:stCondLst>
                                    <p:cond delay="6200"/>
                                  </p:stCondLst>
                                  <p:childTnLst>
                                    <p:animClr clrSpc="rgb" dir="cw">
                                      <p:cBhvr additive="base">
                                        <p:cTn id="1202" dur="1500" fill="hold"/>
                                        <p:tgtEl>
                                          <p:spTgt spid="14"/>
                                        </p:tgtEl>
                                        <p:attrNameLst>
                                          <p:attrName>fillcolor</p:attrName>
                                        </p:attrNameLst>
                                      </p:cBhvr>
                                      <p:from>
                                        <a:srgbClr val="E5F2F5"/>
                                      </p:from>
                                      <p:to>
                                        <a:srgbClr val="E5F2F5"/>
                                      </p:to>
                                    </p:animClr>
                                  </p:childTnLst>
                                </p:cTn>
                              </p:par>
                              <p:par>
                                <p:cTn id="1203" presetID="0" presetClass="emph" presetSubtype="0" fill="hold" nodeType="withEffect">
                                  <p:stCondLst>
                                    <p:cond delay="6200"/>
                                  </p:stCondLst>
                                  <p:childTnLst>
                                    <p:animClr clrSpc="rgb" dir="cw">
                                      <p:cBhvr additive="base">
                                        <p:cTn id="1204" dur="1500" fill="hold"/>
                                        <p:tgtEl>
                                          <p:spTgt spid="15"/>
                                        </p:tgtEl>
                                        <p:attrNameLst>
                                          <p:attrName>fillcolor</p:attrName>
                                        </p:attrNameLst>
                                      </p:cBhvr>
                                      <p:from>
                                        <a:srgbClr val="D7EDF0"/>
                                      </p:from>
                                      <p:to>
                                        <a:srgbClr val="D7EDF0"/>
                                      </p:to>
                                    </p:animClr>
                                  </p:childTnLst>
                                </p:cTn>
                              </p:par>
                              <p:par>
                                <p:cTn id="1205" presetID="0" presetClass="emph" presetSubtype="0" fill="hold" nodeType="withEffect">
                                  <p:stCondLst>
                                    <p:cond delay="6200"/>
                                  </p:stCondLst>
                                  <p:childTnLst>
                                    <p:animClr clrSpc="rgb" dir="cw">
                                      <p:cBhvr additive="base">
                                        <p:cTn id="1206" dur="1500" fill="hold"/>
                                        <p:tgtEl>
                                          <p:spTgt spid="16"/>
                                        </p:tgtEl>
                                        <p:attrNameLst>
                                          <p:attrName>fillcolor</p:attrName>
                                        </p:attrNameLst>
                                      </p:cBhvr>
                                      <p:from>
                                        <a:srgbClr val="E3F2F5"/>
                                      </p:from>
                                      <p:to>
                                        <a:srgbClr val="E3F2F5"/>
                                      </p:to>
                                    </p:animClr>
                                  </p:childTnLst>
                                </p:cTn>
                              </p:par>
                              <p:par>
                                <p:cTn id="1207" presetID="0" presetClass="emph" presetSubtype="0" fill="hold" nodeType="withEffect">
                                  <p:stCondLst>
                                    <p:cond delay="6200"/>
                                  </p:stCondLst>
                                  <p:childTnLst>
                                    <p:animClr clrSpc="rgb" dir="cw">
                                      <p:cBhvr additive="base">
                                        <p:cTn id="1208" dur="1500" fill="hold"/>
                                        <p:tgtEl>
                                          <p:spTgt spid="17"/>
                                        </p:tgtEl>
                                        <p:attrNameLst>
                                          <p:attrName>fillcolor</p:attrName>
                                        </p:attrNameLst>
                                      </p:cBhvr>
                                      <p:from>
                                        <a:srgbClr val="ECF5F8"/>
                                      </p:from>
                                      <p:to>
                                        <a:srgbClr val="ECF5F8"/>
                                      </p:to>
                                    </p:animClr>
                                  </p:childTnLst>
                                </p:cTn>
                              </p:par>
                              <p:par>
                                <p:cTn id="1209" presetID="0" presetClass="emph" presetSubtype="0" fill="hold" nodeType="withEffect">
                                  <p:stCondLst>
                                    <p:cond delay="6200"/>
                                  </p:stCondLst>
                                  <p:childTnLst>
                                    <p:animClr clrSpc="rgb" dir="cw">
                                      <p:cBhvr additive="base">
                                        <p:cTn id="1210" dur="1500" fill="hold"/>
                                        <p:tgtEl>
                                          <p:spTgt spid="18"/>
                                        </p:tgtEl>
                                        <p:attrNameLst>
                                          <p:attrName>fillcolor</p:attrName>
                                        </p:attrNameLst>
                                      </p:cBhvr>
                                      <p:from>
                                        <a:srgbClr val="E9F4F7"/>
                                      </p:from>
                                      <p:to>
                                        <a:srgbClr val="E9F4F7"/>
                                      </p:to>
                                    </p:animClr>
                                  </p:childTnLst>
                                </p:cTn>
                              </p:par>
                              <p:par>
                                <p:cTn id="1211" presetID="0" presetClass="emph" presetSubtype="0" fill="hold" nodeType="withEffect">
                                  <p:stCondLst>
                                    <p:cond delay="6200"/>
                                  </p:stCondLst>
                                  <p:childTnLst>
                                    <p:animClr clrSpc="rgb" dir="cw">
                                      <p:cBhvr additive="base">
                                        <p:cTn id="1212" dur="1500" fill="hold"/>
                                        <p:tgtEl>
                                          <p:spTgt spid="19"/>
                                        </p:tgtEl>
                                        <p:attrNameLst>
                                          <p:attrName>fillcolor</p:attrName>
                                        </p:attrNameLst>
                                      </p:cBhvr>
                                      <p:from>
                                        <a:srgbClr val="DDEFF2"/>
                                      </p:from>
                                      <p:to>
                                        <a:srgbClr val="DDEFF2"/>
                                      </p:to>
                                    </p:animClr>
                                  </p:childTnLst>
                                </p:cTn>
                              </p:par>
                              <p:par>
                                <p:cTn id="1213" presetID="0" presetClass="emph" presetSubtype="0" fill="hold" nodeType="withEffect">
                                  <p:stCondLst>
                                    <p:cond delay="6200"/>
                                  </p:stCondLst>
                                  <p:childTnLst>
                                    <p:animClr clrSpc="rgb" dir="cw">
                                      <p:cBhvr additive="base">
                                        <p:cTn id="1214" dur="1500" fill="hold"/>
                                        <p:tgtEl>
                                          <p:spTgt spid="20"/>
                                        </p:tgtEl>
                                        <p:attrNameLst>
                                          <p:attrName>fillcolor</p:attrName>
                                        </p:attrNameLst>
                                      </p:cBhvr>
                                      <p:from>
                                        <a:srgbClr val="DAEEF1"/>
                                      </p:from>
                                      <p:to>
                                        <a:srgbClr val="DAEEF1"/>
                                      </p:to>
                                    </p:animClr>
                                  </p:childTnLst>
                                </p:cTn>
                              </p:par>
                              <p:par>
                                <p:cTn id="1215" presetID="0" presetClass="emph" presetSubtype="0" fill="hold" nodeType="withEffect">
                                  <p:stCondLst>
                                    <p:cond delay="6200"/>
                                  </p:stCondLst>
                                  <p:childTnLst>
                                    <p:animClr clrSpc="rgb" dir="cw">
                                      <p:cBhvr additive="base">
                                        <p:cTn id="1216" dur="1500" fill="hold"/>
                                        <p:tgtEl>
                                          <p:spTgt spid="21"/>
                                        </p:tgtEl>
                                        <p:attrNameLst>
                                          <p:attrName>fillcolor</p:attrName>
                                        </p:attrNameLst>
                                      </p:cBhvr>
                                      <p:from>
                                        <a:srgbClr val="CEE9EC"/>
                                      </p:from>
                                      <p:to>
                                        <a:srgbClr val="CEE9EC"/>
                                      </p:to>
                                    </p:animClr>
                                  </p:childTnLst>
                                </p:cTn>
                              </p:par>
                              <p:par>
                                <p:cTn id="1217" presetID="0" presetClass="emph" presetSubtype="0" fill="hold" nodeType="withEffect">
                                  <p:stCondLst>
                                    <p:cond delay="6200"/>
                                  </p:stCondLst>
                                  <p:childTnLst>
                                    <p:animClr clrSpc="rgb" dir="cw">
                                      <p:cBhvr additive="base">
                                        <p:cTn id="1218" dur="1500" fill="hold"/>
                                        <p:tgtEl>
                                          <p:spTgt spid="22"/>
                                        </p:tgtEl>
                                        <p:attrNameLst>
                                          <p:attrName>fillcolor</p:attrName>
                                        </p:attrNameLst>
                                      </p:cBhvr>
                                      <p:from>
                                        <a:srgbClr val="B7DFE2"/>
                                      </p:from>
                                      <p:to>
                                        <a:srgbClr val="B7DFE2"/>
                                      </p:to>
                                    </p:animClr>
                                  </p:childTnLst>
                                </p:cTn>
                              </p:par>
                              <p:par>
                                <p:cTn id="1219" presetID="0" presetClass="emph" presetSubtype="0" fill="hold" nodeType="withEffect">
                                  <p:stCondLst>
                                    <p:cond delay="6200"/>
                                  </p:stCondLst>
                                  <p:childTnLst>
                                    <p:animClr clrSpc="rgb" dir="cw">
                                      <p:cBhvr additive="base">
                                        <p:cTn id="1220" dur="1500" fill="hold"/>
                                        <p:tgtEl>
                                          <p:spTgt spid="23"/>
                                        </p:tgtEl>
                                        <p:attrNameLst>
                                          <p:attrName>fillcolor</p:attrName>
                                        </p:attrNameLst>
                                      </p:cBhvr>
                                      <p:from>
                                        <a:srgbClr val="81C4C8"/>
                                      </p:from>
                                      <p:to>
                                        <a:srgbClr val="81C4C8"/>
                                      </p:to>
                                    </p:animClr>
                                  </p:childTnLst>
                                </p:cTn>
                              </p:par>
                              <p:par>
                                <p:cTn id="1221" presetID="0" presetClass="emph" presetSubtype="0" fill="hold" nodeType="withEffect">
                                  <p:stCondLst>
                                    <p:cond delay="6200"/>
                                  </p:stCondLst>
                                  <p:childTnLst>
                                    <p:animClr clrSpc="rgb" dir="cw">
                                      <p:cBhvr additive="base">
                                        <p:cTn id="1222" dur="1500" fill="hold"/>
                                        <p:tgtEl>
                                          <p:spTgt spid="24"/>
                                        </p:tgtEl>
                                        <p:attrNameLst>
                                          <p:attrName>fillcolor</p:attrName>
                                        </p:attrNameLst>
                                      </p:cBhvr>
                                      <p:from>
                                        <a:srgbClr val="D6ECEF"/>
                                      </p:from>
                                      <p:to>
                                        <a:srgbClr val="D6ECEF"/>
                                      </p:to>
                                    </p:animClr>
                                  </p:childTnLst>
                                </p:cTn>
                              </p:par>
                              <p:par>
                                <p:cTn id="1223" presetID="0" presetClass="emph" presetSubtype="0" fill="hold" nodeType="withEffect">
                                  <p:stCondLst>
                                    <p:cond delay="6200"/>
                                  </p:stCondLst>
                                  <p:childTnLst>
                                    <p:animClr clrSpc="rgb" dir="cw">
                                      <p:cBhvr additive="base">
                                        <p:cTn id="1224" dur="1500" fill="hold"/>
                                        <p:tgtEl>
                                          <p:spTgt spid="25"/>
                                        </p:tgtEl>
                                        <p:attrNameLst>
                                          <p:attrName>fillcolor</p:attrName>
                                        </p:attrNameLst>
                                      </p:cBhvr>
                                      <p:from>
                                        <a:srgbClr val="BBE1E4"/>
                                      </p:from>
                                      <p:to>
                                        <a:srgbClr val="BBE1E4"/>
                                      </p:to>
                                    </p:animClr>
                                  </p:childTnLst>
                                </p:cTn>
                              </p:par>
                              <p:par>
                                <p:cTn id="1225" presetID="0" presetClass="emph" presetSubtype="0" fill="hold" nodeType="withEffect">
                                  <p:stCondLst>
                                    <p:cond delay="6200"/>
                                  </p:stCondLst>
                                  <p:childTnLst>
                                    <p:animClr clrSpc="rgb" dir="cw">
                                      <p:cBhvr additive="base">
                                        <p:cTn id="1226" dur="1500" fill="hold"/>
                                        <p:tgtEl>
                                          <p:spTgt spid="26"/>
                                        </p:tgtEl>
                                        <p:attrNameLst>
                                          <p:attrName>fillcolor</p:attrName>
                                        </p:attrNameLst>
                                      </p:cBhvr>
                                      <p:from>
                                        <a:srgbClr val="E7F4F7"/>
                                      </p:from>
                                      <p:to>
                                        <a:srgbClr val="E7F4F7"/>
                                      </p:to>
                                    </p:animClr>
                                  </p:childTnLst>
                                </p:cTn>
                              </p:par>
                              <p:par>
                                <p:cTn id="1227" presetID="0" presetClass="emph" presetSubtype="0" fill="hold" nodeType="withEffect">
                                  <p:stCondLst>
                                    <p:cond delay="6200"/>
                                  </p:stCondLst>
                                  <p:childTnLst>
                                    <p:animClr clrSpc="rgb" dir="cw">
                                      <p:cBhvr additive="base">
                                        <p:cTn id="1228" dur="1500" fill="hold"/>
                                        <p:tgtEl>
                                          <p:spTgt spid="27"/>
                                        </p:tgtEl>
                                        <p:attrNameLst>
                                          <p:attrName>fillcolor</p:attrName>
                                        </p:attrNameLst>
                                      </p:cBhvr>
                                      <p:from>
                                        <a:srgbClr val="E5F3F6"/>
                                      </p:from>
                                      <p:to>
                                        <a:srgbClr val="E5F3F6"/>
                                      </p:to>
                                    </p:animClr>
                                  </p:childTnLst>
                                </p:cTn>
                              </p:par>
                              <p:par>
                                <p:cTn id="1229" presetID="0" presetClass="emph" presetSubtype="0" fill="hold" nodeType="withEffect">
                                  <p:stCondLst>
                                    <p:cond delay="6200"/>
                                  </p:stCondLst>
                                  <p:childTnLst>
                                    <p:animClr clrSpc="rgb" dir="cw">
                                      <p:cBhvr additive="base">
                                        <p:cTn id="1230" dur="1500" fill="hold"/>
                                        <p:tgtEl>
                                          <p:spTgt spid="28"/>
                                        </p:tgtEl>
                                        <p:attrNameLst>
                                          <p:attrName>fillcolor</p:attrName>
                                        </p:attrNameLst>
                                      </p:cBhvr>
                                      <p:from>
                                        <a:srgbClr val="E4F2F5"/>
                                      </p:from>
                                      <p:to>
                                        <a:srgbClr val="E4F2F5"/>
                                      </p:to>
                                    </p:animClr>
                                  </p:childTnLst>
                                </p:cTn>
                              </p:par>
                              <p:par>
                                <p:cTn id="1231" presetID="0" presetClass="emph" presetSubtype="0" fill="hold" nodeType="withEffect">
                                  <p:stCondLst>
                                    <p:cond delay="6200"/>
                                  </p:stCondLst>
                                  <p:childTnLst>
                                    <p:animClr clrSpc="rgb" dir="cw">
                                      <p:cBhvr additive="base">
                                        <p:cTn id="1232" dur="1500" fill="hold"/>
                                        <p:tgtEl>
                                          <p:spTgt spid="29"/>
                                        </p:tgtEl>
                                        <p:attrNameLst>
                                          <p:attrName>fillcolor</p:attrName>
                                        </p:attrNameLst>
                                      </p:cBhvr>
                                      <p:from>
                                        <a:srgbClr val="D7EDF0"/>
                                      </p:from>
                                      <p:to>
                                        <a:srgbClr val="D7EDF0"/>
                                      </p:to>
                                    </p:animClr>
                                  </p:childTnLst>
                                </p:cTn>
                              </p:par>
                              <p:par>
                                <p:cTn id="1233" presetID="0" presetClass="emph" presetSubtype="0" fill="hold" nodeType="withEffect">
                                  <p:stCondLst>
                                    <p:cond delay="6200"/>
                                  </p:stCondLst>
                                  <p:childTnLst>
                                    <p:animClr clrSpc="rgb" dir="cw">
                                      <p:cBhvr additive="base">
                                        <p:cTn id="1234" dur="1500" fill="hold"/>
                                        <p:tgtEl>
                                          <p:spTgt spid="30"/>
                                        </p:tgtEl>
                                        <p:attrNameLst>
                                          <p:attrName>fillcolor</p:attrName>
                                        </p:attrNameLst>
                                      </p:cBhvr>
                                      <p:from>
                                        <a:srgbClr val="DBEEF1"/>
                                      </p:from>
                                      <p:to>
                                        <a:srgbClr val="DBEEF1"/>
                                      </p:to>
                                    </p:animClr>
                                  </p:childTnLst>
                                </p:cTn>
                              </p:par>
                              <p:par>
                                <p:cTn id="1235" presetID="0" presetClass="emph" presetSubtype="0" fill="hold" nodeType="withEffect">
                                  <p:stCondLst>
                                    <p:cond delay="6200"/>
                                  </p:stCondLst>
                                  <p:childTnLst>
                                    <p:animClr clrSpc="rgb" dir="cw">
                                      <p:cBhvr additive="base">
                                        <p:cTn id="1236" dur="1500" fill="hold"/>
                                        <p:tgtEl>
                                          <p:spTgt spid="31"/>
                                        </p:tgtEl>
                                        <p:attrNameLst>
                                          <p:attrName>fillcolor</p:attrName>
                                        </p:attrNameLst>
                                      </p:cBhvr>
                                      <p:from>
                                        <a:srgbClr val="CFE9EC"/>
                                      </p:from>
                                      <p:to>
                                        <a:srgbClr val="CFE9EC"/>
                                      </p:to>
                                    </p:animClr>
                                  </p:childTnLst>
                                </p:cTn>
                              </p:par>
                              <p:par>
                                <p:cTn id="1237" presetID="0" presetClass="emph" presetSubtype="0" fill="hold" nodeType="withEffect">
                                  <p:stCondLst>
                                    <p:cond delay="6200"/>
                                  </p:stCondLst>
                                  <p:childTnLst>
                                    <p:animClr clrSpc="rgb" dir="cw">
                                      <p:cBhvr additive="base">
                                        <p:cTn id="1238" dur="1500" fill="hold"/>
                                        <p:tgtEl>
                                          <p:spTgt spid="32"/>
                                        </p:tgtEl>
                                        <p:attrNameLst>
                                          <p:attrName>fillcolor</p:attrName>
                                        </p:attrNameLst>
                                      </p:cBhvr>
                                      <p:from>
                                        <a:srgbClr val="9AD3D6"/>
                                      </p:from>
                                      <p:to>
                                        <a:srgbClr val="9AD3D6"/>
                                      </p:to>
                                    </p:animClr>
                                  </p:childTnLst>
                                </p:cTn>
                              </p:par>
                              <p:par>
                                <p:cTn id="1239" presetID="0" presetClass="emph" presetSubtype="0" fill="hold" nodeType="withEffect">
                                  <p:stCondLst>
                                    <p:cond delay="6200"/>
                                  </p:stCondLst>
                                  <p:childTnLst>
                                    <p:animClr clrSpc="rgb" dir="cw">
                                      <p:cBhvr additive="base">
                                        <p:cTn id="1240" dur="1500" fill="hold"/>
                                        <p:tgtEl>
                                          <p:spTgt spid="33"/>
                                        </p:tgtEl>
                                        <p:attrNameLst>
                                          <p:attrName>fillcolor</p:attrName>
                                        </p:attrNameLst>
                                      </p:cBhvr>
                                      <p:from>
                                        <a:srgbClr val="7BC0C4"/>
                                      </p:from>
                                      <p:to>
                                        <a:srgbClr val="7BC0C4"/>
                                      </p:to>
                                    </p:animClr>
                                  </p:childTnLst>
                                </p:cTn>
                              </p:par>
                              <p:par>
                                <p:cTn id="1241" presetID="0" presetClass="emph" presetSubtype="0" fill="hold" nodeType="withEffect">
                                  <p:stCondLst>
                                    <p:cond delay="6200"/>
                                  </p:stCondLst>
                                  <p:childTnLst>
                                    <p:animClr clrSpc="rgb" dir="cw">
                                      <p:cBhvr additive="base">
                                        <p:cTn id="1242" dur="1500" fill="hold"/>
                                        <p:tgtEl>
                                          <p:spTgt spid="34"/>
                                        </p:tgtEl>
                                        <p:attrNameLst>
                                          <p:attrName>fillcolor</p:attrName>
                                        </p:attrNameLst>
                                      </p:cBhvr>
                                      <p:from>
                                        <a:srgbClr val="CDE9EC"/>
                                      </p:from>
                                      <p:to>
                                        <a:srgbClr val="CDE9EC"/>
                                      </p:to>
                                    </p:animClr>
                                  </p:childTnLst>
                                </p:cTn>
                              </p:par>
                              <p:par>
                                <p:cTn id="1243" presetID="0" presetClass="emph" presetSubtype="0" fill="hold" nodeType="withEffect">
                                  <p:stCondLst>
                                    <p:cond delay="6200"/>
                                  </p:stCondLst>
                                  <p:childTnLst>
                                    <p:animClr clrSpc="rgb" dir="cw">
                                      <p:cBhvr additive="base">
                                        <p:cTn id="1244" dur="1500" fill="hold"/>
                                        <p:tgtEl>
                                          <p:spTgt spid="35"/>
                                        </p:tgtEl>
                                        <p:attrNameLst>
                                          <p:attrName>fillcolor</p:attrName>
                                        </p:attrNameLst>
                                      </p:cBhvr>
                                      <p:from>
                                        <a:srgbClr val="B2DDE0"/>
                                      </p:from>
                                      <p:to>
                                        <a:srgbClr val="B2DDE0"/>
                                      </p:to>
                                    </p:animClr>
                                  </p:childTnLst>
                                </p:cTn>
                              </p:par>
                              <p:par>
                                <p:cTn id="1245" presetID="0" presetClass="emph" presetSubtype="0" fill="hold" nodeType="withEffect">
                                  <p:stCondLst>
                                    <p:cond delay="6200"/>
                                  </p:stCondLst>
                                  <p:childTnLst>
                                    <p:animClr clrSpc="rgb" dir="cw">
                                      <p:cBhvr additive="base">
                                        <p:cTn id="1246" dur="1500" fill="hold"/>
                                        <p:tgtEl>
                                          <p:spTgt spid="36"/>
                                        </p:tgtEl>
                                        <p:attrNameLst>
                                          <p:attrName>fillcolor</p:attrName>
                                        </p:attrNameLst>
                                      </p:cBhvr>
                                      <p:from>
                                        <a:srgbClr val="7ABFC3"/>
                                      </p:from>
                                      <p:to>
                                        <a:srgbClr val="7ABFC3"/>
                                      </p:to>
                                    </p:animClr>
                                  </p:childTnLst>
                                </p:cTn>
                              </p:par>
                              <p:par>
                                <p:cTn id="1247" presetID="0" presetClass="emph" presetSubtype="0" fill="hold" nodeType="withEffect">
                                  <p:stCondLst>
                                    <p:cond delay="6200"/>
                                  </p:stCondLst>
                                  <p:childTnLst>
                                    <p:animClr clrSpc="rgb" dir="cw">
                                      <p:cBhvr additive="base">
                                        <p:cTn id="1248" dur="1500" fill="hold"/>
                                        <p:tgtEl>
                                          <p:spTgt spid="37"/>
                                        </p:tgtEl>
                                        <p:attrNameLst>
                                          <p:attrName>fillcolor</p:attrName>
                                        </p:attrNameLst>
                                      </p:cBhvr>
                                      <p:from>
                                        <a:srgbClr val="53A3A9"/>
                                      </p:from>
                                      <p:to>
                                        <a:srgbClr val="53A3A9"/>
                                      </p:to>
                                    </p:animClr>
                                  </p:childTnLst>
                                </p:cTn>
                              </p:par>
                              <p:par>
                                <p:cTn id="1249" presetID="0" presetClass="emph" presetSubtype="0" fill="hold" nodeType="withEffect">
                                  <p:stCondLst>
                                    <p:cond delay="6200"/>
                                  </p:stCondLst>
                                  <p:childTnLst>
                                    <p:animClr clrSpc="rgb" dir="cw">
                                      <p:cBhvr additive="base">
                                        <p:cTn id="1250" dur="1500" fill="hold"/>
                                        <p:tgtEl>
                                          <p:spTgt spid="38"/>
                                        </p:tgtEl>
                                        <p:attrNameLst>
                                          <p:attrName>fillcolor</p:attrName>
                                        </p:attrNameLst>
                                      </p:cBhvr>
                                      <p:from>
                                        <a:srgbClr val="CAE7EA"/>
                                      </p:from>
                                      <p:to>
                                        <a:srgbClr val="CAE7EA"/>
                                      </p:to>
                                    </p:animClr>
                                  </p:childTnLst>
                                </p:cTn>
                              </p:par>
                              <p:par>
                                <p:cTn id="1251" presetID="0" presetClass="emph" presetSubtype="0" fill="hold" nodeType="withEffect">
                                  <p:stCondLst>
                                    <p:cond delay="6200"/>
                                  </p:stCondLst>
                                  <p:childTnLst>
                                    <p:animClr clrSpc="rgb" dir="cw">
                                      <p:cBhvr additive="base">
                                        <p:cTn id="1252" dur="1500" fill="hold"/>
                                        <p:tgtEl>
                                          <p:spTgt spid="39"/>
                                        </p:tgtEl>
                                        <p:attrNameLst>
                                          <p:attrName>fillcolor</p:attrName>
                                        </p:attrNameLst>
                                      </p:cBhvr>
                                      <p:from>
                                        <a:srgbClr val="A4D7DA"/>
                                      </p:from>
                                      <p:to>
                                        <a:srgbClr val="A4D7DA"/>
                                      </p:to>
                                    </p:animClr>
                                  </p:childTnLst>
                                </p:cTn>
                              </p:par>
                              <p:par>
                                <p:cTn id="1253" presetID="0" presetClass="emph" presetSubtype="0" fill="hold" nodeType="withEffect">
                                  <p:stCondLst>
                                    <p:cond delay="6200"/>
                                  </p:stCondLst>
                                  <p:childTnLst>
                                    <p:animClr clrSpc="rgb" dir="cw">
                                      <p:cBhvr additive="base">
                                        <p:cTn id="1254" dur="1500" fill="hold"/>
                                        <p:tgtEl>
                                          <p:spTgt spid="40"/>
                                        </p:tgtEl>
                                        <p:attrNameLst>
                                          <p:attrName>fillcolor</p:attrName>
                                        </p:attrNameLst>
                                      </p:cBhvr>
                                      <p:from>
                                        <a:srgbClr val="C6E6E9"/>
                                      </p:from>
                                      <p:to>
                                        <a:srgbClr val="C6E6E9"/>
                                      </p:to>
                                    </p:animClr>
                                  </p:childTnLst>
                                </p:cTn>
                              </p:par>
                              <p:par>
                                <p:cTn id="1255" presetID="0" presetClass="emph" presetSubtype="0" fill="hold" nodeType="withEffect">
                                  <p:stCondLst>
                                    <p:cond delay="6200"/>
                                  </p:stCondLst>
                                  <p:childTnLst>
                                    <p:animClr clrSpc="rgb" dir="cw">
                                      <p:cBhvr additive="base">
                                        <p:cTn id="1256" dur="1500" fill="hold"/>
                                        <p:tgtEl>
                                          <p:spTgt spid="41"/>
                                        </p:tgtEl>
                                        <p:attrNameLst>
                                          <p:attrName>fillcolor</p:attrName>
                                        </p:attrNameLst>
                                      </p:cBhvr>
                                      <p:from>
                                        <a:srgbClr val="A0D6D9"/>
                                      </p:from>
                                      <p:to>
                                        <a:srgbClr val="A0D6D9"/>
                                      </p:to>
                                    </p:animClr>
                                  </p:childTnLst>
                                </p:cTn>
                              </p:par>
                              <p:par>
                                <p:cTn id="1257" presetID="0" presetClass="emph" presetSubtype="0" fill="hold" nodeType="withEffect">
                                  <p:stCondLst>
                                    <p:cond delay="6200"/>
                                  </p:stCondLst>
                                  <p:childTnLst>
                                    <p:animClr clrSpc="rgb" dir="cw">
                                      <p:cBhvr additive="base">
                                        <p:cTn id="1258" dur="1500" fill="hold"/>
                                        <p:tgtEl>
                                          <p:spTgt spid="42"/>
                                        </p:tgtEl>
                                        <p:attrNameLst>
                                          <p:attrName>fillcolor</p:attrName>
                                        </p:attrNameLst>
                                      </p:cBhvr>
                                      <p:from>
                                        <a:srgbClr val="EDF6F9"/>
                                      </p:from>
                                      <p:to>
                                        <a:srgbClr val="EDF6F9"/>
                                      </p:to>
                                    </p:animClr>
                                  </p:childTnLst>
                                </p:cTn>
                              </p:par>
                              <p:par>
                                <p:cTn id="1259" presetID="0" presetClass="emph" presetSubtype="0" fill="hold" nodeType="withEffect">
                                  <p:stCondLst>
                                    <p:cond delay="6200"/>
                                  </p:stCondLst>
                                  <p:childTnLst>
                                    <p:animClr clrSpc="rgb" dir="cw">
                                      <p:cBhvr additive="base">
                                        <p:cTn id="1260" dur="1500" fill="hold"/>
                                        <p:tgtEl>
                                          <p:spTgt spid="43"/>
                                        </p:tgtEl>
                                        <p:attrNameLst>
                                          <p:attrName>fillcolor</p:attrName>
                                        </p:attrNameLst>
                                      </p:cBhvr>
                                      <p:from>
                                        <a:srgbClr val="EDF6F9"/>
                                      </p:from>
                                      <p:to>
                                        <a:srgbClr val="EDF6F9"/>
                                      </p:to>
                                    </p:animClr>
                                  </p:childTnLst>
                                </p:cTn>
                              </p:par>
                              <p:par>
                                <p:cTn id="1261" presetID="0" presetClass="emph" presetSubtype="0" fill="hold" nodeType="withEffect">
                                  <p:stCondLst>
                                    <p:cond delay="6200"/>
                                  </p:stCondLst>
                                  <p:childTnLst>
                                    <p:animClr clrSpc="rgb" dir="cw">
                                      <p:cBhvr additive="base">
                                        <p:cTn id="1262" dur="1500" fill="hold"/>
                                        <p:tgtEl>
                                          <p:spTgt spid="44"/>
                                        </p:tgtEl>
                                        <p:attrNameLst>
                                          <p:attrName>fillcolor</p:attrName>
                                        </p:attrNameLst>
                                      </p:cBhvr>
                                      <p:from>
                                        <a:srgbClr val="CFEAED"/>
                                      </p:from>
                                      <p:to>
                                        <a:srgbClr val="CFEAED"/>
                                      </p:to>
                                    </p:animClr>
                                  </p:childTnLst>
                                </p:cTn>
                              </p:par>
                              <p:par>
                                <p:cTn id="1263" presetID="0" presetClass="emph" presetSubtype="0" fill="hold" nodeType="withEffect">
                                  <p:stCondLst>
                                    <p:cond delay="6200"/>
                                  </p:stCondLst>
                                  <p:childTnLst>
                                    <p:animClr clrSpc="rgb" dir="cw">
                                      <p:cBhvr additive="base">
                                        <p:cTn id="1264" dur="1500" fill="hold"/>
                                        <p:tgtEl>
                                          <p:spTgt spid="45"/>
                                        </p:tgtEl>
                                        <p:attrNameLst>
                                          <p:attrName>fillcolor</p:attrName>
                                        </p:attrNameLst>
                                      </p:cBhvr>
                                      <p:from>
                                        <a:srgbClr val="B5DFE2"/>
                                      </p:from>
                                      <p:to>
                                        <a:srgbClr val="B5DFE2"/>
                                      </p:to>
                                    </p:animClr>
                                  </p:childTnLst>
                                </p:cTn>
                              </p:par>
                              <p:par>
                                <p:cTn id="1265" presetID="0" presetClass="emph" presetSubtype="0" fill="hold" nodeType="withEffect">
                                  <p:stCondLst>
                                    <p:cond delay="6200"/>
                                  </p:stCondLst>
                                  <p:childTnLst>
                                    <p:animClr clrSpc="rgb" dir="cw">
                                      <p:cBhvr additive="base">
                                        <p:cTn id="1266" dur="1500" fill="hold"/>
                                        <p:tgtEl>
                                          <p:spTgt spid="46"/>
                                        </p:tgtEl>
                                        <p:attrNameLst>
                                          <p:attrName>fillcolor</p:attrName>
                                        </p:attrNameLst>
                                      </p:cBhvr>
                                      <p:from>
                                        <a:srgbClr val="D4ECEF"/>
                                      </p:from>
                                      <p:to>
                                        <a:srgbClr val="D4ECEF"/>
                                      </p:to>
                                    </p:animClr>
                                  </p:childTnLst>
                                </p:cTn>
                              </p:par>
                              <p:par>
                                <p:cTn id="1267" presetID="0" presetClass="emph" presetSubtype="0" fill="hold" nodeType="withEffect">
                                  <p:stCondLst>
                                    <p:cond delay="6200"/>
                                  </p:stCondLst>
                                  <p:childTnLst>
                                    <p:animClr clrSpc="rgb" dir="cw">
                                      <p:cBhvr additive="base">
                                        <p:cTn id="1268" dur="1500" fill="hold"/>
                                        <p:tgtEl>
                                          <p:spTgt spid="47"/>
                                        </p:tgtEl>
                                        <p:attrNameLst>
                                          <p:attrName>fillcolor</p:attrName>
                                        </p:attrNameLst>
                                      </p:cBhvr>
                                      <p:from>
                                        <a:srgbClr val="B7DFE2"/>
                                      </p:from>
                                      <p:to>
                                        <a:srgbClr val="B7DFE2"/>
                                      </p:to>
                                    </p:animClr>
                                  </p:childTnLst>
                                </p:cTn>
                              </p:par>
                              <p:par>
                                <p:cTn id="1269" presetID="0" presetClass="emph" presetSubtype="0" fill="hold" nodeType="withEffect">
                                  <p:stCondLst>
                                    <p:cond delay="6200"/>
                                  </p:stCondLst>
                                  <p:childTnLst>
                                    <p:animClr clrSpc="rgb" dir="cw">
                                      <p:cBhvr additive="base">
                                        <p:cTn id="1270" dur="1500" fill="hold"/>
                                        <p:tgtEl>
                                          <p:spTgt spid="48"/>
                                        </p:tgtEl>
                                        <p:attrNameLst>
                                          <p:attrName>fillcolor</p:attrName>
                                        </p:attrNameLst>
                                      </p:cBhvr>
                                      <p:from>
                                        <a:srgbClr val="CDE9EC"/>
                                      </p:from>
                                      <p:to>
                                        <a:srgbClr val="CDE9EC"/>
                                      </p:to>
                                    </p:animClr>
                                  </p:childTnLst>
                                </p:cTn>
                              </p:par>
                              <p:par>
                                <p:cTn id="1271" presetID="0" presetClass="emph" presetSubtype="0" fill="hold" nodeType="withEffect">
                                  <p:stCondLst>
                                    <p:cond delay="6200"/>
                                  </p:stCondLst>
                                  <p:childTnLst>
                                    <p:animClr clrSpc="rgb" dir="cw">
                                      <p:cBhvr additive="base">
                                        <p:cTn id="1272" dur="1500" fill="hold"/>
                                        <p:tgtEl>
                                          <p:spTgt spid="49"/>
                                        </p:tgtEl>
                                        <p:attrNameLst>
                                          <p:attrName>fillcolor</p:attrName>
                                        </p:attrNameLst>
                                      </p:cBhvr>
                                      <p:from>
                                        <a:srgbClr val="AEDCDF"/>
                                      </p:from>
                                      <p:to>
                                        <a:srgbClr val="AEDCDF"/>
                                      </p:to>
                                    </p:animClr>
                                  </p:childTnLst>
                                </p:cTn>
                              </p:par>
                              <p:par>
                                <p:cTn id="1273" presetID="0" presetClass="emph" presetSubtype="0" fill="hold" nodeType="withEffect">
                                  <p:stCondLst>
                                    <p:cond delay="6200"/>
                                  </p:stCondLst>
                                  <p:childTnLst>
                                    <p:animClr clrSpc="rgb" dir="cw">
                                      <p:cBhvr additive="base">
                                        <p:cTn id="1274" dur="1500" fill="hold"/>
                                        <p:tgtEl>
                                          <p:spTgt spid="50"/>
                                        </p:tgtEl>
                                        <p:attrNameLst>
                                          <p:attrName>fillcolor</p:attrName>
                                        </p:attrNameLst>
                                      </p:cBhvr>
                                      <p:from>
                                        <a:srgbClr val="CDE9EC"/>
                                      </p:from>
                                      <p:to>
                                        <a:srgbClr val="CDE9EC"/>
                                      </p:to>
                                    </p:animClr>
                                  </p:childTnLst>
                                </p:cTn>
                              </p:par>
                              <p:par>
                                <p:cTn id="1275" presetID="0" presetClass="emph" presetSubtype="0" fill="hold" nodeType="withEffect">
                                  <p:stCondLst>
                                    <p:cond delay="6200"/>
                                  </p:stCondLst>
                                  <p:childTnLst>
                                    <p:animClr clrSpc="rgb" dir="cw">
                                      <p:cBhvr additive="base">
                                        <p:cTn id="1276" dur="1500" fill="hold"/>
                                        <p:tgtEl>
                                          <p:spTgt spid="51"/>
                                        </p:tgtEl>
                                        <p:attrNameLst>
                                          <p:attrName>fillcolor</p:attrName>
                                        </p:attrNameLst>
                                      </p:cBhvr>
                                      <p:from>
                                        <a:srgbClr val="B0DDE0"/>
                                      </p:from>
                                      <p:to>
                                        <a:srgbClr val="B0DDE0"/>
                                      </p:to>
                                    </p:animClr>
                                  </p:childTnLst>
                                </p:cTn>
                              </p:par>
                              <p:par>
                                <p:cTn id="1277" presetID="0" presetClass="emph" presetSubtype="0" fill="hold" nodeType="withEffect">
                                  <p:stCondLst>
                                    <p:cond delay="6200"/>
                                  </p:stCondLst>
                                  <p:childTnLst>
                                    <p:animClr clrSpc="rgb" dir="cw">
                                      <p:cBhvr additive="base">
                                        <p:cTn id="1278" dur="1500" fill="hold"/>
                                        <p:tgtEl>
                                          <p:spTgt spid="52"/>
                                        </p:tgtEl>
                                        <p:attrNameLst>
                                          <p:attrName>fillcolor</p:attrName>
                                        </p:attrNameLst>
                                      </p:cBhvr>
                                      <p:from>
                                        <a:srgbClr val="8DCDD0"/>
                                      </p:from>
                                      <p:to>
                                        <a:srgbClr val="8DCDD0"/>
                                      </p:to>
                                    </p:animClr>
                                  </p:childTnLst>
                                </p:cTn>
                              </p:par>
                              <p:par>
                                <p:cTn id="1279" presetID="0" presetClass="emph" presetSubtype="0" fill="hold" nodeType="withEffect">
                                  <p:stCondLst>
                                    <p:cond delay="6200"/>
                                  </p:stCondLst>
                                  <p:childTnLst>
                                    <p:animClr clrSpc="rgb" dir="cw">
                                      <p:cBhvr additive="base">
                                        <p:cTn id="1280" dur="1500" fill="hold"/>
                                        <p:tgtEl>
                                          <p:spTgt spid="53"/>
                                        </p:tgtEl>
                                        <p:attrNameLst>
                                          <p:attrName>fillcolor</p:attrName>
                                        </p:attrNameLst>
                                      </p:cBhvr>
                                      <p:from>
                                        <a:srgbClr val="BCE1E4"/>
                                      </p:from>
                                      <p:to>
                                        <a:srgbClr val="BCE1E4"/>
                                      </p:to>
                                    </p:animClr>
                                  </p:childTnLst>
                                </p:cTn>
                              </p:par>
                              <p:par>
                                <p:cTn id="1281" presetID="0" presetClass="emph" presetSubtype="0" fill="hold" nodeType="withEffect">
                                  <p:stCondLst>
                                    <p:cond delay="6200"/>
                                  </p:stCondLst>
                                  <p:childTnLst>
                                    <p:animClr clrSpc="rgb" dir="cw">
                                      <p:cBhvr additive="base">
                                        <p:cTn id="1282" dur="1500" fill="hold"/>
                                        <p:tgtEl>
                                          <p:spTgt spid="54"/>
                                        </p:tgtEl>
                                        <p:attrNameLst>
                                          <p:attrName>fillcolor</p:attrName>
                                        </p:attrNameLst>
                                      </p:cBhvr>
                                      <p:from>
                                        <a:srgbClr val="C7E6E9"/>
                                      </p:from>
                                      <p:to>
                                        <a:srgbClr val="C7E6E9"/>
                                      </p:to>
                                    </p:animClr>
                                  </p:childTnLst>
                                </p:cTn>
                              </p:par>
                              <p:par>
                                <p:cTn id="1283" presetID="0" presetClass="emph" presetSubtype="0" fill="hold" nodeType="withEffect">
                                  <p:stCondLst>
                                    <p:cond delay="6200"/>
                                  </p:stCondLst>
                                  <p:childTnLst>
                                    <p:animClr clrSpc="rgb" dir="cw">
                                      <p:cBhvr additive="base">
                                        <p:cTn id="1284" dur="1500" fill="hold"/>
                                        <p:tgtEl>
                                          <p:spTgt spid="55"/>
                                        </p:tgtEl>
                                        <p:attrNameLst>
                                          <p:attrName>fillcolor</p:attrName>
                                        </p:attrNameLst>
                                      </p:cBhvr>
                                      <p:from>
                                        <a:srgbClr val="A5D8DB"/>
                                      </p:from>
                                      <p:to>
                                        <a:srgbClr val="A5D8DB"/>
                                      </p:to>
                                    </p:animClr>
                                  </p:childTnLst>
                                </p:cTn>
                              </p:par>
                              <p:par>
                                <p:cTn id="1285" presetID="0" presetClass="emph" presetSubtype="0" fill="hold" nodeType="withEffect">
                                  <p:stCondLst>
                                    <p:cond delay="6200"/>
                                  </p:stCondLst>
                                  <p:childTnLst>
                                    <p:animClr clrSpc="rgb" dir="cw">
                                      <p:cBhvr additive="base">
                                        <p:cTn id="1286" dur="1500" fill="hold"/>
                                        <p:tgtEl>
                                          <p:spTgt spid="56"/>
                                        </p:tgtEl>
                                        <p:attrNameLst>
                                          <p:attrName>fillcolor</p:attrName>
                                        </p:attrNameLst>
                                      </p:cBhvr>
                                      <p:from>
                                        <a:srgbClr val="EBF5F8"/>
                                      </p:from>
                                      <p:to>
                                        <a:srgbClr val="EBF5F8"/>
                                      </p:to>
                                    </p:animClr>
                                  </p:childTnLst>
                                </p:cTn>
                              </p:par>
                              <p:par>
                                <p:cTn id="1287" presetID="0" presetClass="emph" presetSubtype="0" fill="hold" nodeType="withEffect">
                                  <p:stCondLst>
                                    <p:cond delay="6200"/>
                                  </p:stCondLst>
                                  <p:childTnLst>
                                    <p:animClr clrSpc="rgb" dir="cw">
                                      <p:cBhvr additive="base">
                                        <p:cTn id="1288" dur="1500" fill="hold"/>
                                        <p:tgtEl>
                                          <p:spTgt spid="57"/>
                                        </p:tgtEl>
                                        <p:attrNameLst>
                                          <p:attrName>fillcolor</p:attrName>
                                        </p:attrNameLst>
                                      </p:cBhvr>
                                      <p:from>
                                        <a:srgbClr val="EBF5F8"/>
                                      </p:from>
                                      <p:to>
                                        <a:srgbClr val="EBF5F8"/>
                                      </p:to>
                                    </p:animClr>
                                  </p:childTnLst>
                                </p:cTn>
                              </p:par>
                              <p:par>
                                <p:cTn id="1289" presetID="0" presetClass="emph" presetSubtype="0" fill="hold" nodeType="withEffect">
                                  <p:stCondLst>
                                    <p:cond delay="6200"/>
                                  </p:stCondLst>
                                  <p:childTnLst>
                                    <p:animClr clrSpc="rgb" dir="cw">
                                      <p:cBhvr additive="base">
                                        <p:cTn id="1290" dur="1500" fill="hold"/>
                                        <p:tgtEl>
                                          <p:spTgt spid="58"/>
                                        </p:tgtEl>
                                        <p:attrNameLst>
                                          <p:attrName>fillcolor</p:attrName>
                                        </p:attrNameLst>
                                      </p:cBhvr>
                                      <p:from>
                                        <a:srgbClr val="68B2B7"/>
                                      </p:from>
                                      <p:to>
                                        <a:srgbClr val="68B2B7"/>
                                      </p:to>
                                    </p:animClr>
                                  </p:childTnLst>
                                </p:cTn>
                              </p:par>
                              <p:par>
                                <p:cTn id="1291" presetID="0" presetClass="emph" presetSubtype="0" fill="hold" nodeType="withEffect">
                                  <p:stCondLst>
                                    <p:cond delay="6200"/>
                                  </p:stCondLst>
                                  <p:childTnLst>
                                    <p:animClr clrSpc="rgb" dir="cw">
                                      <p:cBhvr additive="base">
                                        <p:cTn id="1292" dur="1500" fill="hold"/>
                                        <p:tgtEl>
                                          <p:spTgt spid="59"/>
                                        </p:tgtEl>
                                        <p:attrNameLst>
                                          <p:attrName>fillcolor</p:attrName>
                                        </p:attrNameLst>
                                      </p:cBhvr>
                                      <p:from>
                                        <a:srgbClr val="77BDC1"/>
                                      </p:from>
                                      <p:to>
                                        <a:srgbClr val="77BDC1"/>
                                      </p:to>
                                    </p:animClr>
                                  </p:childTnLst>
                                </p:cTn>
                              </p:par>
                              <p:par>
                                <p:cTn id="1293" presetID="0" presetClass="emph" presetSubtype="0" fill="hold" nodeType="withEffect">
                                  <p:stCondLst>
                                    <p:cond delay="6200"/>
                                  </p:stCondLst>
                                  <p:childTnLst>
                                    <p:animClr clrSpc="rgb" dir="cw">
                                      <p:cBhvr additive="base">
                                        <p:cTn id="1294" dur="1500" fill="hold"/>
                                        <p:tgtEl>
                                          <p:spTgt spid="60"/>
                                        </p:tgtEl>
                                        <p:attrNameLst>
                                          <p:attrName>fillcolor</p:attrName>
                                        </p:attrNameLst>
                                      </p:cBhvr>
                                      <p:from>
                                        <a:srgbClr val="5FACB1"/>
                                      </p:from>
                                      <p:to>
                                        <a:srgbClr val="5FACB1"/>
                                      </p:to>
                                    </p:animClr>
                                  </p:childTnLst>
                                </p:cTn>
                              </p:par>
                              <p:par>
                                <p:cTn id="1295" presetID="0" presetClass="emph" presetSubtype="0" fill="hold" nodeType="withEffect">
                                  <p:stCondLst>
                                    <p:cond delay="6200"/>
                                  </p:stCondLst>
                                  <p:childTnLst>
                                    <p:animClr clrSpc="rgb" dir="cw">
                                      <p:cBhvr additive="base">
                                        <p:cTn id="1296" dur="1500" fill="hold"/>
                                        <p:tgtEl>
                                          <p:spTgt spid="61"/>
                                        </p:tgtEl>
                                        <p:attrNameLst>
                                          <p:attrName>fillcolor</p:attrName>
                                        </p:attrNameLst>
                                      </p:cBhvr>
                                      <p:from>
                                        <a:srgbClr val="6EB7BB"/>
                                      </p:from>
                                      <p:to>
                                        <a:srgbClr val="6EB7BB"/>
                                      </p:to>
                                    </p:animClr>
                                  </p:childTnLst>
                                </p:cTn>
                              </p:par>
                              <p:par>
                                <p:cTn id="1297" presetID="0" presetClass="emph" presetSubtype="0" fill="hold" nodeType="withEffect">
                                  <p:stCondLst>
                                    <p:cond delay="6200"/>
                                  </p:stCondLst>
                                  <p:childTnLst>
                                    <p:animClr clrSpc="rgb" dir="cw">
                                      <p:cBhvr additive="base">
                                        <p:cTn id="1298" dur="1500" fill="hold"/>
                                        <p:tgtEl>
                                          <p:spTgt spid="62"/>
                                        </p:tgtEl>
                                        <p:attrNameLst>
                                          <p:attrName>fillcolor</p:attrName>
                                        </p:attrNameLst>
                                      </p:cBhvr>
                                      <p:from>
                                        <a:srgbClr val="DDEFF2"/>
                                      </p:from>
                                      <p:to>
                                        <a:srgbClr val="DDEFF2"/>
                                      </p:to>
                                    </p:animClr>
                                  </p:childTnLst>
                                </p:cTn>
                              </p:par>
                              <p:par>
                                <p:cTn id="1299" presetID="0" presetClass="emph" presetSubtype="0" fill="hold" nodeType="withEffect">
                                  <p:stCondLst>
                                    <p:cond delay="6200"/>
                                  </p:stCondLst>
                                  <p:childTnLst>
                                    <p:animClr clrSpc="rgb" dir="cw">
                                      <p:cBhvr additive="base">
                                        <p:cTn id="1300" dur="1500" fill="hold"/>
                                        <p:tgtEl>
                                          <p:spTgt spid="63"/>
                                        </p:tgtEl>
                                        <p:attrNameLst>
                                          <p:attrName>fillcolor</p:attrName>
                                        </p:attrNameLst>
                                      </p:cBhvr>
                                      <p:from>
                                        <a:srgbClr val="E3F2F5"/>
                                      </p:from>
                                      <p:to>
                                        <a:srgbClr val="E3F2F5"/>
                                      </p:to>
                                    </p:animClr>
                                  </p:childTnLst>
                                </p:cTn>
                              </p:par>
                              <p:par>
                                <p:cTn id="1301" presetID="0" presetClass="emph" presetSubtype="0" fill="hold" nodeType="withEffect">
                                  <p:stCondLst>
                                    <p:cond delay="6200"/>
                                  </p:stCondLst>
                                  <p:childTnLst>
                                    <p:animClr clrSpc="rgb" dir="cw">
                                      <p:cBhvr additive="base">
                                        <p:cTn id="1302" dur="1500" fill="hold"/>
                                        <p:tgtEl>
                                          <p:spTgt spid="64"/>
                                        </p:tgtEl>
                                        <p:attrNameLst>
                                          <p:attrName>fillcolor</p:attrName>
                                        </p:attrNameLst>
                                      </p:cBhvr>
                                      <p:from>
                                        <a:srgbClr val="D0EAED"/>
                                      </p:from>
                                      <p:to>
                                        <a:srgbClr val="D0EAED"/>
                                      </p:to>
                                    </p:animClr>
                                  </p:childTnLst>
                                </p:cTn>
                              </p:par>
                              <p:par>
                                <p:cTn id="1303" presetID="0" presetClass="emph" presetSubtype="0" fill="hold" nodeType="withEffect">
                                  <p:stCondLst>
                                    <p:cond delay="6200"/>
                                  </p:stCondLst>
                                  <p:childTnLst>
                                    <p:animClr clrSpc="rgb" dir="cw">
                                      <p:cBhvr additive="base">
                                        <p:cTn id="1304" dur="1500" fill="hold"/>
                                        <p:tgtEl>
                                          <p:spTgt spid="65"/>
                                        </p:tgtEl>
                                        <p:attrNameLst>
                                          <p:attrName>fillcolor</p:attrName>
                                        </p:attrNameLst>
                                      </p:cBhvr>
                                      <p:from>
                                        <a:srgbClr val="B9E0E3"/>
                                      </p:from>
                                      <p:to>
                                        <a:srgbClr val="B9E0E3"/>
                                      </p:to>
                                    </p:animClr>
                                  </p:childTnLst>
                                </p:cTn>
                              </p:par>
                              <p:par>
                                <p:cTn id="1305" presetID="0" presetClass="emph" presetSubtype="0" fill="hold" nodeType="withEffect">
                                  <p:stCondLst>
                                    <p:cond delay="6200"/>
                                  </p:stCondLst>
                                  <p:childTnLst>
                                    <p:animClr clrSpc="rgb" dir="cw">
                                      <p:cBhvr additive="base">
                                        <p:cTn id="1306" dur="1500" fill="hold"/>
                                        <p:tgtEl>
                                          <p:spTgt spid="66"/>
                                        </p:tgtEl>
                                        <p:attrNameLst>
                                          <p:attrName>fillcolor</p:attrName>
                                        </p:attrNameLst>
                                      </p:cBhvr>
                                      <p:from>
                                        <a:srgbClr val="DDEFF2"/>
                                      </p:from>
                                      <p:to>
                                        <a:srgbClr val="DDEFF2"/>
                                      </p:to>
                                    </p:animClr>
                                  </p:childTnLst>
                                </p:cTn>
                              </p:par>
                              <p:par>
                                <p:cTn id="1307" presetID="0" presetClass="emph" presetSubtype="0" fill="hold" nodeType="withEffect">
                                  <p:stCondLst>
                                    <p:cond delay="6200"/>
                                  </p:stCondLst>
                                  <p:childTnLst>
                                    <p:animClr clrSpc="rgb" dir="cw">
                                      <p:cBhvr additive="base">
                                        <p:cTn id="1308" dur="1500" fill="hold"/>
                                        <p:tgtEl>
                                          <p:spTgt spid="67"/>
                                        </p:tgtEl>
                                        <p:attrNameLst>
                                          <p:attrName>fillcolor</p:attrName>
                                        </p:attrNameLst>
                                      </p:cBhvr>
                                      <p:from>
                                        <a:srgbClr val="C6E6E9"/>
                                      </p:from>
                                      <p:to>
                                        <a:srgbClr val="C6E6E9"/>
                                      </p:to>
                                    </p:animClr>
                                  </p:childTnLst>
                                </p:cTn>
                              </p:par>
                              <p:par>
                                <p:cTn id="1309" presetID="0" presetClass="emph" presetSubtype="0" fill="hold" nodeType="withEffect">
                                  <p:stCondLst>
                                    <p:cond delay="6200"/>
                                  </p:stCondLst>
                                  <p:childTnLst>
                                    <p:animClr clrSpc="rgb" dir="cw">
                                      <p:cBhvr additive="base">
                                        <p:cTn id="1310" dur="1500" fill="hold"/>
                                        <p:tgtEl>
                                          <p:spTgt spid="68"/>
                                        </p:tgtEl>
                                        <p:attrNameLst>
                                          <p:attrName>fillcolor</p:attrName>
                                        </p:attrNameLst>
                                      </p:cBhvr>
                                      <p:from>
                                        <a:srgbClr val="C6E6E9"/>
                                      </p:from>
                                      <p:to>
                                        <a:srgbClr val="C6E6E9"/>
                                      </p:to>
                                    </p:animClr>
                                  </p:childTnLst>
                                </p:cTn>
                              </p:par>
                              <p:par>
                                <p:cTn id="1311" presetID="0" presetClass="emph" presetSubtype="0" fill="hold" nodeType="withEffect">
                                  <p:stCondLst>
                                    <p:cond delay="6200"/>
                                  </p:stCondLst>
                                  <p:childTnLst>
                                    <p:animClr clrSpc="rgb" dir="cw">
                                      <p:cBhvr additive="base">
                                        <p:cTn id="1312" dur="1500" fill="hold"/>
                                        <p:tgtEl>
                                          <p:spTgt spid="69"/>
                                        </p:tgtEl>
                                        <p:attrNameLst>
                                          <p:attrName>fillcolor</p:attrName>
                                        </p:attrNameLst>
                                      </p:cBhvr>
                                      <p:from>
                                        <a:srgbClr val="9ED5D8"/>
                                      </p:from>
                                      <p:to>
                                        <a:srgbClr val="9ED5D8"/>
                                      </p:to>
                                    </p:animClr>
                                  </p:childTnLst>
                                </p:cTn>
                              </p:par>
                              <p:par>
                                <p:cTn id="1313" presetID="0" presetClass="emph" presetSubtype="0" fill="hold" nodeType="withEffect">
                                  <p:stCondLst>
                                    <p:cond delay="6200"/>
                                  </p:stCondLst>
                                  <p:childTnLst>
                                    <p:animClr clrSpc="rgb" dir="cw">
                                      <p:cBhvr additive="base">
                                        <p:cTn id="1314" dur="1500" fill="hold"/>
                                        <p:tgtEl>
                                          <p:spTgt spid="70"/>
                                        </p:tgtEl>
                                        <p:attrNameLst>
                                          <p:attrName>fillcolor</p:attrName>
                                        </p:attrNameLst>
                                      </p:cBhvr>
                                      <p:from>
                                        <a:srgbClr val="82C5C9"/>
                                      </p:from>
                                      <p:to>
                                        <a:srgbClr val="82C5C9"/>
                                      </p:to>
                                    </p:animClr>
                                  </p:childTnLst>
                                </p:cTn>
                              </p:par>
                              <p:par>
                                <p:cTn id="1315" presetID="0" presetClass="emph" presetSubtype="0" fill="hold" nodeType="withEffect">
                                  <p:stCondLst>
                                    <p:cond delay="6200"/>
                                  </p:stCondLst>
                                  <p:childTnLst>
                                    <p:animClr clrSpc="rgb" dir="cw">
                                      <p:cBhvr additive="base">
                                        <p:cTn id="1316" dur="1500" fill="hold"/>
                                        <p:tgtEl>
                                          <p:spTgt spid="71"/>
                                        </p:tgtEl>
                                        <p:attrNameLst>
                                          <p:attrName>fillcolor</p:attrName>
                                        </p:attrNameLst>
                                      </p:cBhvr>
                                      <p:from>
                                        <a:srgbClr val="91D0D3"/>
                                      </p:from>
                                      <p:to>
                                        <a:srgbClr val="91D0D3"/>
                                      </p:to>
                                    </p:animClr>
                                  </p:childTnLst>
                                </p:cTn>
                              </p:par>
                              <p:par>
                                <p:cTn id="1317" presetID="0" presetClass="emph" presetSubtype="0" fill="hold" nodeType="withEffect">
                                  <p:stCondLst>
                                    <p:cond delay="6200"/>
                                  </p:stCondLst>
                                  <p:childTnLst>
                                    <p:animClr clrSpc="rgb" dir="cw">
                                      <p:cBhvr additive="base">
                                        <p:cTn id="1318" dur="1500" fill="hold"/>
                                        <p:tgtEl>
                                          <p:spTgt spid="72"/>
                                        </p:tgtEl>
                                        <p:attrNameLst>
                                          <p:attrName>fillcolor</p:attrName>
                                        </p:attrNameLst>
                                      </p:cBhvr>
                                      <p:from>
                                        <a:srgbClr val="B8E0E3"/>
                                      </p:from>
                                      <p:to>
                                        <a:srgbClr val="B8E0E3"/>
                                      </p:to>
                                    </p:animClr>
                                  </p:childTnLst>
                                </p:cTn>
                              </p:par>
                              <p:par>
                                <p:cTn id="1319" presetID="0" presetClass="emph" presetSubtype="0" fill="hold" nodeType="withEffect">
                                  <p:stCondLst>
                                    <p:cond delay="6200"/>
                                  </p:stCondLst>
                                  <p:childTnLst>
                                    <p:animClr clrSpc="rgb" dir="cw">
                                      <p:cBhvr additive="base">
                                        <p:cTn id="1320" dur="1500" fill="hold"/>
                                        <p:tgtEl>
                                          <p:spTgt spid="73"/>
                                        </p:tgtEl>
                                        <p:attrNameLst>
                                          <p:attrName>fillcolor</p:attrName>
                                        </p:attrNameLst>
                                      </p:cBhvr>
                                      <p:from>
                                        <a:srgbClr val="D3EBEE"/>
                                      </p:from>
                                      <p:to>
                                        <a:srgbClr val="D3EBEE"/>
                                      </p:to>
                                    </p:animClr>
                                  </p:childTnLst>
                                </p:cTn>
                              </p:par>
                              <p:par>
                                <p:cTn id="1321" presetID="0" presetClass="emph" presetSubtype="0" fill="hold" nodeType="withEffect">
                                  <p:stCondLst>
                                    <p:cond delay="6200"/>
                                  </p:stCondLst>
                                  <p:childTnLst>
                                    <p:animClr clrSpc="rgb" dir="cw">
                                      <p:cBhvr additive="base">
                                        <p:cTn id="1322" dur="1500" fill="hold"/>
                                        <p:tgtEl>
                                          <p:spTgt spid="74"/>
                                        </p:tgtEl>
                                        <p:attrNameLst>
                                          <p:attrName>fillcolor</p:attrName>
                                        </p:attrNameLst>
                                      </p:cBhvr>
                                      <p:from>
                                        <a:srgbClr val="60ADB2"/>
                                      </p:from>
                                      <p:to>
                                        <a:srgbClr val="60ADB2"/>
                                      </p:to>
                                    </p:animClr>
                                  </p:childTnLst>
                                </p:cTn>
                              </p:par>
                              <p:par>
                                <p:cTn id="1323" presetID="0" presetClass="emph" presetSubtype="0" fill="hold" nodeType="withEffect">
                                  <p:stCondLst>
                                    <p:cond delay="6200"/>
                                  </p:stCondLst>
                                  <p:childTnLst>
                                    <p:animClr clrSpc="rgb" dir="cw">
                                      <p:cBhvr additive="base">
                                        <p:cTn id="1324" dur="1500" fill="hold"/>
                                        <p:tgtEl>
                                          <p:spTgt spid="75"/>
                                        </p:tgtEl>
                                        <p:attrNameLst>
                                          <p:attrName>fillcolor</p:attrName>
                                        </p:attrNameLst>
                                      </p:cBhvr>
                                      <p:from>
                                        <a:srgbClr val="76BCC1"/>
                                      </p:from>
                                      <p:to>
                                        <a:srgbClr val="76BCC1"/>
                                      </p:to>
                                    </p:animClr>
                                  </p:childTnLst>
                                </p:cTn>
                              </p:par>
                              <p:par>
                                <p:cTn id="1325" presetID="0" presetClass="emph" presetSubtype="0" fill="hold" nodeType="withEffect">
                                  <p:stCondLst>
                                    <p:cond delay="6200"/>
                                  </p:stCondLst>
                                  <p:childTnLst>
                                    <p:animClr clrSpc="rgb" dir="cw">
                                      <p:cBhvr additive="base">
                                        <p:cTn id="1326" dur="1500" fill="hold"/>
                                        <p:tgtEl>
                                          <p:spTgt spid="76"/>
                                        </p:tgtEl>
                                        <p:attrNameLst>
                                          <p:attrName>fillcolor</p:attrName>
                                        </p:attrNameLst>
                                      </p:cBhvr>
                                      <p:from>
                                        <a:srgbClr val="ECF6F9"/>
                                      </p:from>
                                      <p:to>
                                        <a:srgbClr val="ECF6F9"/>
                                      </p:to>
                                    </p:animClr>
                                  </p:childTnLst>
                                </p:cTn>
                              </p:par>
                              <p:par>
                                <p:cTn id="1327" presetID="0" presetClass="emph" presetSubtype="0" fill="hold" nodeType="withEffect">
                                  <p:stCondLst>
                                    <p:cond delay="6200"/>
                                  </p:stCondLst>
                                  <p:childTnLst>
                                    <p:animClr clrSpc="rgb" dir="cw">
                                      <p:cBhvr additive="base">
                                        <p:cTn id="1328" dur="1500" fill="hold"/>
                                        <p:tgtEl>
                                          <p:spTgt spid="77"/>
                                        </p:tgtEl>
                                        <p:attrNameLst>
                                          <p:attrName>fillcolor</p:attrName>
                                        </p:attrNameLst>
                                      </p:cBhvr>
                                      <p:from>
                                        <a:srgbClr val="ECF6F9"/>
                                      </p:from>
                                      <p:to>
                                        <a:srgbClr val="ECF6F9"/>
                                      </p:to>
                                    </p:animClr>
                                  </p:childTnLst>
                                </p:cTn>
                              </p:par>
                              <p:par>
                                <p:cTn id="1329" presetID="0" presetClass="emph" presetSubtype="0" fill="hold" nodeType="withEffect">
                                  <p:stCondLst>
                                    <p:cond delay="6200"/>
                                  </p:stCondLst>
                                  <p:childTnLst>
                                    <p:animClr clrSpc="rgb" dir="cw">
                                      <p:cBhvr additive="base">
                                        <p:cTn id="1330" dur="1500" fill="hold"/>
                                        <p:tgtEl>
                                          <p:spTgt spid="78"/>
                                        </p:tgtEl>
                                        <p:attrNameLst>
                                          <p:attrName>fillcolor</p:attrName>
                                        </p:attrNameLst>
                                      </p:cBhvr>
                                      <p:from>
                                        <a:srgbClr val="EBF5F8"/>
                                      </p:from>
                                      <p:to>
                                        <a:srgbClr val="EBF5F8"/>
                                      </p:to>
                                    </p:animClr>
                                  </p:childTnLst>
                                </p:cTn>
                              </p:par>
                              <p:par>
                                <p:cTn id="1331" presetID="0" presetClass="emph" presetSubtype="0" fill="hold" nodeType="withEffect">
                                  <p:stCondLst>
                                    <p:cond delay="6200"/>
                                  </p:stCondLst>
                                  <p:childTnLst>
                                    <p:animClr clrSpc="rgb" dir="cw">
                                      <p:cBhvr additive="base">
                                        <p:cTn id="1332" dur="1500" fill="hold"/>
                                        <p:tgtEl>
                                          <p:spTgt spid="79"/>
                                        </p:tgtEl>
                                        <p:attrNameLst>
                                          <p:attrName>fillcolor</p:attrName>
                                        </p:attrNameLst>
                                      </p:cBhvr>
                                      <p:from>
                                        <a:srgbClr val="E7F4F7"/>
                                      </p:from>
                                      <p:to>
                                        <a:srgbClr val="E7F4F7"/>
                                      </p:to>
                                    </p:animClr>
                                  </p:childTnLst>
                                </p:cTn>
                              </p:par>
                              <p:par>
                                <p:cTn id="1333" presetID="0" presetClass="emph" presetSubtype="0" fill="hold" nodeType="withEffect">
                                  <p:stCondLst>
                                    <p:cond delay="6200"/>
                                  </p:stCondLst>
                                  <p:childTnLst>
                                    <p:animClr clrSpc="rgb" dir="cw">
                                      <p:cBhvr additive="base">
                                        <p:cTn id="1334" dur="1500" fill="hold"/>
                                        <p:tgtEl>
                                          <p:spTgt spid="80"/>
                                        </p:tgtEl>
                                        <p:attrNameLst>
                                          <p:attrName>fillcolor</p:attrName>
                                        </p:attrNameLst>
                                      </p:cBhvr>
                                      <p:from>
                                        <a:srgbClr val="BCE2E5"/>
                                      </p:from>
                                      <p:to>
                                        <a:srgbClr val="BCE2E5"/>
                                      </p:to>
                                    </p:animClr>
                                  </p:childTnLst>
                                </p:cTn>
                              </p:par>
                              <p:par>
                                <p:cTn id="1335" presetID="0" presetClass="emph" presetSubtype="0" fill="hold" nodeType="withEffect">
                                  <p:stCondLst>
                                    <p:cond delay="6200"/>
                                  </p:stCondLst>
                                  <p:childTnLst>
                                    <p:animClr clrSpc="rgb" dir="cw">
                                      <p:cBhvr additive="base">
                                        <p:cTn id="1336" dur="1500" fill="hold"/>
                                        <p:tgtEl>
                                          <p:spTgt spid="81"/>
                                        </p:tgtEl>
                                        <p:attrNameLst>
                                          <p:attrName>fillcolor</p:attrName>
                                        </p:attrNameLst>
                                      </p:cBhvr>
                                      <p:from>
                                        <a:srgbClr val="D6EDF0"/>
                                      </p:from>
                                      <p:to>
                                        <a:srgbClr val="D6EDF0"/>
                                      </p:to>
                                    </p:animClr>
                                  </p:childTnLst>
                                </p:cTn>
                              </p:par>
                              <p:par>
                                <p:cTn id="1337" presetID="0" presetClass="emph" presetSubtype="0" fill="hold" nodeType="withEffect">
                                  <p:stCondLst>
                                    <p:cond delay="6200"/>
                                  </p:stCondLst>
                                  <p:childTnLst>
                                    <p:animClr clrSpc="rgb" dir="cw">
                                      <p:cBhvr additive="base">
                                        <p:cTn id="1338" dur="1500" fill="hold"/>
                                        <p:tgtEl>
                                          <p:spTgt spid="82"/>
                                        </p:tgtEl>
                                        <p:attrNameLst>
                                          <p:attrName>fillcolor</p:attrName>
                                        </p:attrNameLst>
                                      </p:cBhvr>
                                      <p:from>
                                        <a:srgbClr val="A2D7DA"/>
                                      </p:from>
                                      <p:to>
                                        <a:srgbClr val="A2D7DA"/>
                                      </p:to>
                                    </p:animClr>
                                  </p:childTnLst>
                                </p:cTn>
                              </p:par>
                              <p:par>
                                <p:cTn id="1339" presetID="0" presetClass="emph" presetSubtype="0" fill="hold" nodeType="withEffect">
                                  <p:stCondLst>
                                    <p:cond delay="6200"/>
                                  </p:stCondLst>
                                  <p:childTnLst>
                                    <p:animClr clrSpc="rgb" dir="cw">
                                      <p:cBhvr additive="base">
                                        <p:cTn id="1340" dur="1500" fill="hold"/>
                                        <p:tgtEl>
                                          <p:spTgt spid="83"/>
                                        </p:tgtEl>
                                        <p:attrNameLst>
                                          <p:attrName>fillcolor</p:attrName>
                                        </p:attrNameLst>
                                      </p:cBhvr>
                                      <p:from>
                                        <a:srgbClr val="A2D7DA"/>
                                      </p:from>
                                      <p:to>
                                        <a:srgbClr val="A2D7DA"/>
                                      </p:to>
                                    </p:animClr>
                                  </p:childTnLst>
                                </p:cTn>
                              </p:par>
                              <p:par>
                                <p:cTn id="1341" presetID="0" presetClass="emph" presetSubtype="0" fill="hold" nodeType="withEffect">
                                  <p:stCondLst>
                                    <p:cond delay="6200"/>
                                  </p:stCondLst>
                                  <p:childTnLst>
                                    <p:animClr clrSpc="rgb" dir="cw">
                                      <p:cBhvr additive="base">
                                        <p:cTn id="1342" dur="1500" fill="hold"/>
                                        <p:tgtEl>
                                          <p:spTgt spid="84"/>
                                        </p:tgtEl>
                                        <p:attrNameLst>
                                          <p:attrName>fillcolor</p:attrName>
                                        </p:attrNameLst>
                                      </p:cBhvr>
                                      <p:from>
                                        <a:srgbClr val="80C4C7"/>
                                      </p:from>
                                      <p:to>
                                        <a:srgbClr val="80C4C7"/>
                                      </p:to>
                                    </p:animClr>
                                  </p:childTnLst>
                                </p:cTn>
                              </p:par>
                              <p:par>
                                <p:cTn id="1343" presetID="0" presetClass="emph" presetSubtype="0" fill="hold" nodeType="withEffect">
                                  <p:stCondLst>
                                    <p:cond delay="6200"/>
                                  </p:stCondLst>
                                  <p:childTnLst>
                                    <p:animClr clrSpc="rgb" dir="cw">
                                      <p:cBhvr additive="base">
                                        <p:cTn id="1344" dur="1500" fill="hold"/>
                                        <p:tgtEl>
                                          <p:spTgt spid="85"/>
                                        </p:tgtEl>
                                        <p:attrNameLst>
                                          <p:attrName>fillcolor</p:attrName>
                                        </p:attrNameLst>
                                      </p:cBhvr>
                                      <p:from>
                                        <a:srgbClr val="70B8BD"/>
                                      </p:from>
                                      <p:to>
                                        <a:srgbClr val="70B8BD"/>
                                      </p:to>
                                    </p:animClr>
                                  </p:childTnLst>
                                </p:cTn>
                              </p:par>
                              <p:par>
                                <p:cTn id="1345" presetID="0" presetClass="emph" presetSubtype="0" fill="hold" nodeType="withEffect">
                                  <p:stCondLst>
                                    <p:cond delay="6200"/>
                                  </p:stCondLst>
                                  <p:childTnLst>
                                    <p:animClr clrSpc="rgb" dir="cw">
                                      <p:cBhvr additive="base">
                                        <p:cTn id="1346" dur="1500" fill="hold"/>
                                        <p:tgtEl>
                                          <p:spTgt spid="86"/>
                                        </p:tgtEl>
                                        <p:attrNameLst>
                                          <p:attrName>fillcolor</p:attrName>
                                        </p:attrNameLst>
                                      </p:cBhvr>
                                      <p:from>
                                        <a:srgbClr val="4B9DA3"/>
                                      </p:from>
                                      <p:to>
                                        <a:srgbClr val="4B9DA3"/>
                                      </p:to>
                                    </p:animClr>
                                  </p:childTnLst>
                                </p:cTn>
                              </p:par>
                              <p:par>
                                <p:cTn id="1347" presetID="0" presetClass="emph" presetSubtype="0" fill="hold" nodeType="withEffect">
                                  <p:stCondLst>
                                    <p:cond delay="6200"/>
                                  </p:stCondLst>
                                  <p:childTnLst>
                                    <p:animClr clrSpc="rgb" dir="cw">
                                      <p:cBhvr additive="base">
                                        <p:cTn id="1348" dur="1500" fill="hold"/>
                                        <p:tgtEl>
                                          <p:spTgt spid="87"/>
                                        </p:tgtEl>
                                        <p:attrNameLst>
                                          <p:attrName>fillcolor</p:attrName>
                                        </p:attrNameLst>
                                      </p:cBhvr>
                                      <p:from>
                                        <a:srgbClr val="51A2A8"/>
                                      </p:from>
                                      <p:to>
                                        <a:srgbClr val="51A2A8"/>
                                      </p:to>
                                    </p:animClr>
                                  </p:childTnLst>
                                </p:cTn>
                              </p:par>
                              <p:par>
                                <p:cTn id="1349" presetID="0" presetClass="emph" presetSubtype="0" fill="hold" nodeType="withEffect">
                                  <p:stCondLst>
                                    <p:cond delay="6200"/>
                                  </p:stCondLst>
                                  <p:childTnLst>
                                    <p:animClr clrSpc="rgb" dir="cw">
                                      <p:cBhvr additive="base">
                                        <p:cTn id="1350" dur="1500" fill="hold"/>
                                        <p:tgtEl>
                                          <p:spTgt spid="88"/>
                                        </p:tgtEl>
                                        <p:attrNameLst>
                                          <p:attrName>fillcolor</p:attrName>
                                        </p:attrNameLst>
                                      </p:cBhvr>
                                      <p:from>
                                        <a:srgbClr val="B6DFE2"/>
                                      </p:from>
                                      <p:to>
                                        <a:srgbClr val="B6DFE2"/>
                                      </p:to>
                                    </p:animClr>
                                  </p:childTnLst>
                                </p:cTn>
                              </p:par>
                              <p:par>
                                <p:cTn id="1351" presetID="0" presetClass="emph" presetSubtype="0" fill="hold" nodeType="withEffect">
                                  <p:stCondLst>
                                    <p:cond delay="6200"/>
                                  </p:stCondLst>
                                  <p:childTnLst>
                                    <p:animClr clrSpc="rgb" dir="cw">
                                      <p:cBhvr additive="base">
                                        <p:cTn id="1352" dur="1500" fill="hold"/>
                                        <p:tgtEl>
                                          <p:spTgt spid="89"/>
                                        </p:tgtEl>
                                        <p:attrNameLst>
                                          <p:attrName>fillcolor</p:attrName>
                                        </p:attrNameLst>
                                      </p:cBhvr>
                                      <p:from>
                                        <a:srgbClr val="A2D7DA"/>
                                      </p:from>
                                      <p:to>
                                        <a:srgbClr val="A2D7DA"/>
                                      </p:to>
                                    </p:animClr>
                                  </p:childTnLst>
                                </p:cTn>
                              </p:par>
                              <p:par>
                                <p:cTn id="1353" presetID="0" presetClass="emph" presetSubtype="0" fill="hold" nodeType="withEffect">
                                  <p:stCondLst>
                                    <p:cond delay="6200"/>
                                  </p:stCondLst>
                                  <p:childTnLst>
                                    <p:animClr clrSpc="rgb" dir="cw">
                                      <p:cBhvr additive="base">
                                        <p:cTn id="1354" dur="1500" fill="hold"/>
                                        <p:tgtEl>
                                          <p:spTgt spid="90"/>
                                        </p:tgtEl>
                                        <p:attrNameLst>
                                          <p:attrName>fillcolor</p:attrName>
                                        </p:attrNameLst>
                                      </p:cBhvr>
                                      <p:from>
                                        <a:srgbClr val="C7E6E9"/>
                                      </p:from>
                                      <p:to>
                                        <a:srgbClr val="C7E6E9"/>
                                      </p:to>
                                    </p:animClr>
                                  </p:childTnLst>
                                </p:cTn>
                              </p:par>
                              <p:par>
                                <p:cTn id="1355" presetID="0" presetClass="emph" presetSubtype="0" fill="hold" nodeType="withEffect">
                                  <p:stCondLst>
                                    <p:cond delay="6200"/>
                                  </p:stCondLst>
                                  <p:childTnLst>
                                    <p:animClr clrSpc="rgb" dir="cw">
                                      <p:cBhvr additive="base">
                                        <p:cTn id="1356" dur="1500" fill="hold"/>
                                        <p:tgtEl>
                                          <p:spTgt spid="91"/>
                                        </p:tgtEl>
                                        <p:attrNameLst>
                                          <p:attrName>fillcolor</p:attrName>
                                        </p:attrNameLst>
                                      </p:cBhvr>
                                      <p:from>
                                        <a:srgbClr val="CCE8EB"/>
                                      </p:from>
                                      <p:to>
                                        <a:srgbClr val="CCE8EB"/>
                                      </p:to>
                                    </p:animClr>
                                  </p:childTnLst>
                                </p:cTn>
                              </p:par>
                              <p:par>
                                <p:cTn id="1357" presetID="0" presetClass="emph" presetSubtype="0" fill="hold" nodeType="withEffect">
                                  <p:stCondLst>
                                    <p:cond delay="6200"/>
                                  </p:stCondLst>
                                  <p:childTnLst>
                                    <p:animClr clrSpc="rgb" dir="cw">
                                      <p:cBhvr additive="base">
                                        <p:cTn id="1358" dur="1500" fill="hold"/>
                                        <p:tgtEl>
                                          <p:spTgt spid="92"/>
                                        </p:tgtEl>
                                        <p:attrNameLst>
                                          <p:attrName>fillcolor</p:attrName>
                                        </p:attrNameLst>
                                      </p:cBhvr>
                                      <p:from>
                                        <a:srgbClr val="A9D9DC"/>
                                      </p:from>
                                      <p:to>
                                        <a:srgbClr val="A9D9DC"/>
                                      </p:to>
                                    </p:animClr>
                                  </p:childTnLst>
                                </p:cTn>
                              </p:par>
                              <p:par>
                                <p:cTn id="1359" presetID="0" presetClass="emph" presetSubtype="0" fill="hold" nodeType="withEffect">
                                  <p:stCondLst>
                                    <p:cond delay="6200"/>
                                  </p:stCondLst>
                                  <p:childTnLst>
                                    <p:animClr clrSpc="rgb" dir="cw">
                                      <p:cBhvr additive="base">
                                        <p:cTn id="1360" dur="1500" fill="hold"/>
                                        <p:tgtEl>
                                          <p:spTgt spid="93"/>
                                        </p:tgtEl>
                                        <p:attrNameLst>
                                          <p:attrName>fillcolor</p:attrName>
                                        </p:attrNameLst>
                                      </p:cBhvr>
                                      <p:from>
                                        <a:srgbClr val="97D2D5"/>
                                      </p:from>
                                      <p:to>
                                        <a:srgbClr val="97D2D5"/>
                                      </p:to>
                                    </p:animClr>
                                  </p:childTnLst>
                                </p:cTn>
                              </p:par>
                              <p:par>
                                <p:cTn id="1361" presetID="0" presetClass="emph" presetSubtype="0" fill="hold" nodeType="withEffect">
                                  <p:stCondLst>
                                    <p:cond delay="6200"/>
                                  </p:stCondLst>
                                  <p:childTnLst>
                                    <p:animClr clrSpc="rgb" dir="cw">
                                      <p:cBhvr additive="base">
                                        <p:cTn id="1362" dur="1500" fill="hold"/>
                                        <p:tgtEl>
                                          <p:spTgt spid="94"/>
                                        </p:tgtEl>
                                        <p:attrNameLst>
                                          <p:attrName>fillcolor</p:attrName>
                                        </p:attrNameLst>
                                      </p:cBhvr>
                                      <p:from>
                                        <a:srgbClr val="C8E6E9"/>
                                      </p:from>
                                      <p:to>
                                        <a:srgbClr val="C8E6E9"/>
                                      </p:to>
                                    </p:animClr>
                                  </p:childTnLst>
                                </p:cTn>
                              </p:par>
                              <p:par>
                                <p:cTn id="1363" presetID="0" presetClass="emph" presetSubtype="0" fill="hold" nodeType="withEffect">
                                  <p:stCondLst>
                                    <p:cond delay="6200"/>
                                  </p:stCondLst>
                                  <p:childTnLst>
                                    <p:animClr clrSpc="rgb" dir="cw">
                                      <p:cBhvr additive="base">
                                        <p:cTn id="1364" dur="1500" fill="hold"/>
                                        <p:tgtEl>
                                          <p:spTgt spid="95"/>
                                        </p:tgtEl>
                                        <p:attrNameLst>
                                          <p:attrName>fillcolor</p:attrName>
                                        </p:attrNameLst>
                                      </p:cBhvr>
                                      <p:from>
                                        <a:srgbClr val="CFEAED"/>
                                      </p:from>
                                      <p:to>
                                        <a:srgbClr val="CFEAED"/>
                                      </p:to>
                                    </p:animClr>
                                  </p:childTnLst>
                                </p:cTn>
                              </p:par>
                              <p:par>
                                <p:cTn id="1365" presetID="0" presetClass="emph" presetSubtype="0" fill="hold" nodeType="withEffect">
                                  <p:stCondLst>
                                    <p:cond delay="6200"/>
                                  </p:stCondLst>
                                  <p:childTnLst>
                                    <p:animClr clrSpc="rgb" dir="cw">
                                      <p:cBhvr additive="base">
                                        <p:cTn id="1366" dur="1500" fill="hold"/>
                                        <p:tgtEl>
                                          <p:spTgt spid="96"/>
                                        </p:tgtEl>
                                        <p:attrNameLst>
                                          <p:attrName>fillcolor</p:attrName>
                                        </p:attrNameLst>
                                      </p:cBhvr>
                                      <p:from>
                                        <a:srgbClr val="A5D8DB"/>
                                      </p:from>
                                      <p:to>
                                        <a:srgbClr val="A5D8DB"/>
                                      </p:to>
                                    </p:animClr>
                                  </p:childTnLst>
                                </p:cTn>
                              </p:par>
                              <p:par>
                                <p:cTn id="1367" presetID="0" presetClass="emph" presetSubtype="0" fill="hold" nodeType="withEffect">
                                  <p:stCondLst>
                                    <p:cond delay="6200"/>
                                  </p:stCondLst>
                                  <p:childTnLst>
                                    <p:animClr clrSpc="rgb" dir="cw">
                                      <p:cBhvr additive="base">
                                        <p:cTn id="1368" dur="1500" fill="hold"/>
                                        <p:tgtEl>
                                          <p:spTgt spid="97"/>
                                        </p:tgtEl>
                                        <p:attrNameLst>
                                          <p:attrName>fillcolor</p:attrName>
                                        </p:attrNameLst>
                                      </p:cBhvr>
                                      <p:from>
                                        <a:srgbClr val="A1D6D9"/>
                                      </p:from>
                                      <p:to>
                                        <a:srgbClr val="A1D6D9"/>
                                      </p:to>
                                    </p:animClr>
                                  </p:childTnLst>
                                </p:cTn>
                              </p:par>
                              <p:par>
                                <p:cTn id="1369" presetID="0" presetClass="emph" presetSubtype="0" fill="hold" nodeType="withEffect">
                                  <p:stCondLst>
                                    <p:cond delay="6200"/>
                                  </p:stCondLst>
                                  <p:childTnLst>
                                    <p:animClr clrSpc="rgb" dir="cw">
                                      <p:cBhvr additive="base">
                                        <p:cTn id="1370" dur="1500" fill="hold"/>
                                        <p:tgtEl>
                                          <p:spTgt spid="98"/>
                                        </p:tgtEl>
                                        <p:attrNameLst>
                                          <p:attrName>fillcolor</p:attrName>
                                        </p:attrNameLst>
                                      </p:cBhvr>
                                      <p:from>
                                        <a:srgbClr val="1A374F"/>
                                      </p:from>
                                      <p:to>
                                        <a:srgbClr val="1A374F"/>
                                      </p:to>
                                    </p:animClr>
                                  </p:childTnLst>
                                </p:cTn>
                              </p:par>
                              <p:par>
                                <p:cTn id="1371" presetID="0" presetClass="emph" presetSubtype="0" fill="hold" nodeType="withEffect">
                                  <p:stCondLst>
                                    <p:cond delay="6200"/>
                                  </p:stCondLst>
                                  <p:childTnLst>
                                    <p:animClr clrSpc="rgb" dir="cw">
                                      <p:cBhvr additive="base">
                                        <p:cTn id="1372" dur="1500" fill="hold"/>
                                        <p:tgtEl>
                                          <p:spTgt spid="99"/>
                                        </p:tgtEl>
                                        <p:attrNameLst>
                                          <p:attrName>fillcolor</p:attrName>
                                        </p:attrNameLst>
                                      </p:cBhvr>
                                      <p:from>
                                        <a:srgbClr val="192F49"/>
                                      </p:from>
                                      <p:to>
                                        <a:srgbClr val="192F49"/>
                                      </p:to>
                                    </p:animClr>
                                  </p:childTnLst>
                                </p:cTn>
                              </p:par>
                              <p:par>
                                <p:cTn id="1373" presetID="0" presetClass="emph" presetSubtype="0" fill="hold" nodeType="withEffect">
                                  <p:stCondLst>
                                    <p:cond delay="6200"/>
                                  </p:stCondLst>
                                  <p:childTnLst>
                                    <p:animClr clrSpc="rgb" dir="cw">
                                      <p:cBhvr additive="base">
                                        <p:cTn id="1374" dur="1500" fill="hold"/>
                                        <p:tgtEl>
                                          <p:spTgt spid="100"/>
                                        </p:tgtEl>
                                        <p:attrNameLst>
                                          <p:attrName>fillcolor</p:attrName>
                                        </p:attrNameLst>
                                      </p:cBhvr>
                                      <p:from>
                                        <a:srgbClr val="EAF5F8"/>
                                      </p:from>
                                      <p:to>
                                        <a:srgbClr val="EAF5F8"/>
                                      </p:to>
                                    </p:animClr>
                                  </p:childTnLst>
                                </p:cTn>
                              </p:par>
                              <p:par>
                                <p:cTn id="1375" presetID="0" presetClass="emph" presetSubtype="0" fill="hold" nodeType="withEffect">
                                  <p:stCondLst>
                                    <p:cond delay="6200"/>
                                  </p:stCondLst>
                                  <p:childTnLst>
                                    <p:animClr clrSpc="rgb" dir="cw">
                                      <p:cBhvr additive="base">
                                        <p:cTn id="1376" dur="1500" fill="hold"/>
                                        <p:tgtEl>
                                          <p:spTgt spid="101"/>
                                        </p:tgtEl>
                                        <p:attrNameLst>
                                          <p:attrName>fillcolor</p:attrName>
                                        </p:attrNameLst>
                                      </p:cBhvr>
                                      <p:from>
                                        <a:srgbClr val="ECF5F8"/>
                                      </p:from>
                                      <p:to>
                                        <a:srgbClr val="ECF5F8"/>
                                      </p:to>
                                    </p:animClr>
                                  </p:childTnLst>
                                </p:cTn>
                              </p:par>
                              <p:par>
                                <p:cTn id="1377" presetID="0" presetClass="emph" presetSubtype="0" fill="hold" nodeType="withEffect">
                                  <p:stCondLst>
                                    <p:cond delay="6200"/>
                                  </p:stCondLst>
                                  <p:childTnLst>
                                    <p:animClr clrSpc="rgb" dir="cw">
                                      <p:cBhvr additive="base">
                                        <p:cTn id="1378" dur="1500" fill="hold"/>
                                        <p:tgtEl>
                                          <p:spTgt spid="102"/>
                                        </p:tgtEl>
                                        <p:attrNameLst>
                                          <p:attrName>fillcolor</p:attrName>
                                        </p:attrNameLst>
                                      </p:cBhvr>
                                      <p:from>
                                        <a:srgbClr val="E2F1F4"/>
                                      </p:from>
                                      <p:to>
                                        <a:srgbClr val="E2F1F4"/>
                                      </p:to>
                                    </p:animClr>
                                  </p:childTnLst>
                                </p:cTn>
                              </p:par>
                              <p:par>
                                <p:cTn id="1379" presetID="0" presetClass="emph" presetSubtype="0" fill="hold" nodeType="withEffect">
                                  <p:stCondLst>
                                    <p:cond delay="6200"/>
                                  </p:stCondLst>
                                  <p:childTnLst>
                                    <p:animClr clrSpc="rgb" dir="cw">
                                      <p:cBhvr additive="base">
                                        <p:cTn id="1380" dur="1500" fill="hold"/>
                                        <p:tgtEl>
                                          <p:spTgt spid="103"/>
                                        </p:tgtEl>
                                        <p:attrNameLst>
                                          <p:attrName>fillcolor</p:attrName>
                                        </p:attrNameLst>
                                      </p:cBhvr>
                                      <p:from>
                                        <a:srgbClr val="E8F4F7"/>
                                      </p:from>
                                      <p:to>
                                        <a:srgbClr val="E8F4F7"/>
                                      </p:to>
                                    </p:animClr>
                                  </p:childTnLst>
                                </p:cTn>
                              </p:par>
                              <p:par>
                                <p:cTn id="1381" presetID="0" presetClass="emph" presetSubtype="0" fill="hold" nodeType="withEffect">
                                  <p:stCondLst>
                                    <p:cond delay="6200"/>
                                  </p:stCondLst>
                                  <p:childTnLst>
                                    <p:animClr clrSpc="rgb" dir="cw">
                                      <p:cBhvr additive="base">
                                        <p:cTn id="1382" dur="1500" fill="hold"/>
                                        <p:tgtEl>
                                          <p:spTgt spid="104"/>
                                        </p:tgtEl>
                                        <p:attrNameLst>
                                          <p:attrName>fillcolor</p:attrName>
                                        </p:attrNameLst>
                                      </p:cBhvr>
                                      <p:from>
                                        <a:srgbClr val="E6F3F6"/>
                                      </p:from>
                                      <p:to>
                                        <a:srgbClr val="E6F3F6"/>
                                      </p:to>
                                    </p:animClr>
                                  </p:childTnLst>
                                </p:cTn>
                              </p:par>
                              <p:par>
                                <p:cTn id="1383" presetID="0" presetClass="emph" presetSubtype="0" fill="hold" nodeType="withEffect">
                                  <p:stCondLst>
                                    <p:cond delay="6200"/>
                                  </p:stCondLst>
                                  <p:childTnLst>
                                    <p:animClr clrSpc="rgb" dir="cw">
                                      <p:cBhvr additive="base">
                                        <p:cTn id="1384" dur="1500" fill="hold"/>
                                        <p:tgtEl>
                                          <p:spTgt spid="105"/>
                                        </p:tgtEl>
                                        <p:attrNameLst>
                                          <p:attrName>fillcolor</p:attrName>
                                        </p:attrNameLst>
                                      </p:cBhvr>
                                      <p:from>
                                        <a:srgbClr val="E2F1F4"/>
                                      </p:from>
                                      <p:to>
                                        <a:srgbClr val="E2F1F4"/>
                                      </p:to>
                                    </p:animClr>
                                  </p:childTnLst>
                                </p:cTn>
                              </p:par>
                              <p:par>
                                <p:cTn id="1385" presetID="0" presetClass="emph" presetSubtype="0" fill="hold" nodeType="withEffect">
                                  <p:stCondLst>
                                    <p:cond delay="6200"/>
                                  </p:stCondLst>
                                  <p:childTnLst>
                                    <p:animClr clrSpc="rgb" dir="cw">
                                      <p:cBhvr additive="base">
                                        <p:cTn id="1386" dur="1500" fill="hold"/>
                                        <p:tgtEl>
                                          <p:spTgt spid="106"/>
                                        </p:tgtEl>
                                        <p:attrNameLst>
                                          <p:attrName>fillcolor</p:attrName>
                                        </p:attrNameLst>
                                      </p:cBhvr>
                                      <p:from>
                                        <a:srgbClr val="D5ECEF"/>
                                      </p:from>
                                      <p:to>
                                        <a:srgbClr val="D5ECEF"/>
                                      </p:to>
                                    </p:animClr>
                                  </p:childTnLst>
                                </p:cTn>
                              </p:par>
                              <p:par>
                                <p:cTn id="1387" presetID="0" presetClass="emph" presetSubtype="0" fill="hold" nodeType="withEffect">
                                  <p:stCondLst>
                                    <p:cond delay="6200"/>
                                  </p:stCondLst>
                                  <p:childTnLst>
                                    <p:animClr clrSpc="rgb" dir="cw">
                                      <p:cBhvr additive="base">
                                        <p:cTn id="1388" dur="1500" fill="hold"/>
                                        <p:tgtEl>
                                          <p:spTgt spid="107"/>
                                        </p:tgtEl>
                                        <p:attrNameLst>
                                          <p:attrName>fillcolor</p:attrName>
                                        </p:attrNameLst>
                                      </p:cBhvr>
                                      <p:from>
                                        <a:srgbClr val="DAEEF1"/>
                                      </p:from>
                                      <p:to>
                                        <a:srgbClr val="DAEEF1"/>
                                      </p:to>
                                    </p:animClr>
                                  </p:childTnLst>
                                </p:cTn>
                              </p:par>
                              <p:par>
                                <p:cTn id="1389" presetID="0" presetClass="emph" presetSubtype="0" fill="hold" nodeType="withEffect">
                                  <p:stCondLst>
                                    <p:cond delay="6200"/>
                                  </p:stCondLst>
                                  <p:childTnLst>
                                    <p:animClr clrSpc="rgb" dir="cw">
                                      <p:cBhvr additive="base">
                                        <p:cTn id="1390" dur="1500" fill="hold"/>
                                        <p:tgtEl>
                                          <p:spTgt spid="108"/>
                                        </p:tgtEl>
                                        <p:attrNameLst>
                                          <p:attrName>fillcolor</p:attrName>
                                        </p:attrNameLst>
                                      </p:cBhvr>
                                      <p:from>
                                        <a:srgbClr val="DDEFF2"/>
                                      </p:from>
                                      <p:to>
                                        <a:srgbClr val="DDEFF2"/>
                                      </p:to>
                                    </p:animClr>
                                  </p:childTnLst>
                                </p:cTn>
                              </p:par>
                              <p:par>
                                <p:cTn id="1391" presetID="0" presetClass="emph" presetSubtype="0" fill="hold" nodeType="withEffect">
                                  <p:stCondLst>
                                    <p:cond delay="6200"/>
                                  </p:stCondLst>
                                  <p:childTnLst>
                                    <p:animClr clrSpc="rgb" dir="cw">
                                      <p:cBhvr additive="base">
                                        <p:cTn id="1392" dur="1500" fill="hold"/>
                                        <p:tgtEl>
                                          <p:spTgt spid="109"/>
                                        </p:tgtEl>
                                        <p:attrNameLst>
                                          <p:attrName>fillcolor</p:attrName>
                                        </p:attrNameLst>
                                      </p:cBhvr>
                                      <p:from>
                                        <a:srgbClr val="C9E7EA"/>
                                      </p:from>
                                      <p:to>
                                        <a:srgbClr val="C9E7EA"/>
                                      </p:to>
                                    </p:animClr>
                                  </p:childTnLst>
                                </p:cTn>
                              </p:par>
                              <p:par>
                                <p:cTn id="1393" presetID="0" presetClass="emph" presetSubtype="0" fill="hold" nodeType="withEffect">
                                  <p:stCondLst>
                                    <p:cond delay="6200"/>
                                  </p:stCondLst>
                                  <p:childTnLst>
                                    <p:animClr clrSpc="rgb" dir="cw">
                                      <p:cBhvr additive="base">
                                        <p:cTn id="1394" dur="1500" fill="hold"/>
                                        <p:tgtEl>
                                          <p:spTgt spid="110"/>
                                        </p:tgtEl>
                                        <p:attrNameLst>
                                          <p:attrName>fillcolor</p:attrName>
                                        </p:attrNameLst>
                                      </p:cBhvr>
                                      <p:from>
                                        <a:srgbClr val="A8D9DC"/>
                                      </p:from>
                                      <p:to>
                                        <a:srgbClr val="A8D9DC"/>
                                      </p:to>
                                    </p:animClr>
                                  </p:childTnLst>
                                </p:cTn>
                              </p:par>
                              <p:par>
                                <p:cTn id="1395" presetID="0" presetClass="emph" presetSubtype="0" fill="hold" nodeType="withEffect">
                                  <p:stCondLst>
                                    <p:cond delay="6200"/>
                                  </p:stCondLst>
                                  <p:childTnLst>
                                    <p:animClr clrSpc="rgb" dir="cw">
                                      <p:cBhvr additive="base">
                                        <p:cTn id="1396" dur="1500" fill="hold"/>
                                        <p:tgtEl>
                                          <p:spTgt spid="111"/>
                                        </p:tgtEl>
                                        <p:attrNameLst>
                                          <p:attrName>fillcolor</p:attrName>
                                        </p:attrNameLst>
                                      </p:cBhvr>
                                      <p:from>
                                        <a:srgbClr val="A4D8DB"/>
                                      </p:from>
                                      <p:to>
                                        <a:srgbClr val="A4D8DB"/>
                                      </p:to>
                                    </p:animClr>
                                  </p:childTnLst>
                                </p:cTn>
                              </p:par>
                              <p:par>
                                <p:cTn id="1397" presetID="0" presetClass="emph" presetSubtype="0" fill="hold" nodeType="withEffect">
                                  <p:stCondLst>
                                    <p:cond delay="6200"/>
                                  </p:stCondLst>
                                  <p:childTnLst>
                                    <p:animClr clrSpc="rgb" dir="cw">
                                      <p:cBhvr additive="base">
                                        <p:cTn id="1398" dur="1500" fill="hold"/>
                                        <p:tgtEl>
                                          <p:spTgt spid="112"/>
                                        </p:tgtEl>
                                        <p:attrNameLst>
                                          <p:attrName>fillcolor</p:attrName>
                                        </p:attrNameLst>
                                      </p:cBhvr>
                                      <p:from>
                                        <a:srgbClr val="4C9EA4"/>
                                      </p:from>
                                      <p:to>
                                        <a:srgbClr val="4C9EA4"/>
                                      </p:to>
                                    </p:animClr>
                                  </p:childTnLst>
                                </p:cTn>
                              </p:par>
                              <p:par>
                                <p:cTn id="1399" presetID="0" presetClass="emph" presetSubtype="0" fill="hold" nodeType="withEffect">
                                  <p:stCondLst>
                                    <p:cond delay="6200"/>
                                  </p:stCondLst>
                                  <p:childTnLst>
                                    <p:animClr clrSpc="rgb" dir="cw">
                                      <p:cBhvr additive="base">
                                        <p:cTn id="1400" dur="1500" fill="hold"/>
                                        <p:tgtEl>
                                          <p:spTgt spid="113"/>
                                        </p:tgtEl>
                                        <p:attrNameLst>
                                          <p:attrName>fillcolor</p:attrName>
                                        </p:attrNameLst>
                                      </p:cBhvr>
                                      <p:from>
                                        <a:srgbClr val="4FA0A6"/>
                                      </p:from>
                                      <p:to>
                                        <a:srgbClr val="4FA0A6"/>
                                      </p:to>
                                    </p:animClr>
                                  </p:childTnLst>
                                </p:cTn>
                              </p:par>
                              <p:par>
                                <p:cTn id="1401" presetID="0" presetClass="emph" presetSubtype="0" fill="hold" nodeType="withEffect">
                                  <p:stCondLst>
                                    <p:cond delay="6200"/>
                                  </p:stCondLst>
                                  <p:childTnLst>
                                    <p:animClr clrSpc="rgb" dir="cw">
                                      <p:cBhvr additive="base">
                                        <p:cTn id="1402" dur="1500" fill="hold"/>
                                        <p:tgtEl>
                                          <p:spTgt spid="114"/>
                                        </p:tgtEl>
                                        <p:attrNameLst>
                                          <p:attrName>fillcolor</p:attrName>
                                        </p:attrNameLst>
                                      </p:cBhvr>
                                      <p:from>
                                        <a:srgbClr val="76BCC0"/>
                                      </p:from>
                                      <p:to>
                                        <a:srgbClr val="76BCC0"/>
                                      </p:to>
                                    </p:animClr>
                                  </p:childTnLst>
                                </p:cTn>
                              </p:par>
                              <p:par>
                                <p:cTn id="1403" presetID="0" presetClass="emph" presetSubtype="0" fill="hold" nodeType="withEffect">
                                  <p:stCondLst>
                                    <p:cond delay="6200"/>
                                  </p:stCondLst>
                                  <p:childTnLst>
                                    <p:animClr clrSpc="rgb" dir="cw">
                                      <p:cBhvr additive="base">
                                        <p:cTn id="1404" dur="1500" fill="hold"/>
                                        <p:tgtEl>
                                          <p:spTgt spid="115"/>
                                        </p:tgtEl>
                                        <p:attrNameLst>
                                          <p:attrName>fillcolor</p:attrName>
                                        </p:attrNameLst>
                                      </p:cBhvr>
                                      <p:from>
                                        <a:srgbClr val="97D2D5"/>
                                      </p:from>
                                      <p:to>
                                        <a:srgbClr val="97D2D5"/>
                                      </p:to>
                                    </p:animClr>
                                  </p:childTnLst>
                                </p:cTn>
                              </p:par>
                              <p:par>
                                <p:cTn id="1405" presetID="0" presetClass="emph" presetSubtype="0" fill="hold" nodeType="withEffect">
                                  <p:stCondLst>
                                    <p:cond delay="6200"/>
                                  </p:stCondLst>
                                  <p:childTnLst>
                                    <p:animClr clrSpc="rgb" dir="cw">
                                      <p:cBhvr additive="base">
                                        <p:cTn id="1406" dur="1500" fill="hold"/>
                                        <p:tgtEl>
                                          <p:spTgt spid="116"/>
                                        </p:tgtEl>
                                        <p:attrNameLst>
                                          <p:attrName>fillcolor</p:attrName>
                                        </p:attrNameLst>
                                      </p:cBhvr>
                                      <p:from>
                                        <a:srgbClr val="C9E7EA"/>
                                      </p:from>
                                      <p:to>
                                        <a:srgbClr val="C9E7EA"/>
                                      </p:to>
                                    </p:animClr>
                                  </p:childTnLst>
                                </p:cTn>
                              </p:par>
                              <p:par>
                                <p:cTn id="1407" presetID="0" presetClass="emph" presetSubtype="0" fill="hold" nodeType="withEffect">
                                  <p:stCondLst>
                                    <p:cond delay="6200"/>
                                  </p:stCondLst>
                                  <p:childTnLst>
                                    <p:animClr clrSpc="rgb" dir="cw">
                                      <p:cBhvr additive="base">
                                        <p:cTn id="1408" dur="1500" fill="hold"/>
                                        <p:tgtEl>
                                          <p:spTgt spid="117"/>
                                        </p:tgtEl>
                                        <p:attrNameLst>
                                          <p:attrName>fillcolor</p:attrName>
                                        </p:attrNameLst>
                                      </p:cBhvr>
                                      <p:from>
                                        <a:srgbClr val="AADADD"/>
                                      </p:from>
                                      <p:to>
                                        <a:srgbClr val="AADADD"/>
                                      </p:to>
                                    </p:animClr>
                                  </p:childTnLst>
                                </p:cTn>
                              </p:par>
                              <p:par>
                                <p:cTn id="1409" presetID="0" presetClass="emph" presetSubtype="0" fill="hold" nodeType="withEffect">
                                  <p:stCondLst>
                                    <p:cond delay="6200"/>
                                  </p:stCondLst>
                                  <p:childTnLst>
                                    <p:animClr clrSpc="rgb" dir="cw">
                                      <p:cBhvr additive="base">
                                        <p:cTn id="1410" dur="1500" fill="hold"/>
                                        <p:tgtEl>
                                          <p:spTgt spid="118"/>
                                        </p:tgtEl>
                                        <p:attrNameLst>
                                          <p:attrName>fillcolor</p:attrName>
                                        </p:attrNameLst>
                                      </p:cBhvr>
                                      <p:from>
                                        <a:srgbClr val="A0D6D9"/>
                                      </p:from>
                                      <p:to>
                                        <a:srgbClr val="A0D6D9"/>
                                      </p:to>
                                    </p:animClr>
                                  </p:childTnLst>
                                </p:cTn>
                              </p:par>
                              <p:par>
                                <p:cTn id="1411" presetID="0" presetClass="emph" presetSubtype="0" fill="hold" nodeType="withEffect">
                                  <p:stCondLst>
                                    <p:cond delay="6200"/>
                                  </p:stCondLst>
                                  <p:childTnLst>
                                    <p:animClr clrSpc="rgb" dir="cw">
                                      <p:cBhvr additive="base">
                                        <p:cTn id="1412" dur="1500" fill="hold"/>
                                        <p:tgtEl>
                                          <p:spTgt spid="119"/>
                                        </p:tgtEl>
                                        <p:attrNameLst>
                                          <p:attrName>fillcolor</p:attrName>
                                        </p:attrNameLst>
                                      </p:cBhvr>
                                      <p:from>
                                        <a:srgbClr val="C7E6E9"/>
                                      </p:from>
                                      <p:to>
                                        <a:srgbClr val="C7E6E9"/>
                                      </p:to>
                                    </p:animClr>
                                  </p:childTnLst>
                                </p:cTn>
                              </p:par>
                              <p:par>
                                <p:cTn id="1413" presetID="0" presetClass="emph" presetSubtype="0" fill="hold" nodeType="withEffect">
                                  <p:stCondLst>
                                    <p:cond delay="6200"/>
                                  </p:stCondLst>
                                  <p:childTnLst>
                                    <p:animClr clrSpc="rgb" dir="cw">
                                      <p:cBhvr additive="base">
                                        <p:cTn id="1414" dur="1500" fill="hold"/>
                                        <p:tgtEl>
                                          <p:spTgt spid="120"/>
                                        </p:tgtEl>
                                        <p:attrNameLst>
                                          <p:attrName>fillcolor</p:attrName>
                                        </p:attrNameLst>
                                      </p:cBhvr>
                                      <p:from>
                                        <a:srgbClr val="3E949A"/>
                                      </p:from>
                                      <p:to>
                                        <a:srgbClr val="3E949A"/>
                                      </p:to>
                                    </p:animClr>
                                  </p:childTnLst>
                                </p:cTn>
                              </p:par>
                              <p:par>
                                <p:cTn id="1415" presetID="0" presetClass="emph" presetSubtype="0" fill="hold" nodeType="withEffect">
                                  <p:stCondLst>
                                    <p:cond delay="6200"/>
                                  </p:stCondLst>
                                  <p:childTnLst>
                                    <p:animClr clrSpc="rgb" dir="cw">
                                      <p:cBhvr additive="base">
                                        <p:cTn id="1416" dur="1500" fill="hold"/>
                                        <p:tgtEl>
                                          <p:spTgt spid="121"/>
                                        </p:tgtEl>
                                        <p:attrNameLst>
                                          <p:attrName>fillcolor</p:attrName>
                                        </p:attrNameLst>
                                      </p:cBhvr>
                                      <p:from>
                                        <a:srgbClr val="58A7AC"/>
                                      </p:from>
                                      <p:to>
                                        <a:srgbClr val="58A7AC"/>
                                      </p:to>
                                    </p:animClr>
                                  </p:childTnLst>
                                </p:cTn>
                              </p:par>
                              <p:par>
                                <p:cTn id="1417" presetID="0" presetClass="emph" presetSubtype="0" fill="hold" nodeType="withEffect">
                                  <p:stCondLst>
                                    <p:cond delay="6200"/>
                                  </p:stCondLst>
                                  <p:childTnLst>
                                    <p:animClr clrSpc="rgb" dir="cw">
                                      <p:cBhvr additive="base">
                                        <p:cTn id="1418" dur="1500" fill="hold"/>
                                        <p:tgtEl>
                                          <p:spTgt spid="122"/>
                                        </p:tgtEl>
                                        <p:attrNameLst>
                                          <p:attrName>fillcolor</p:attrName>
                                        </p:attrNameLst>
                                      </p:cBhvr>
                                      <p:from>
                                        <a:srgbClr val="64AFB4"/>
                                      </p:from>
                                      <p:to>
                                        <a:srgbClr val="64AFB4"/>
                                      </p:to>
                                    </p:animClr>
                                  </p:childTnLst>
                                </p:cTn>
                              </p:par>
                              <p:par>
                                <p:cTn id="1419" presetID="0" presetClass="emph" presetSubtype="0" fill="hold" nodeType="withEffect">
                                  <p:stCondLst>
                                    <p:cond delay="6200"/>
                                  </p:stCondLst>
                                  <p:childTnLst>
                                    <p:animClr clrSpc="rgb" dir="cw">
                                      <p:cBhvr additive="base">
                                        <p:cTn id="1420" dur="1500" fill="hold"/>
                                        <p:tgtEl>
                                          <p:spTgt spid="123"/>
                                        </p:tgtEl>
                                        <p:attrNameLst>
                                          <p:attrName>fillcolor</p:attrName>
                                        </p:attrNameLst>
                                      </p:cBhvr>
                                      <p:from>
                                        <a:srgbClr val="388F96"/>
                                      </p:from>
                                      <p:to>
                                        <a:srgbClr val="388F96"/>
                                      </p:to>
                                    </p:animClr>
                                  </p:childTnLst>
                                </p:cTn>
                              </p:par>
                              <p:par>
                                <p:cTn id="1421" presetID="0" presetClass="emph" presetSubtype="0" fill="hold" nodeType="withEffect">
                                  <p:stCondLst>
                                    <p:cond delay="6200"/>
                                  </p:stCondLst>
                                  <p:childTnLst>
                                    <p:animClr clrSpc="rgb" dir="cw">
                                      <p:cBhvr additive="base">
                                        <p:cTn id="1422" dur="1500" fill="hold"/>
                                        <p:tgtEl>
                                          <p:spTgt spid="124"/>
                                        </p:tgtEl>
                                        <p:attrNameLst>
                                          <p:attrName>fillcolor</p:attrName>
                                        </p:attrNameLst>
                                      </p:cBhvr>
                                      <p:from>
                                        <a:srgbClr val="7ABFC3"/>
                                      </p:from>
                                      <p:to>
                                        <a:srgbClr val="7ABFC3"/>
                                      </p:to>
                                    </p:animClr>
                                  </p:childTnLst>
                                </p:cTn>
                              </p:par>
                              <p:par>
                                <p:cTn id="1423" presetID="0" presetClass="emph" presetSubtype="0" fill="hold" nodeType="withEffect">
                                  <p:stCondLst>
                                    <p:cond delay="6200"/>
                                  </p:stCondLst>
                                  <p:childTnLst>
                                    <p:animClr clrSpc="rgb" dir="cw">
                                      <p:cBhvr additive="base">
                                        <p:cTn id="1424" dur="1500" fill="hold"/>
                                        <p:tgtEl>
                                          <p:spTgt spid="125"/>
                                        </p:tgtEl>
                                        <p:attrNameLst>
                                          <p:attrName>fillcolor</p:attrName>
                                        </p:attrNameLst>
                                      </p:cBhvr>
                                      <p:from>
                                        <a:srgbClr val="6DB6BA"/>
                                      </p:from>
                                      <p:to>
                                        <a:srgbClr val="6DB6BA"/>
                                      </p:to>
                                    </p:animClr>
                                  </p:childTnLst>
                                </p:cTn>
                              </p:par>
                              <p:par>
                                <p:cTn id="1425" presetID="0" presetClass="emph" presetSubtype="0" fill="hold" nodeType="withEffect">
                                  <p:stCondLst>
                                    <p:cond delay="6200"/>
                                  </p:stCondLst>
                                  <p:childTnLst>
                                    <p:animClr clrSpc="rgb" dir="cw">
                                      <p:cBhvr additive="base">
                                        <p:cTn id="1426" dur="1500" fill="hold"/>
                                        <p:tgtEl>
                                          <p:spTgt spid="126"/>
                                        </p:tgtEl>
                                        <p:attrNameLst>
                                          <p:attrName>fillcolor</p:attrName>
                                        </p:attrNameLst>
                                      </p:cBhvr>
                                      <p:from>
                                        <a:srgbClr val="40959C"/>
                                      </p:from>
                                      <p:to>
                                        <a:srgbClr val="40959C"/>
                                      </p:to>
                                    </p:animClr>
                                  </p:childTnLst>
                                </p:cTn>
                              </p:par>
                              <p:par>
                                <p:cTn id="1427" presetID="0" presetClass="emph" presetSubtype="0" fill="hold" nodeType="withEffect">
                                  <p:stCondLst>
                                    <p:cond delay="6200"/>
                                  </p:stCondLst>
                                  <p:childTnLst>
                                    <p:animClr clrSpc="rgb" dir="cw">
                                      <p:cBhvr additive="base">
                                        <p:cTn id="1428" dur="1500" fill="hold"/>
                                        <p:tgtEl>
                                          <p:spTgt spid="127"/>
                                        </p:tgtEl>
                                        <p:attrNameLst>
                                          <p:attrName>fillcolor</p:attrName>
                                        </p:attrNameLst>
                                      </p:cBhvr>
                                      <p:from>
                                        <a:srgbClr val="1E7881"/>
                                      </p:from>
                                      <p:to>
                                        <a:srgbClr val="1E7881"/>
                                      </p:to>
                                    </p:animClr>
                                  </p:childTnLst>
                                </p:cTn>
                              </p:par>
                              <p:par>
                                <p:cTn id="1429" presetID="0" presetClass="emph" presetSubtype="0" fill="hold" nodeType="withEffect">
                                  <p:stCondLst>
                                    <p:cond delay="6200"/>
                                  </p:stCondLst>
                                  <p:childTnLst>
                                    <p:animClr clrSpc="rgb" dir="cw">
                                      <p:cBhvr additive="base">
                                        <p:cTn id="1430" dur="1500" fill="hold"/>
                                        <p:tgtEl>
                                          <p:spTgt spid="128"/>
                                        </p:tgtEl>
                                        <p:attrNameLst>
                                          <p:attrName>fillcolor</p:attrName>
                                        </p:attrNameLst>
                                      </p:cBhvr>
                                      <p:from>
                                        <a:srgbClr val="6BB4B9"/>
                                      </p:from>
                                      <p:to>
                                        <a:srgbClr val="6BB4B9"/>
                                      </p:to>
                                    </p:animClr>
                                  </p:childTnLst>
                                </p:cTn>
                              </p:par>
                              <p:par>
                                <p:cTn id="1431" presetID="0" presetClass="emph" presetSubtype="0" fill="hold" nodeType="withEffect">
                                  <p:stCondLst>
                                    <p:cond delay="6200"/>
                                  </p:stCondLst>
                                  <p:childTnLst>
                                    <p:animClr clrSpc="rgb" dir="cw">
                                      <p:cBhvr additive="base">
                                        <p:cTn id="1432" dur="1500" fill="hold"/>
                                        <p:tgtEl>
                                          <p:spTgt spid="129"/>
                                        </p:tgtEl>
                                        <p:attrNameLst>
                                          <p:attrName>fillcolor</p:attrName>
                                        </p:attrNameLst>
                                      </p:cBhvr>
                                      <p:from>
                                        <a:srgbClr val="4B9EA4"/>
                                      </p:from>
                                      <p:to>
                                        <a:srgbClr val="4B9EA4"/>
                                      </p:to>
                                    </p:animClr>
                                  </p:childTnLst>
                                </p:cTn>
                              </p:par>
                              <p:par>
                                <p:cTn id="1433" presetID="0" presetClass="emph" presetSubtype="0" fill="hold" nodeType="withEffect">
                                  <p:stCondLst>
                                    <p:cond delay="6200"/>
                                  </p:stCondLst>
                                  <p:childTnLst>
                                    <p:animClr clrSpc="rgb" dir="cw">
                                      <p:cBhvr additive="base">
                                        <p:cTn id="1434" dur="1500" fill="hold"/>
                                        <p:tgtEl>
                                          <p:spTgt spid="130"/>
                                        </p:tgtEl>
                                        <p:attrNameLst>
                                          <p:attrName>fillcolor</p:attrName>
                                        </p:attrNameLst>
                                      </p:cBhvr>
                                      <p:from>
                                        <a:srgbClr val="6DB6BA"/>
                                      </p:from>
                                      <p:to>
                                        <a:srgbClr val="6DB6BA"/>
                                      </p:to>
                                    </p:animClr>
                                  </p:childTnLst>
                                </p:cTn>
                              </p:par>
                              <p:par>
                                <p:cTn id="1435" presetID="0" presetClass="emph" presetSubtype="0" fill="hold" nodeType="withEffect">
                                  <p:stCondLst>
                                    <p:cond delay="6200"/>
                                  </p:stCondLst>
                                  <p:childTnLst>
                                    <p:animClr clrSpc="rgb" dir="cw">
                                      <p:cBhvr additive="base">
                                        <p:cTn id="1436" dur="1500" fill="hold"/>
                                        <p:tgtEl>
                                          <p:spTgt spid="131"/>
                                        </p:tgtEl>
                                        <p:attrNameLst>
                                          <p:attrName>fillcolor</p:attrName>
                                        </p:attrNameLst>
                                      </p:cBhvr>
                                      <p:from>
                                        <a:srgbClr val="50A1A7"/>
                                      </p:from>
                                      <p:to>
                                        <a:srgbClr val="50A1A7"/>
                                      </p:to>
                                    </p:animClr>
                                  </p:childTnLst>
                                </p:cTn>
                              </p:par>
                              <p:par>
                                <p:cTn id="1437" presetID="0" presetClass="emph" presetSubtype="0" fill="hold" nodeType="withEffect">
                                  <p:stCondLst>
                                    <p:cond delay="6200"/>
                                  </p:stCondLst>
                                  <p:childTnLst>
                                    <p:animClr clrSpc="rgb" dir="cw">
                                      <p:cBhvr additive="base">
                                        <p:cTn id="1438" dur="1500" fill="hold"/>
                                        <p:tgtEl>
                                          <p:spTgt spid="132"/>
                                        </p:tgtEl>
                                        <p:attrNameLst>
                                          <p:attrName>fillcolor</p:attrName>
                                        </p:attrNameLst>
                                      </p:cBhvr>
                                      <p:from>
                                        <a:srgbClr val="1E7781"/>
                                      </p:from>
                                      <p:to>
                                        <a:srgbClr val="1E7781"/>
                                      </p:to>
                                    </p:animClr>
                                  </p:childTnLst>
                                </p:cTn>
                              </p:par>
                              <p:par>
                                <p:cTn id="1439" presetID="0" presetClass="emph" presetSubtype="0" fill="hold" nodeType="withEffect">
                                  <p:stCondLst>
                                    <p:cond delay="6200"/>
                                  </p:stCondLst>
                                  <p:childTnLst>
                                    <p:animClr clrSpc="rgb" dir="cw">
                                      <p:cBhvr additive="base">
                                        <p:cTn id="1440" dur="1500" fill="hold"/>
                                        <p:tgtEl>
                                          <p:spTgt spid="133"/>
                                        </p:tgtEl>
                                        <p:attrNameLst>
                                          <p:attrName>fillcolor</p:attrName>
                                        </p:attrNameLst>
                                      </p:cBhvr>
                                      <p:from>
                                        <a:srgbClr val="1C606F"/>
                                      </p:from>
                                      <p:to>
                                        <a:srgbClr val="1C606F"/>
                                      </p:to>
                                    </p:animClr>
                                  </p:childTnLst>
                                </p:cTn>
                              </p:par>
                              <p:par>
                                <p:cTn id="1441" presetID="0" presetClass="emph" presetSubtype="0" fill="hold" nodeType="withEffect">
                                  <p:stCondLst>
                                    <p:cond delay="6200"/>
                                  </p:stCondLst>
                                  <p:childTnLst>
                                    <p:animClr clrSpc="rgb" dir="cw">
                                      <p:cBhvr additive="base">
                                        <p:cTn id="1442" dur="1500" fill="hold"/>
                                        <p:tgtEl>
                                          <p:spTgt spid="134"/>
                                        </p:tgtEl>
                                        <p:attrNameLst>
                                          <p:attrName>fillcolor</p:attrName>
                                        </p:attrNameLst>
                                      </p:cBhvr>
                                      <p:from>
                                        <a:srgbClr val="479BA1"/>
                                      </p:from>
                                      <p:to>
                                        <a:srgbClr val="479BA1"/>
                                      </p:to>
                                    </p:animClr>
                                  </p:childTnLst>
                                </p:cTn>
                              </p:par>
                              <p:par>
                                <p:cTn id="1443" presetID="0" presetClass="emph" presetSubtype="0" fill="hold" nodeType="withEffect">
                                  <p:stCondLst>
                                    <p:cond delay="6200"/>
                                  </p:stCondLst>
                                  <p:childTnLst>
                                    <p:animClr clrSpc="rgb" dir="cw">
                                      <p:cBhvr additive="base">
                                        <p:cTn id="1444" dur="1500" fill="hold"/>
                                        <p:tgtEl>
                                          <p:spTgt spid="135"/>
                                        </p:tgtEl>
                                        <p:attrNameLst>
                                          <p:attrName>fillcolor</p:attrName>
                                        </p:attrNameLst>
                                      </p:cBhvr>
                                      <p:from>
                                        <a:srgbClr val="4A9DA3"/>
                                      </p:from>
                                      <p:to>
                                        <a:srgbClr val="4A9DA3"/>
                                      </p:to>
                                    </p:animClr>
                                  </p:childTnLst>
                                </p:cTn>
                              </p:par>
                              <p:par>
                                <p:cTn id="1445" presetID="0" presetClass="emph" presetSubtype="0" fill="hold" nodeType="withEffect">
                                  <p:stCondLst>
                                    <p:cond delay="6200"/>
                                  </p:stCondLst>
                                  <p:childTnLst>
                                    <p:animClr clrSpc="rgb" dir="cw">
                                      <p:cBhvr additive="base">
                                        <p:cTn id="1446" dur="1500" fill="hold"/>
                                        <p:tgtEl>
                                          <p:spTgt spid="136"/>
                                        </p:tgtEl>
                                        <p:attrNameLst>
                                          <p:attrName>fillcolor</p:attrName>
                                        </p:attrNameLst>
                                      </p:cBhvr>
                                      <p:from>
                                        <a:srgbClr val="1E7680"/>
                                      </p:from>
                                      <p:to>
                                        <a:srgbClr val="1E7680"/>
                                      </p:to>
                                    </p:animClr>
                                  </p:childTnLst>
                                </p:cTn>
                              </p:par>
                              <p:par>
                                <p:cTn id="1447" presetID="0" presetClass="emph" presetSubtype="0" fill="hold" nodeType="withEffect">
                                  <p:stCondLst>
                                    <p:cond delay="6200"/>
                                  </p:stCondLst>
                                  <p:childTnLst>
                                    <p:animClr clrSpc="rgb" dir="cw">
                                      <p:cBhvr additive="base">
                                        <p:cTn id="1448" dur="1500" fill="hold"/>
                                        <p:tgtEl>
                                          <p:spTgt spid="137"/>
                                        </p:tgtEl>
                                        <p:attrNameLst>
                                          <p:attrName>fillcolor</p:attrName>
                                        </p:attrNameLst>
                                      </p:cBhvr>
                                      <p:from>
                                        <a:srgbClr val="1C5969"/>
                                      </p:from>
                                      <p:to>
                                        <a:srgbClr val="1C5969"/>
                                      </p:to>
                                    </p:animClr>
                                  </p:childTnLst>
                                </p:cTn>
                              </p:par>
                              <p:par>
                                <p:cTn id="1449" presetID="0" presetClass="emph" presetSubtype="0" fill="hold" nodeType="withEffect">
                                  <p:stCondLst>
                                    <p:cond delay="6200"/>
                                  </p:stCondLst>
                                  <p:childTnLst>
                                    <p:animClr clrSpc="rgb" dir="cw">
                                      <p:cBhvr additive="base">
                                        <p:cTn id="1450" dur="1500" fill="hold"/>
                                        <p:tgtEl>
                                          <p:spTgt spid="138"/>
                                        </p:tgtEl>
                                        <p:attrNameLst>
                                          <p:attrName>fillcolor</p:attrName>
                                        </p:attrNameLst>
                                      </p:cBhvr>
                                      <p:from>
                                        <a:srgbClr val="1A4157"/>
                                      </p:from>
                                      <p:to>
                                        <a:srgbClr val="1A4157"/>
                                      </p:to>
                                    </p:animClr>
                                  </p:childTnLst>
                                </p:cTn>
                              </p:par>
                              <p:par>
                                <p:cTn id="1451" presetID="0" presetClass="emph" presetSubtype="0" fill="hold" nodeType="withEffect">
                                  <p:stCondLst>
                                    <p:cond delay="6200"/>
                                  </p:stCondLst>
                                  <p:childTnLst>
                                    <p:animClr clrSpc="rgb" dir="cw">
                                      <p:cBhvr additive="base">
                                        <p:cTn id="1452" dur="1500" fill="hold"/>
                                        <p:tgtEl>
                                          <p:spTgt spid="139"/>
                                        </p:tgtEl>
                                        <p:attrNameLst>
                                          <p:attrName>fillcolor</p:attrName>
                                        </p:attrNameLst>
                                      </p:cBhvr>
                                      <p:from>
                                        <a:srgbClr val="1A4056"/>
                                      </p:from>
                                      <p:to>
                                        <a:srgbClr val="1A4056"/>
                                      </p:to>
                                    </p:animClr>
                                  </p:childTnLst>
                                </p:cTn>
                              </p:par>
                              <p:par>
                                <p:cTn id="1453" presetID="0" presetClass="emph" presetSubtype="0" fill="hold" nodeType="withEffect">
                                  <p:stCondLst>
                                    <p:cond delay="6200"/>
                                  </p:stCondLst>
                                  <p:childTnLst>
                                    <p:animClr clrSpc="rgb" dir="cw">
                                      <p:cBhvr additive="base">
                                        <p:cTn id="1454" dur="1500" fill="hold"/>
                                        <p:tgtEl>
                                          <p:spTgt spid="140"/>
                                        </p:tgtEl>
                                        <p:attrNameLst>
                                          <p:attrName>fillcolor</p:attrName>
                                        </p:attrNameLst>
                                      </p:cBhvr>
                                      <p:from>
                                        <a:srgbClr val="228088"/>
                                      </p:from>
                                      <p:to>
                                        <a:srgbClr val="228088"/>
                                      </p:to>
                                    </p:animClr>
                                  </p:childTnLst>
                                </p:cTn>
                              </p:par>
                              <p:par>
                                <p:cTn id="1455" presetID="0" presetClass="emph" presetSubtype="0" fill="hold" nodeType="withEffect">
                                  <p:stCondLst>
                                    <p:cond delay="6200"/>
                                  </p:stCondLst>
                                  <p:childTnLst>
                                    <p:animClr clrSpc="rgb" dir="cw">
                                      <p:cBhvr additive="base">
                                        <p:cTn id="1456" dur="1500" fill="hold"/>
                                        <p:tgtEl>
                                          <p:spTgt spid="141"/>
                                        </p:tgtEl>
                                        <p:attrNameLst>
                                          <p:attrName>fillcolor</p:attrName>
                                        </p:attrNameLst>
                                      </p:cBhvr>
                                      <p:from>
                                        <a:srgbClr val="1E7A83"/>
                                      </p:from>
                                      <p:to>
                                        <a:srgbClr val="1E7A83"/>
                                      </p:to>
                                    </p:animClr>
                                  </p:childTnLst>
                                </p:cTn>
                              </p:par>
                              <p:par>
                                <p:cTn id="1457" presetID="0" presetClass="emph" presetSubtype="0" fill="hold" nodeType="withEffect">
                                  <p:stCondLst>
                                    <p:cond delay="6200"/>
                                  </p:stCondLst>
                                  <p:childTnLst>
                                    <p:animClr clrSpc="rgb" dir="cw">
                                      <p:cBhvr additive="base">
                                        <p:cTn id="1458" dur="1500" fill="hold"/>
                                        <p:tgtEl>
                                          <p:spTgt spid="142"/>
                                        </p:tgtEl>
                                        <p:attrNameLst>
                                          <p:attrName>fillcolor</p:attrName>
                                        </p:attrNameLst>
                                      </p:cBhvr>
                                      <p:from>
                                        <a:srgbClr val="1D747E"/>
                                      </p:from>
                                      <p:to>
                                        <a:srgbClr val="1D747E"/>
                                      </p:to>
                                    </p:animClr>
                                  </p:childTnLst>
                                </p:cTn>
                              </p:par>
                              <p:par>
                                <p:cTn id="1459" presetID="0" presetClass="emph" presetSubtype="0" fill="hold" nodeType="withEffect">
                                  <p:stCondLst>
                                    <p:cond delay="6200"/>
                                  </p:stCondLst>
                                  <p:childTnLst>
                                    <p:animClr clrSpc="rgb" dir="cw">
                                      <p:cBhvr additive="base">
                                        <p:cTn id="1460" dur="1500" fill="hold"/>
                                        <p:tgtEl>
                                          <p:spTgt spid="143"/>
                                        </p:tgtEl>
                                        <p:attrNameLst>
                                          <p:attrName>fillcolor</p:attrName>
                                        </p:attrNameLst>
                                      </p:cBhvr>
                                      <p:from>
                                        <a:srgbClr val="1C5F6E"/>
                                      </p:from>
                                      <p:to>
                                        <a:srgbClr val="1C5F6E"/>
                                      </p:to>
                                    </p:animClr>
                                  </p:childTnLst>
                                </p:cTn>
                              </p:par>
                              <p:par>
                                <p:cTn id="1461" presetID="0" presetClass="emph" presetSubtype="0" fill="hold" nodeType="withEffect">
                                  <p:stCondLst>
                                    <p:cond delay="6200"/>
                                  </p:stCondLst>
                                  <p:childTnLst>
                                    <p:animClr clrSpc="rgb" dir="cw">
                                      <p:cBhvr additive="base">
                                        <p:cTn id="1462" dur="1500" fill="hold"/>
                                        <p:tgtEl>
                                          <p:spTgt spid="144"/>
                                        </p:tgtEl>
                                        <p:attrNameLst>
                                          <p:attrName>fillcolor</p:attrName>
                                        </p:attrNameLst>
                                      </p:cBhvr>
                                      <p:from>
                                        <a:srgbClr val="1A3F55"/>
                                      </p:from>
                                      <p:to>
                                        <a:srgbClr val="1A3F55"/>
                                      </p:to>
                                    </p:animClr>
                                  </p:childTnLst>
                                </p:cTn>
                              </p:par>
                              <p:par>
                                <p:cTn id="1463" presetID="0" presetClass="emph" presetSubtype="0" fill="hold" nodeType="withEffect">
                                  <p:stCondLst>
                                    <p:cond delay="6200"/>
                                  </p:stCondLst>
                                  <p:childTnLst>
                                    <p:animClr clrSpc="rgb" dir="cw">
                                      <p:cBhvr additive="base">
                                        <p:cTn id="1464" dur="1500" fill="hold"/>
                                        <p:tgtEl>
                                          <p:spTgt spid="145"/>
                                        </p:tgtEl>
                                        <p:attrNameLst>
                                          <p:attrName>fillcolor</p:attrName>
                                        </p:attrNameLst>
                                      </p:cBhvr>
                                      <p:from>
                                        <a:srgbClr val="1A4358"/>
                                      </p:from>
                                      <p:to>
                                        <a:srgbClr val="1A4358"/>
                                      </p:to>
                                    </p:animClr>
                                  </p:childTnLst>
                                </p:cTn>
                              </p:par>
                              <p:par>
                                <p:cTn id="1465" presetID="0" presetClass="emph" presetSubtype="0" fill="hold" nodeType="withEffect">
                                  <p:stCondLst>
                                    <p:cond delay="6200"/>
                                  </p:stCondLst>
                                  <p:childTnLst>
                                    <p:animClr clrSpc="rgb" dir="cw">
                                      <p:cBhvr additive="base">
                                        <p:cTn id="1466" dur="1500" fill="hold"/>
                                        <p:tgtEl>
                                          <p:spTgt spid="146"/>
                                        </p:tgtEl>
                                        <p:attrNameLst>
                                          <p:attrName>fillcolor</p:attrName>
                                        </p:attrNameLst>
                                      </p:cBhvr>
                                      <p:from>
                                        <a:srgbClr val="66B1B5"/>
                                      </p:from>
                                      <p:to>
                                        <a:srgbClr val="66B1B5"/>
                                      </p:to>
                                    </p:animClr>
                                  </p:childTnLst>
                                </p:cTn>
                              </p:par>
                              <p:par>
                                <p:cTn id="1467" presetID="0" presetClass="emph" presetSubtype="0" fill="hold" nodeType="withEffect">
                                  <p:stCondLst>
                                    <p:cond delay="6200"/>
                                  </p:stCondLst>
                                  <p:childTnLst>
                                    <p:animClr clrSpc="rgb" dir="cw">
                                      <p:cBhvr additive="base">
                                        <p:cTn id="1468" dur="1500" fill="hold"/>
                                        <p:tgtEl>
                                          <p:spTgt spid="147"/>
                                        </p:tgtEl>
                                        <p:attrNameLst>
                                          <p:attrName>fillcolor</p:attrName>
                                        </p:attrNameLst>
                                      </p:cBhvr>
                                      <p:from>
                                        <a:srgbClr val="5AA8AE"/>
                                      </p:from>
                                      <p:to>
                                        <a:srgbClr val="5AA8AE"/>
                                      </p:to>
                                    </p:animClr>
                                  </p:childTnLst>
                                </p:cTn>
                              </p:par>
                              <p:par>
                                <p:cTn id="1469" presetID="0" presetClass="emph" presetSubtype="0" fill="hold" nodeType="withEffect">
                                  <p:stCondLst>
                                    <p:cond delay="6200"/>
                                  </p:stCondLst>
                                  <p:childTnLst>
                                    <p:animClr clrSpc="rgb" dir="cw">
                                      <p:cBhvr additive="base">
                                        <p:cTn id="1470" dur="1500" fill="hold"/>
                                        <p:tgtEl>
                                          <p:spTgt spid="148"/>
                                        </p:tgtEl>
                                        <p:attrNameLst>
                                          <p:attrName>fillcolor</p:attrName>
                                        </p:attrNameLst>
                                      </p:cBhvr>
                                      <p:from>
                                        <a:srgbClr val="1E7D85"/>
                                      </p:from>
                                      <p:to>
                                        <a:srgbClr val="1E7D85"/>
                                      </p:to>
                                    </p:animClr>
                                  </p:childTnLst>
                                </p:cTn>
                              </p:par>
                              <p:par>
                                <p:cTn id="1471" presetID="0" presetClass="emph" presetSubtype="0" fill="hold" nodeType="withEffect">
                                  <p:stCondLst>
                                    <p:cond delay="6200"/>
                                  </p:stCondLst>
                                  <p:childTnLst>
                                    <p:animClr clrSpc="rgb" dir="cw">
                                      <p:cBhvr additive="base">
                                        <p:cTn id="1472" dur="1500" fill="hold"/>
                                        <p:tgtEl>
                                          <p:spTgt spid="149"/>
                                        </p:tgtEl>
                                        <p:attrNameLst>
                                          <p:attrName>fillcolor</p:attrName>
                                        </p:attrNameLst>
                                      </p:cBhvr>
                                      <p:from>
                                        <a:srgbClr val="1C5E6E"/>
                                      </p:from>
                                      <p:to>
                                        <a:srgbClr val="1C5E6E"/>
                                      </p:to>
                                    </p:animClr>
                                  </p:childTnLst>
                                </p:cTn>
                              </p:par>
                              <p:par>
                                <p:cTn id="1473" presetID="0" presetClass="emph" presetSubtype="0" fill="hold" nodeType="withEffect">
                                  <p:stCondLst>
                                    <p:cond delay="6200"/>
                                  </p:stCondLst>
                                  <p:childTnLst>
                                    <p:animClr clrSpc="rgb" dir="cw">
                                      <p:cBhvr additive="base">
                                        <p:cTn id="1474" dur="1500" fill="hold"/>
                                        <p:tgtEl>
                                          <p:spTgt spid="150"/>
                                        </p:tgtEl>
                                        <p:attrNameLst>
                                          <p:attrName>fillcolor</p:attrName>
                                        </p:attrNameLst>
                                      </p:cBhvr>
                                      <p:from>
                                        <a:srgbClr val="ABDADD"/>
                                      </p:from>
                                      <p:to>
                                        <a:srgbClr val="ABDADD"/>
                                      </p:to>
                                    </p:animClr>
                                  </p:childTnLst>
                                </p:cTn>
                              </p:par>
                              <p:par>
                                <p:cTn id="1475" presetID="0" presetClass="emph" presetSubtype="0" fill="hold" nodeType="withEffect">
                                  <p:stCondLst>
                                    <p:cond delay="6200"/>
                                  </p:stCondLst>
                                  <p:childTnLst>
                                    <p:animClr clrSpc="rgb" dir="cw">
                                      <p:cBhvr additive="base">
                                        <p:cTn id="1476" dur="1500" fill="hold"/>
                                        <p:tgtEl>
                                          <p:spTgt spid="151"/>
                                        </p:tgtEl>
                                        <p:attrNameLst>
                                          <p:attrName>fillcolor</p:attrName>
                                        </p:attrNameLst>
                                      </p:cBhvr>
                                      <p:from>
                                        <a:srgbClr val="B7DFE2"/>
                                      </p:from>
                                      <p:to>
                                        <a:srgbClr val="B7DFE2"/>
                                      </p:to>
                                    </p:animClr>
                                  </p:childTnLst>
                                </p:cTn>
                              </p:par>
                              <p:par>
                                <p:cTn id="1477" presetID="0" presetClass="emph" presetSubtype="0" fill="hold" nodeType="withEffect">
                                  <p:stCondLst>
                                    <p:cond delay="6200"/>
                                  </p:stCondLst>
                                  <p:childTnLst>
                                    <p:animClr clrSpc="rgb" dir="cw">
                                      <p:cBhvr additive="base">
                                        <p:cTn id="1478" dur="1500" fill="hold"/>
                                        <p:tgtEl>
                                          <p:spTgt spid="152"/>
                                        </p:tgtEl>
                                        <p:attrNameLst>
                                          <p:attrName>fillcolor</p:attrName>
                                        </p:attrNameLst>
                                      </p:cBhvr>
                                      <p:from>
                                        <a:srgbClr val="85C7CA"/>
                                      </p:from>
                                      <p:to>
                                        <a:srgbClr val="85C7CA"/>
                                      </p:to>
                                    </p:animClr>
                                  </p:childTnLst>
                                </p:cTn>
                              </p:par>
                              <p:par>
                                <p:cTn id="1479" presetID="0" presetClass="emph" presetSubtype="0" fill="hold" nodeType="withEffect">
                                  <p:stCondLst>
                                    <p:cond delay="6200"/>
                                  </p:stCondLst>
                                  <p:childTnLst>
                                    <p:animClr clrSpc="rgb" dir="cw">
                                      <p:cBhvr additive="base">
                                        <p:cTn id="1480" dur="1500" fill="hold"/>
                                        <p:tgtEl>
                                          <p:spTgt spid="153"/>
                                        </p:tgtEl>
                                        <p:attrNameLst>
                                          <p:attrName>fillcolor</p:attrName>
                                        </p:attrNameLst>
                                      </p:cBhvr>
                                      <p:from>
                                        <a:srgbClr val="6CB5BA"/>
                                      </p:from>
                                      <p:to>
                                        <a:srgbClr val="6CB5BA"/>
                                      </p:to>
                                    </p:animClr>
                                  </p:childTnLst>
                                </p:cTn>
                              </p:par>
                              <p:par>
                                <p:cTn id="1481" presetID="0" presetClass="emph" presetSubtype="0" fill="hold" nodeType="withEffect">
                                  <p:stCondLst>
                                    <p:cond delay="6200"/>
                                  </p:stCondLst>
                                  <p:childTnLst>
                                    <p:animClr clrSpc="rgb" dir="cw">
                                      <p:cBhvr additive="base">
                                        <p:cTn id="1482" dur="1500" fill="hold"/>
                                        <p:tgtEl>
                                          <p:spTgt spid="154"/>
                                        </p:tgtEl>
                                        <p:attrNameLst>
                                          <p:attrName>fillcolor</p:attrName>
                                        </p:attrNameLst>
                                      </p:cBhvr>
                                      <p:from>
                                        <a:srgbClr val="91CFD2"/>
                                      </p:from>
                                      <p:to>
                                        <a:srgbClr val="91CFD2"/>
                                      </p:to>
                                    </p:animClr>
                                  </p:childTnLst>
                                </p:cTn>
                              </p:par>
                              <p:par>
                                <p:cTn id="1483" presetID="0" presetClass="emph" presetSubtype="0" fill="hold" nodeType="withEffect">
                                  <p:stCondLst>
                                    <p:cond delay="6200"/>
                                  </p:stCondLst>
                                  <p:childTnLst>
                                    <p:animClr clrSpc="rgb" dir="cw">
                                      <p:cBhvr additive="base">
                                        <p:cTn id="1484" dur="1500" fill="hold"/>
                                        <p:tgtEl>
                                          <p:spTgt spid="155"/>
                                        </p:tgtEl>
                                        <p:attrNameLst>
                                          <p:attrName>fillcolor</p:attrName>
                                        </p:attrNameLst>
                                      </p:cBhvr>
                                      <p:from>
                                        <a:srgbClr val="76BCC1"/>
                                      </p:from>
                                      <p:to>
                                        <a:srgbClr val="76BCC1"/>
                                      </p:to>
                                    </p:animClr>
                                  </p:childTnLst>
                                </p:cTn>
                              </p:par>
                              <p:par>
                                <p:cTn id="1485" presetID="0" presetClass="emph" presetSubtype="0" fill="hold" nodeType="withEffect">
                                  <p:stCondLst>
                                    <p:cond delay="6200"/>
                                  </p:stCondLst>
                                  <p:childTnLst>
                                    <p:animClr clrSpc="rgb" dir="cw">
                                      <p:cBhvr additive="base">
                                        <p:cTn id="1486" dur="1500" fill="hold"/>
                                        <p:tgtEl>
                                          <p:spTgt spid="156"/>
                                        </p:tgtEl>
                                        <p:attrNameLst>
                                          <p:attrName>fillcolor</p:attrName>
                                        </p:attrNameLst>
                                      </p:cBhvr>
                                      <p:from>
                                        <a:srgbClr val="D5ECEF"/>
                                      </p:from>
                                      <p:to>
                                        <a:srgbClr val="D5ECEF"/>
                                      </p:to>
                                    </p:animClr>
                                  </p:childTnLst>
                                </p:cTn>
                              </p:par>
                              <p:par>
                                <p:cTn id="1487" presetID="0" presetClass="emph" presetSubtype="0" fill="hold" nodeType="withEffect">
                                  <p:stCondLst>
                                    <p:cond delay="6200"/>
                                  </p:stCondLst>
                                  <p:childTnLst>
                                    <p:animClr clrSpc="rgb" dir="cw">
                                      <p:cBhvr additive="base">
                                        <p:cTn id="1488" dur="1500" fill="hold"/>
                                        <p:tgtEl>
                                          <p:spTgt spid="157"/>
                                        </p:tgtEl>
                                        <p:attrNameLst>
                                          <p:attrName>fillcolor</p:attrName>
                                        </p:attrNameLst>
                                      </p:cBhvr>
                                      <p:from>
                                        <a:srgbClr val="CCE8EB"/>
                                      </p:from>
                                      <p:to>
                                        <a:srgbClr val="CCE8EB"/>
                                      </p:to>
                                    </p:animClr>
                                  </p:childTnLst>
                                </p:cTn>
                              </p:par>
                              <p:par>
                                <p:cTn id="1489" presetID="0" presetClass="emph" presetSubtype="0" fill="hold" nodeType="withEffect">
                                  <p:stCondLst>
                                    <p:cond delay="6200"/>
                                  </p:stCondLst>
                                  <p:childTnLst>
                                    <p:animClr clrSpc="rgb" dir="cw">
                                      <p:cBhvr additive="base">
                                        <p:cTn id="1490" dur="1500" fill="hold"/>
                                        <p:tgtEl>
                                          <p:spTgt spid="158"/>
                                        </p:tgtEl>
                                        <p:attrNameLst>
                                          <p:attrName>fillcolor</p:attrName>
                                        </p:attrNameLst>
                                      </p:cBhvr>
                                      <p:from>
                                        <a:srgbClr val="B6DFE2"/>
                                      </p:from>
                                      <p:to>
                                        <a:srgbClr val="B6DFE2"/>
                                      </p:to>
                                    </p:animClr>
                                  </p:childTnLst>
                                </p:cTn>
                              </p:par>
                              <p:par>
                                <p:cTn id="1491" presetID="0" presetClass="emph" presetSubtype="0" fill="hold" nodeType="withEffect">
                                  <p:stCondLst>
                                    <p:cond delay="6200"/>
                                  </p:stCondLst>
                                  <p:childTnLst>
                                    <p:animClr clrSpc="rgb" dir="cw">
                                      <p:cBhvr additive="base">
                                        <p:cTn id="1492" dur="1500" fill="hold"/>
                                        <p:tgtEl>
                                          <p:spTgt spid="159"/>
                                        </p:tgtEl>
                                        <p:attrNameLst>
                                          <p:attrName>fillcolor</p:attrName>
                                        </p:attrNameLst>
                                      </p:cBhvr>
                                      <p:from>
                                        <a:srgbClr val="ACDBDE"/>
                                      </p:from>
                                      <p:to>
                                        <a:srgbClr val="ACDBDE"/>
                                      </p:to>
                                    </p:animClr>
                                  </p:childTnLst>
                                </p:cTn>
                              </p:par>
                              <p:par>
                                <p:cTn id="1493" presetID="0" presetClass="emph" presetSubtype="0" fill="hold" nodeType="withEffect">
                                  <p:stCondLst>
                                    <p:cond delay="6200"/>
                                  </p:stCondLst>
                                  <p:childTnLst>
                                    <p:animClr clrSpc="rgb" dir="cw">
                                      <p:cBhvr additive="base">
                                        <p:cTn id="1494" dur="1500" fill="hold"/>
                                        <p:tgtEl>
                                          <p:spTgt spid="160"/>
                                        </p:tgtEl>
                                        <p:attrNameLst>
                                          <p:attrName>fillcolor</p:attrName>
                                        </p:attrNameLst>
                                      </p:cBhvr>
                                      <p:from>
                                        <a:srgbClr val="4D9FA5"/>
                                      </p:from>
                                      <p:to>
                                        <a:srgbClr val="4D9FA5"/>
                                      </p:to>
                                    </p:animClr>
                                  </p:childTnLst>
                                </p:cTn>
                              </p:par>
                              <p:par>
                                <p:cTn id="1495" presetID="0" presetClass="emph" presetSubtype="0" fill="hold" nodeType="withEffect">
                                  <p:stCondLst>
                                    <p:cond delay="6200"/>
                                  </p:stCondLst>
                                  <p:childTnLst>
                                    <p:animClr clrSpc="rgb" dir="cw">
                                      <p:cBhvr additive="base">
                                        <p:cTn id="1496" dur="1500" fill="hold"/>
                                        <p:tgtEl>
                                          <p:spTgt spid="161"/>
                                        </p:tgtEl>
                                        <p:attrNameLst>
                                          <p:attrName>fillcolor</p:attrName>
                                        </p:attrNameLst>
                                      </p:cBhvr>
                                      <p:from>
                                        <a:srgbClr val="2A868D"/>
                                      </p:from>
                                      <p:to>
                                        <a:srgbClr val="2A868D"/>
                                      </p:to>
                                    </p:animClr>
                                  </p:childTnLst>
                                </p:cTn>
                              </p:par>
                              <p:par>
                                <p:cTn id="1497" presetID="0" presetClass="emph" presetSubtype="0" fill="hold" nodeType="withEffect">
                                  <p:stCondLst>
                                    <p:cond delay="6200"/>
                                  </p:stCondLst>
                                  <p:childTnLst>
                                    <p:animClr clrSpc="rgb" dir="cw">
                                      <p:cBhvr additive="base">
                                        <p:cTn id="1498" dur="1500" fill="hold"/>
                                        <p:tgtEl>
                                          <p:spTgt spid="162"/>
                                        </p:tgtEl>
                                        <p:attrNameLst>
                                          <p:attrName>fillcolor</p:attrName>
                                        </p:attrNameLst>
                                      </p:cBhvr>
                                      <p:from>
                                        <a:srgbClr val="4C9EA4"/>
                                      </p:from>
                                      <p:to>
                                        <a:srgbClr val="4C9EA4"/>
                                      </p:to>
                                    </p:animClr>
                                  </p:childTnLst>
                                </p:cTn>
                              </p:par>
                              <p:par>
                                <p:cTn id="1499" presetID="0" presetClass="emph" presetSubtype="0" fill="hold" nodeType="withEffect">
                                  <p:stCondLst>
                                    <p:cond delay="6200"/>
                                  </p:stCondLst>
                                  <p:childTnLst>
                                    <p:animClr clrSpc="rgb" dir="cw">
                                      <p:cBhvr additive="base">
                                        <p:cTn id="1500" dur="1500" fill="hold"/>
                                        <p:tgtEl>
                                          <p:spTgt spid="163"/>
                                        </p:tgtEl>
                                        <p:attrNameLst>
                                          <p:attrName>fillcolor</p:attrName>
                                        </p:attrNameLst>
                                      </p:cBhvr>
                                      <p:from>
                                        <a:srgbClr val="29858D"/>
                                      </p:from>
                                      <p:to>
                                        <a:srgbClr val="29858D"/>
                                      </p:to>
                                    </p:animClr>
                                  </p:childTnLst>
                                </p:cTn>
                              </p:par>
                              <p:par>
                                <p:cTn id="1501" presetID="0" presetClass="emph" presetSubtype="0" fill="hold" nodeType="withEffect">
                                  <p:stCondLst>
                                    <p:cond delay="6200"/>
                                  </p:stCondLst>
                                  <p:childTnLst>
                                    <p:animClr clrSpc="rgb" dir="cw">
                                      <p:cBhvr additive="base">
                                        <p:cTn id="1502" dur="1500" fill="hold"/>
                                        <p:tgtEl>
                                          <p:spTgt spid="164"/>
                                        </p:tgtEl>
                                        <p:attrNameLst>
                                          <p:attrName>fillcolor</p:attrName>
                                        </p:attrNameLst>
                                      </p:cBhvr>
                                      <p:from>
                                        <a:srgbClr val="28848C"/>
                                      </p:from>
                                      <p:to>
                                        <a:srgbClr val="28848C"/>
                                      </p:to>
                                    </p:animClr>
                                  </p:childTnLst>
                                </p:cTn>
                              </p:par>
                              <p:par>
                                <p:cTn id="1503" presetID="0" presetClass="emph" presetSubtype="0" fill="hold" nodeType="withEffect">
                                  <p:stCondLst>
                                    <p:cond delay="6200"/>
                                  </p:stCondLst>
                                  <p:childTnLst>
                                    <p:animClr clrSpc="rgb" dir="cw">
                                      <p:cBhvr additive="base">
                                        <p:cTn id="1504" dur="1500" fill="hold"/>
                                        <p:tgtEl>
                                          <p:spTgt spid="165"/>
                                        </p:tgtEl>
                                        <p:attrNameLst>
                                          <p:attrName>fillcolor</p:attrName>
                                        </p:attrNameLst>
                                      </p:cBhvr>
                                      <p:from>
                                        <a:srgbClr val="2F8990"/>
                                      </p:from>
                                      <p:to>
                                        <a:srgbClr val="2F8990"/>
                                      </p:to>
                                    </p:animClr>
                                  </p:childTnLst>
                                </p:cTn>
                              </p:par>
                              <p:par>
                                <p:cTn id="1505" presetID="0" presetClass="emph" presetSubtype="0" fill="hold" nodeType="withEffect">
                                  <p:stCondLst>
                                    <p:cond delay="6200"/>
                                  </p:stCondLst>
                                  <p:childTnLst>
                                    <p:animClr clrSpc="rgb" dir="cw">
                                      <p:cBhvr additive="base">
                                        <p:cTn id="1506" dur="1500" fill="hold"/>
                                        <p:tgtEl>
                                          <p:spTgt spid="166"/>
                                        </p:tgtEl>
                                        <p:attrNameLst>
                                          <p:attrName>fillcolor</p:attrName>
                                        </p:attrNameLst>
                                      </p:cBhvr>
                                      <p:from>
                                        <a:srgbClr val="2B868E"/>
                                      </p:from>
                                      <p:to>
                                        <a:srgbClr val="2B868E"/>
                                      </p:to>
                                    </p:animClr>
                                  </p:childTnLst>
                                </p:cTn>
                              </p:par>
                              <p:par>
                                <p:cTn id="1507" presetID="0" presetClass="emph" presetSubtype="0" fill="hold" nodeType="withEffect">
                                  <p:stCondLst>
                                    <p:cond delay="6200"/>
                                  </p:stCondLst>
                                  <p:childTnLst>
                                    <p:animClr clrSpc="rgb" dir="cw">
                                      <p:cBhvr additive="base">
                                        <p:cTn id="1508" dur="1500" fill="hold"/>
                                        <p:tgtEl>
                                          <p:spTgt spid="167"/>
                                        </p:tgtEl>
                                        <p:attrNameLst>
                                          <p:attrName>fillcolor</p:attrName>
                                        </p:attrNameLst>
                                      </p:cBhvr>
                                      <p:from>
                                        <a:srgbClr val="1E7982"/>
                                      </p:from>
                                      <p:to>
                                        <a:srgbClr val="1E7982"/>
                                      </p:to>
                                    </p:animClr>
                                  </p:childTnLst>
                                </p:cTn>
                              </p:par>
                              <p:par>
                                <p:cTn id="1509" presetID="0" presetClass="emph" presetSubtype="0" fill="hold" nodeType="withEffect">
                                  <p:stCondLst>
                                    <p:cond delay="6200"/>
                                  </p:stCondLst>
                                  <p:childTnLst>
                                    <p:animClr clrSpc="rgb" dir="cw">
                                      <p:cBhvr additive="base">
                                        <p:cTn id="1510" dur="1500" fill="hold"/>
                                        <p:tgtEl>
                                          <p:spTgt spid="168"/>
                                        </p:tgtEl>
                                        <p:attrNameLst>
                                          <p:attrName>fillcolor</p:attrName>
                                        </p:attrNameLst>
                                      </p:cBhvr>
                                      <p:from>
                                        <a:srgbClr val="27838B"/>
                                      </p:from>
                                      <p:to>
                                        <a:srgbClr val="27838B"/>
                                      </p:to>
                                    </p:animClr>
                                  </p:childTnLst>
                                </p:cTn>
                              </p:par>
                              <p:par>
                                <p:cTn id="1511" presetID="0" presetClass="emph" presetSubtype="0" fill="hold" nodeType="withEffect">
                                  <p:stCondLst>
                                    <p:cond delay="6200"/>
                                  </p:stCondLst>
                                  <p:childTnLst>
                                    <p:animClr clrSpc="rgb" dir="cw">
                                      <p:cBhvr additive="base">
                                        <p:cTn id="1512" dur="1500" fill="hold"/>
                                        <p:tgtEl>
                                          <p:spTgt spid="169"/>
                                        </p:tgtEl>
                                        <p:attrNameLst>
                                          <p:attrName>fillcolor</p:attrName>
                                        </p:attrNameLst>
                                      </p:cBhvr>
                                      <p:from>
                                        <a:srgbClr val="3A9198"/>
                                      </p:from>
                                      <p:to>
                                        <a:srgbClr val="3A9198"/>
                                      </p:to>
                                    </p:animClr>
                                  </p:childTnLst>
                                </p:cTn>
                              </p:par>
                              <p:par>
                                <p:cTn id="1513" presetID="0" presetClass="emph" presetSubtype="0" fill="hold" nodeType="withEffect">
                                  <p:stCondLst>
                                    <p:cond delay="6200"/>
                                  </p:stCondLst>
                                  <p:childTnLst>
                                    <p:animClr clrSpc="rgb" dir="cw">
                                      <p:cBhvr additive="base">
                                        <p:cTn id="1514" dur="1500" fill="hold"/>
                                        <p:tgtEl>
                                          <p:spTgt spid="170"/>
                                        </p:tgtEl>
                                        <p:attrNameLst>
                                          <p:attrName>fillcolor</p:attrName>
                                        </p:attrNameLst>
                                      </p:cBhvr>
                                      <p:from>
                                        <a:srgbClr val="40959C"/>
                                      </p:from>
                                      <p:to>
                                        <a:srgbClr val="40959C"/>
                                      </p:to>
                                    </p:animClr>
                                  </p:childTnLst>
                                </p:cTn>
                              </p:par>
                              <p:par>
                                <p:cTn id="1515" presetID="0" presetClass="emph" presetSubtype="0" fill="hold" nodeType="withEffect">
                                  <p:stCondLst>
                                    <p:cond delay="6200"/>
                                  </p:stCondLst>
                                  <p:childTnLst>
                                    <p:animClr clrSpc="rgb" dir="cw">
                                      <p:cBhvr additive="base">
                                        <p:cTn id="1516" dur="1500" fill="hold"/>
                                        <p:tgtEl>
                                          <p:spTgt spid="171"/>
                                        </p:tgtEl>
                                        <p:attrNameLst>
                                          <p:attrName>fillcolor</p:attrName>
                                        </p:attrNameLst>
                                      </p:cBhvr>
                                      <p:from>
                                        <a:srgbClr val="2C878F"/>
                                      </p:from>
                                      <p:to>
                                        <a:srgbClr val="2C878F"/>
                                      </p:to>
                                    </p:animClr>
                                  </p:childTnLst>
                                </p:cTn>
                              </p:par>
                              <p:par>
                                <p:cTn id="1517" presetID="0" presetClass="emph" presetSubtype="0" fill="hold" nodeType="withEffect">
                                  <p:stCondLst>
                                    <p:cond delay="6200"/>
                                  </p:stCondLst>
                                  <p:childTnLst>
                                    <p:animClr clrSpc="rgb" dir="cw">
                                      <p:cBhvr additive="base">
                                        <p:cTn id="1518" dur="1500" fill="hold"/>
                                        <p:tgtEl>
                                          <p:spTgt spid="172"/>
                                        </p:tgtEl>
                                        <p:attrNameLst>
                                          <p:attrName>fillcolor</p:attrName>
                                        </p:attrNameLst>
                                      </p:cBhvr>
                                      <p:from>
                                        <a:srgbClr val="1D6673"/>
                                      </p:from>
                                      <p:to>
                                        <a:srgbClr val="1D6673"/>
                                      </p:to>
                                    </p:animClr>
                                  </p:childTnLst>
                                </p:cTn>
                              </p:par>
                              <p:par>
                                <p:cTn id="1519" presetID="0" presetClass="emph" presetSubtype="0" fill="hold" nodeType="withEffect">
                                  <p:stCondLst>
                                    <p:cond delay="6200"/>
                                  </p:stCondLst>
                                  <p:childTnLst>
                                    <p:animClr clrSpc="rgb" dir="cw">
                                      <p:cBhvr additive="base">
                                        <p:cTn id="1520" dur="1500" fill="hold"/>
                                        <p:tgtEl>
                                          <p:spTgt spid="173"/>
                                        </p:tgtEl>
                                        <p:attrNameLst>
                                          <p:attrName>fillcolor</p:attrName>
                                        </p:attrNameLst>
                                      </p:cBhvr>
                                      <p:from>
                                        <a:srgbClr val="1B5264"/>
                                      </p:from>
                                      <p:to>
                                        <a:srgbClr val="1B5264"/>
                                      </p:to>
                                    </p:animClr>
                                  </p:childTnLst>
                                </p:cTn>
                              </p:par>
                              <p:par>
                                <p:cTn id="1521" presetID="0" presetClass="emph" presetSubtype="0" fill="hold" nodeType="withEffect">
                                  <p:stCondLst>
                                    <p:cond delay="6200"/>
                                  </p:stCondLst>
                                  <p:childTnLst>
                                    <p:animClr clrSpc="rgb" dir="cw">
                                      <p:cBhvr additive="base">
                                        <p:cTn id="1522" dur="1500" fill="hold"/>
                                        <p:tgtEl>
                                          <p:spTgt spid="174"/>
                                        </p:tgtEl>
                                        <p:attrNameLst>
                                          <p:attrName>fillcolor</p:attrName>
                                        </p:attrNameLst>
                                      </p:cBhvr>
                                      <p:from>
                                        <a:srgbClr val="1B4E61"/>
                                      </p:from>
                                      <p:to>
                                        <a:srgbClr val="1B4E61"/>
                                      </p:to>
                                    </p:animClr>
                                  </p:childTnLst>
                                </p:cTn>
                              </p:par>
                              <p:par>
                                <p:cTn id="1523" presetID="0" presetClass="emph" presetSubtype="0" fill="hold" nodeType="withEffect">
                                  <p:stCondLst>
                                    <p:cond delay="6200"/>
                                  </p:stCondLst>
                                  <p:childTnLst>
                                    <p:animClr clrSpc="rgb" dir="cw">
                                      <p:cBhvr additive="base">
                                        <p:cTn id="1524" dur="1500" fill="hold"/>
                                        <p:tgtEl>
                                          <p:spTgt spid="175"/>
                                        </p:tgtEl>
                                        <p:attrNameLst>
                                          <p:attrName>fillcolor</p:attrName>
                                        </p:attrNameLst>
                                      </p:cBhvr>
                                      <p:from>
                                        <a:srgbClr val="1C616F"/>
                                      </p:from>
                                      <p:to>
                                        <a:srgbClr val="1C616F"/>
                                      </p:to>
                                    </p:animClr>
                                  </p:childTnLst>
                                </p:cTn>
                              </p:par>
                              <p:par>
                                <p:cTn id="1525" presetID="0" presetClass="emph" presetSubtype="0" fill="hold" nodeType="withEffect">
                                  <p:stCondLst>
                                    <p:cond delay="6200"/>
                                  </p:stCondLst>
                                  <p:childTnLst>
                                    <p:animClr clrSpc="rgb" dir="cw">
                                      <p:cBhvr additive="base">
                                        <p:cTn id="1526" dur="1500" fill="hold"/>
                                        <p:tgtEl>
                                          <p:spTgt spid="176"/>
                                        </p:tgtEl>
                                        <p:attrNameLst>
                                          <p:attrName>fillcolor</p:attrName>
                                        </p:attrNameLst>
                                      </p:cBhvr>
                                      <p:from>
                                        <a:srgbClr val="E3F2F5"/>
                                      </p:from>
                                      <p:to>
                                        <a:srgbClr val="E3F2F5"/>
                                      </p:to>
                                    </p:animClr>
                                  </p:childTnLst>
                                </p:cTn>
                              </p:par>
                              <p:par>
                                <p:cTn id="1527" presetID="0" presetClass="emph" presetSubtype="0" fill="hold" nodeType="withEffect">
                                  <p:stCondLst>
                                    <p:cond delay="6200"/>
                                  </p:stCondLst>
                                  <p:childTnLst>
                                    <p:animClr clrSpc="rgb" dir="cw">
                                      <p:cBhvr additive="base">
                                        <p:cTn id="1528" dur="1500" fill="hold"/>
                                        <p:tgtEl>
                                          <p:spTgt spid="177"/>
                                        </p:tgtEl>
                                        <p:attrNameLst>
                                          <p:attrName>fillcolor</p:attrName>
                                        </p:attrNameLst>
                                      </p:cBhvr>
                                      <p:from>
                                        <a:srgbClr val="D6ECEF"/>
                                      </p:from>
                                      <p:to>
                                        <a:srgbClr val="D6ECEF"/>
                                      </p:to>
                                    </p:animClr>
                                  </p:childTnLst>
                                </p:cTn>
                              </p:par>
                              <p:par>
                                <p:cTn id="1529" presetID="0" presetClass="emph" presetSubtype="0" fill="hold" nodeType="withEffect">
                                  <p:stCondLst>
                                    <p:cond delay="6200"/>
                                  </p:stCondLst>
                                  <p:childTnLst>
                                    <p:animClr clrSpc="rgb" dir="cw">
                                      <p:cBhvr additive="base">
                                        <p:cTn id="1530" dur="1500" fill="hold"/>
                                        <p:tgtEl>
                                          <p:spTgt spid="178"/>
                                        </p:tgtEl>
                                        <p:attrNameLst>
                                          <p:attrName>fillcolor</p:attrName>
                                        </p:attrNameLst>
                                      </p:cBhvr>
                                      <p:from>
                                        <a:srgbClr val="C1E4E7"/>
                                      </p:from>
                                      <p:to>
                                        <a:srgbClr val="C1E4E7"/>
                                      </p:to>
                                    </p:animClr>
                                  </p:childTnLst>
                                </p:cTn>
                              </p:par>
                              <p:par>
                                <p:cTn id="1531" presetID="0" presetClass="emph" presetSubtype="0" fill="hold" nodeType="withEffect">
                                  <p:stCondLst>
                                    <p:cond delay="6200"/>
                                  </p:stCondLst>
                                  <p:childTnLst>
                                    <p:animClr clrSpc="rgb" dir="cw">
                                      <p:cBhvr additive="base">
                                        <p:cTn id="1532" dur="1500" fill="hold"/>
                                        <p:tgtEl>
                                          <p:spTgt spid="179"/>
                                        </p:tgtEl>
                                        <p:attrNameLst>
                                          <p:attrName>fillcolor</p:attrName>
                                        </p:attrNameLst>
                                      </p:cBhvr>
                                      <p:from>
                                        <a:srgbClr val="C2E4E7"/>
                                      </p:from>
                                      <p:to>
                                        <a:srgbClr val="C2E4E7"/>
                                      </p:to>
                                    </p:animClr>
                                  </p:childTnLst>
                                </p:cTn>
                              </p:par>
                              <p:par>
                                <p:cTn id="1533" presetID="0" presetClass="emph" presetSubtype="0" fill="hold" nodeType="withEffect">
                                  <p:stCondLst>
                                    <p:cond delay="6200"/>
                                  </p:stCondLst>
                                  <p:childTnLst>
                                    <p:animClr clrSpc="rgb" dir="cw">
                                      <p:cBhvr additive="base">
                                        <p:cTn id="1534" dur="1500" fill="hold"/>
                                        <p:tgtEl>
                                          <p:spTgt spid="180"/>
                                        </p:tgtEl>
                                        <p:attrNameLst>
                                          <p:attrName>fillcolor</p:attrName>
                                        </p:attrNameLst>
                                      </p:cBhvr>
                                      <p:from>
                                        <a:srgbClr val="E3F2F5"/>
                                      </p:from>
                                      <p:to>
                                        <a:srgbClr val="E3F2F5"/>
                                      </p:to>
                                    </p:animClr>
                                  </p:childTnLst>
                                </p:cTn>
                              </p:par>
                              <p:par>
                                <p:cTn id="1535" presetID="0" presetClass="emph" presetSubtype="0" fill="hold" nodeType="withEffect">
                                  <p:stCondLst>
                                    <p:cond delay="6200"/>
                                  </p:stCondLst>
                                  <p:childTnLst>
                                    <p:animClr clrSpc="rgb" dir="cw">
                                      <p:cBhvr additive="base">
                                        <p:cTn id="1536" dur="1500" fill="hold"/>
                                        <p:tgtEl>
                                          <p:spTgt spid="181"/>
                                        </p:tgtEl>
                                        <p:attrNameLst>
                                          <p:attrName>fillcolor</p:attrName>
                                        </p:attrNameLst>
                                      </p:cBhvr>
                                      <p:from>
                                        <a:srgbClr val="E6F3F6"/>
                                      </p:from>
                                      <p:to>
                                        <a:srgbClr val="E6F3F6"/>
                                      </p:to>
                                    </p:animClr>
                                  </p:childTnLst>
                                </p:cTn>
                              </p:par>
                              <p:par>
                                <p:cTn id="1537" presetID="0" presetClass="emph" presetSubtype="0" fill="hold" nodeType="withEffect">
                                  <p:stCondLst>
                                    <p:cond delay="6200"/>
                                  </p:stCondLst>
                                  <p:childTnLst>
                                    <p:animClr clrSpc="rgb" dir="cw">
                                      <p:cBhvr additive="base">
                                        <p:cTn id="1538" dur="1500" fill="hold"/>
                                        <p:tgtEl>
                                          <p:spTgt spid="182"/>
                                        </p:tgtEl>
                                        <p:attrNameLst>
                                          <p:attrName>fillcolor</p:attrName>
                                        </p:attrNameLst>
                                      </p:cBhvr>
                                      <p:from>
                                        <a:srgbClr val="DBEEF1"/>
                                      </p:from>
                                      <p:to>
                                        <a:srgbClr val="DBEEF1"/>
                                      </p:to>
                                    </p:animClr>
                                  </p:childTnLst>
                                </p:cTn>
                              </p:par>
                              <p:par>
                                <p:cTn id="1539" presetID="0" presetClass="emph" presetSubtype="0" fill="hold" nodeType="withEffect">
                                  <p:stCondLst>
                                    <p:cond delay="6200"/>
                                  </p:stCondLst>
                                  <p:childTnLst>
                                    <p:animClr clrSpc="rgb" dir="cw">
                                      <p:cBhvr additive="base">
                                        <p:cTn id="1540" dur="1500" fill="hold"/>
                                        <p:tgtEl>
                                          <p:spTgt spid="183"/>
                                        </p:tgtEl>
                                        <p:attrNameLst>
                                          <p:attrName>fillcolor</p:attrName>
                                        </p:attrNameLst>
                                      </p:cBhvr>
                                      <p:from>
                                        <a:srgbClr val="D1EAED"/>
                                      </p:from>
                                      <p:to>
                                        <a:srgbClr val="D1EAED"/>
                                      </p:to>
                                    </p:animClr>
                                  </p:childTnLst>
                                </p:cTn>
                              </p:par>
                              <p:par>
                                <p:cTn id="1541" presetID="0" presetClass="emph" presetSubtype="0" fill="hold" nodeType="withEffect">
                                  <p:stCondLst>
                                    <p:cond delay="6200"/>
                                  </p:stCondLst>
                                  <p:childTnLst>
                                    <p:animClr clrSpc="rgb" dir="cw">
                                      <p:cBhvr additive="base">
                                        <p:cTn id="1542" dur="1500" fill="hold"/>
                                        <p:tgtEl>
                                          <p:spTgt spid="184"/>
                                        </p:tgtEl>
                                        <p:attrNameLst>
                                          <p:attrName>fillcolor</p:attrName>
                                        </p:attrNameLst>
                                      </p:cBhvr>
                                      <p:from>
                                        <a:srgbClr val="1B485D"/>
                                      </p:from>
                                      <p:to>
                                        <a:srgbClr val="1B485D"/>
                                      </p:to>
                                    </p:animClr>
                                  </p:childTnLst>
                                </p:cTn>
                              </p:par>
                              <p:par>
                                <p:cTn id="1543" presetID="0" presetClass="emph" presetSubtype="0" fill="hold" nodeType="withEffect">
                                  <p:stCondLst>
                                    <p:cond delay="6200"/>
                                  </p:stCondLst>
                                  <p:childTnLst>
                                    <p:animClr clrSpc="rgb" dir="cw">
                                      <p:cBhvr additive="base">
                                        <p:cTn id="1544" dur="1500" fill="hold"/>
                                        <p:tgtEl>
                                          <p:spTgt spid="185"/>
                                        </p:tgtEl>
                                        <p:attrNameLst>
                                          <p:attrName>fillcolor</p:attrName>
                                        </p:attrNameLst>
                                      </p:cBhvr>
                                      <p:from>
                                        <a:srgbClr val="1A3951"/>
                                      </p:from>
                                      <p:to>
                                        <a:srgbClr val="1A3951"/>
                                      </p:to>
                                    </p:animClr>
                                  </p:childTnLst>
                                </p:cTn>
                              </p:par>
                              <p:par>
                                <p:cTn id="1545" presetID="0" presetClass="emph" presetSubtype="0" fill="hold" nodeType="withEffect">
                                  <p:stCondLst>
                                    <p:cond delay="6200"/>
                                  </p:stCondLst>
                                  <p:childTnLst>
                                    <p:animClr clrSpc="rgb" dir="cw">
                                      <p:cBhvr additive="base">
                                        <p:cTn id="1546" dur="1500" fill="hold"/>
                                        <p:tgtEl>
                                          <p:spTgt spid="186"/>
                                        </p:tgtEl>
                                        <p:attrNameLst>
                                          <p:attrName>fillcolor</p:attrName>
                                        </p:attrNameLst>
                                      </p:cBhvr>
                                      <p:from>
                                        <a:srgbClr val="1D6572"/>
                                      </p:from>
                                      <p:to>
                                        <a:srgbClr val="1D6572"/>
                                      </p:to>
                                    </p:animClr>
                                  </p:childTnLst>
                                </p:cTn>
                              </p:par>
                              <p:par>
                                <p:cTn id="1547" presetID="0" presetClass="emph" presetSubtype="0" fill="hold" nodeType="withEffect">
                                  <p:stCondLst>
                                    <p:cond delay="6200"/>
                                  </p:stCondLst>
                                  <p:childTnLst>
                                    <p:animClr clrSpc="rgb" dir="cw">
                                      <p:cBhvr additive="base">
                                        <p:cTn id="1548" dur="1500" fill="hold"/>
                                        <p:tgtEl>
                                          <p:spTgt spid="187"/>
                                        </p:tgtEl>
                                        <p:attrNameLst>
                                          <p:attrName>fillcolor</p:attrName>
                                        </p:attrNameLst>
                                      </p:cBhvr>
                                      <p:from>
                                        <a:srgbClr val="1C5E6D"/>
                                      </p:from>
                                      <p:to>
                                        <a:srgbClr val="1C5E6D"/>
                                      </p:to>
                                    </p:animClr>
                                  </p:childTnLst>
                                </p:cTn>
                              </p:par>
                              <p:par>
                                <p:cTn id="1549" presetID="0" presetClass="emph" presetSubtype="0" fill="hold" nodeType="withEffect">
                                  <p:stCondLst>
                                    <p:cond delay="6200"/>
                                  </p:stCondLst>
                                  <p:childTnLst>
                                    <p:animClr clrSpc="rgb" dir="cw">
                                      <p:cBhvr additive="base">
                                        <p:cTn id="1550" dur="1500" fill="hold"/>
                                        <p:tgtEl>
                                          <p:spTgt spid="188"/>
                                        </p:tgtEl>
                                        <p:attrNameLst>
                                          <p:attrName>fillcolor</p:attrName>
                                        </p:attrNameLst>
                                      </p:cBhvr>
                                      <p:from>
                                        <a:srgbClr val="1B4C5F"/>
                                      </p:from>
                                      <p:to>
                                        <a:srgbClr val="1B4C5F"/>
                                      </p:to>
                                    </p:animClr>
                                  </p:childTnLst>
                                </p:cTn>
                              </p:par>
                              <p:par>
                                <p:cTn id="1551" presetID="0" presetClass="emph" presetSubtype="0" fill="hold" nodeType="withEffect">
                                  <p:stCondLst>
                                    <p:cond delay="6200"/>
                                  </p:stCondLst>
                                  <p:childTnLst>
                                    <p:animClr clrSpc="rgb" dir="cw">
                                      <p:cBhvr additive="base">
                                        <p:cTn id="1552" dur="1500" fill="hold"/>
                                        <p:tgtEl>
                                          <p:spTgt spid="189"/>
                                        </p:tgtEl>
                                        <p:attrNameLst>
                                          <p:attrName>fillcolor</p:attrName>
                                        </p:attrNameLst>
                                      </p:cBhvr>
                                      <p:from>
                                        <a:srgbClr val="1C5868"/>
                                      </p:from>
                                      <p:to>
                                        <a:srgbClr val="1C5868"/>
                                      </p:to>
                                    </p:animClr>
                                  </p:childTnLst>
                                </p:cTn>
                              </p:par>
                              <p:par>
                                <p:cTn id="1553" presetID="0" presetClass="emph" presetSubtype="0" fill="hold" nodeType="withEffect">
                                  <p:stCondLst>
                                    <p:cond delay="6200"/>
                                  </p:stCondLst>
                                  <p:childTnLst>
                                    <p:animClr clrSpc="rgb" dir="cw">
                                      <p:cBhvr additive="base">
                                        <p:cTn id="1554" dur="1500" fill="hold"/>
                                        <p:tgtEl>
                                          <p:spTgt spid="190"/>
                                        </p:tgtEl>
                                        <p:attrNameLst>
                                          <p:attrName>fillcolor</p:attrName>
                                        </p:attrNameLst>
                                      </p:cBhvr>
                                      <p:from>
                                        <a:srgbClr val="1D6674"/>
                                      </p:from>
                                      <p:to>
                                        <a:srgbClr val="1D6674"/>
                                      </p:to>
                                    </p:animClr>
                                  </p:childTnLst>
                                </p:cTn>
                              </p:par>
                              <p:par>
                                <p:cTn id="1555" presetID="0" presetClass="emph" presetSubtype="0" fill="hold" nodeType="withEffect">
                                  <p:stCondLst>
                                    <p:cond delay="6200"/>
                                  </p:stCondLst>
                                  <p:childTnLst>
                                    <p:animClr clrSpc="rgb" dir="cw">
                                      <p:cBhvr additive="base">
                                        <p:cTn id="1556" dur="1500" fill="hold"/>
                                        <p:tgtEl>
                                          <p:spTgt spid="191"/>
                                        </p:tgtEl>
                                        <p:attrNameLst>
                                          <p:attrName>fillcolor</p:attrName>
                                        </p:attrNameLst>
                                      </p:cBhvr>
                                      <p:from>
                                        <a:srgbClr val="1C6371"/>
                                      </p:from>
                                      <p:to>
                                        <a:srgbClr val="1C6371"/>
                                      </p:to>
                                    </p:animClr>
                                  </p:childTnLst>
                                </p:cTn>
                              </p:par>
                              <p:par>
                                <p:cTn id="1557" presetID="0" presetClass="emph" presetSubtype="0" fill="hold" nodeType="withEffect">
                                  <p:stCondLst>
                                    <p:cond delay="6200"/>
                                  </p:stCondLst>
                                  <p:childTnLst>
                                    <p:animClr clrSpc="rgb" dir="cw">
                                      <p:cBhvr additive="base">
                                        <p:cTn id="1558" dur="1500" fill="hold"/>
                                        <p:tgtEl>
                                          <p:spTgt spid="192"/>
                                        </p:tgtEl>
                                        <p:attrNameLst>
                                          <p:attrName>fillcolor</p:attrName>
                                        </p:attrNameLst>
                                      </p:cBhvr>
                                      <p:from>
                                        <a:srgbClr val="192B46"/>
                                      </p:from>
                                      <p:to>
                                        <a:srgbClr val="192B46"/>
                                      </p:to>
                                    </p:animClr>
                                  </p:childTnLst>
                                </p:cTn>
                              </p:par>
                              <p:par>
                                <p:cTn id="1559" presetID="0" presetClass="emph" presetSubtype="0" fill="hold" nodeType="withEffect">
                                  <p:stCondLst>
                                    <p:cond delay="6200"/>
                                  </p:stCondLst>
                                  <p:childTnLst>
                                    <p:animClr clrSpc="rgb" dir="cw">
                                      <p:cBhvr additive="base">
                                        <p:cTn id="1560" dur="1500" fill="hold"/>
                                        <p:tgtEl>
                                          <p:spTgt spid="193"/>
                                        </p:tgtEl>
                                        <p:attrNameLst>
                                          <p:attrName>fillcolor</p:attrName>
                                        </p:attrNameLst>
                                      </p:cBhvr>
                                      <p:from>
                                        <a:srgbClr val="19314B"/>
                                      </p:from>
                                      <p:to>
                                        <a:srgbClr val="19314B"/>
                                      </p:to>
                                    </p:animClr>
                                  </p:childTnLst>
                                </p:cTn>
                              </p:par>
                              <p:par>
                                <p:cTn id="1561" presetID="0" presetClass="emph" presetSubtype="0" fill="hold" nodeType="withEffect">
                                  <p:stCondLst>
                                    <p:cond delay="6200"/>
                                  </p:stCondLst>
                                  <p:childTnLst>
                                    <p:animClr clrSpc="rgb" dir="cw">
                                      <p:cBhvr additive="base">
                                        <p:cTn id="1562" dur="1500" fill="hold"/>
                                        <p:tgtEl>
                                          <p:spTgt spid="194"/>
                                        </p:tgtEl>
                                        <p:attrNameLst>
                                          <p:attrName>fillcolor</p:attrName>
                                        </p:attrNameLst>
                                      </p:cBhvr>
                                      <p:from>
                                        <a:srgbClr val="19304A"/>
                                      </p:from>
                                      <p:to>
                                        <a:srgbClr val="19304A"/>
                                      </p:to>
                                    </p:animClr>
                                  </p:childTnLst>
                                </p:cTn>
                              </p:par>
                              <p:par>
                                <p:cTn id="1563" presetID="0" presetClass="emph" presetSubtype="0" fill="hold" nodeType="withEffect">
                                  <p:stCondLst>
                                    <p:cond delay="6200"/>
                                  </p:stCondLst>
                                  <p:childTnLst>
                                    <p:animClr clrSpc="rgb" dir="cw">
                                      <p:cBhvr additive="base">
                                        <p:cTn id="1564" dur="1500" fill="hold"/>
                                        <p:tgtEl>
                                          <p:spTgt spid="195"/>
                                        </p:tgtEl>
                                        <p:attrNameLst>
                                          <p:attrName>fillcolor</p:attrName>
                                        </p:attrNameLst>
                                      </p:cBhvr>
                                      <p:from>
                                        <a:srgbClr val="1A3951"/>
                                      </p:from>
                                      <p:to>
                                        <a:srgbClr val="1A3951"/>
                                      </p:to>
                                    </p:animClr>
                                  </p:childTnLst>
                                </p:cTn>
                              </p:par>
                              <p:par>
                                <p:cTn id="1565" presetID="0" presetClass="emph" presetSubtype="0" fill="hold" nodeType="withEffect">
                                  <p:stCondLst>
                                    <p:cond delay="6200"/>
                                  </p:stCondLst>
                                  <p:childTnLst>
                                    <p:animClr clrSpc="rgb" dir="cw">
                                      <p:cBhvr additive="base">
                                        <p:cTn id="1566" dur="1500" fill="hold"/>
                                        <p:tgtEl>
                                          <p:spTgt spid="196"/>
                                        </p:tgtEl>
                                        <p:attrNameLst>
                                          <p:attrName>fillcolor</p:attrName>
                                        </p:attrNameLst>
                                      </p:cBhvr>
                                      <p:from>
                                        <a:srgbClr val="1C5667"/>
                                      </p:from>
                                      <p:to>
                                        <a:srgbClr val="1C5667"/>
                                      </p:to>
                                    </p:animClr>
                                  </p:childTnLst>
                                </p:cTn>
                              </p:par>
                              <p:par>
                                <p:cTn id="1567" presetID="0" presetClass="emph" presetSubtype="0" fill="hold" nodeType="withEffect">
                                  <p:stCondLst>
                                    <p:cond delay="6200"/>
                                  </p:stCondLst>
                                  <p:childTnLst>
                                    <p:animClr clrSpc="rgb" dir="cw">
                                      <p:cBhvr additive="base">
                                        <p:cTn id="1568" dur="1500" fill="hold"/>
                                        <p:tgtEl>
                                          <p:spTgt spid="197"/>
                                        </p:tgtEl>
                                        <p:attrNameLst>
                                          <p:attrName>fillcolor</p:attrName>
                                        </p:attrNameLst>
                                      </p:cBhvr>
                                      <p:from>
                                        <a:srgbClr val="1B475C"/>
                                      </p:from>
                                      <p:to>
                                        <a:srgbClr val="1B475C"/>
                                      </p:to>
                                    </p:animClr>
                                  </p:childTnLst>
                                </p:cTn>
                              </p:par>
                              <p:par>
                                <p:cTn id="1569" presetID="0" presetClass="emph" presetSubtype="0" fill="hold" nodeType="withEffect">
                                  <p:stCondLst>
                                    <p:cond delay="6200"/>
                                  </p:stCondLst>
                                  <p:childTnLst>
                                    <p:animClr clrSpc="rgb" dir="cw">
                                      <p:cBhvr additive="base">
                                        <p:cTn id="1570" dur="1500" fill="hold"/>
                                        <p:tgtEl>
                                          <p:spTgt spid="198"/>
                                        </p:tgtEl>
                                        <p:attrNameLst>
                                          <p:attrName>fillcolor</p:attrName>
                                        </p:attrNameLst>
                                      </p:cBhvr>
                                      <p:from>
                                        <a:srgbClr val="1C5667"/>
                                      </p:from>
                                      <p:to>
                                        <a:srgbClr val="1C5667"/>
                                      </p:to>
                                    </p:animClr>
                                  </p:childTnLst>
                                </p:cTn>
                              </p:par>
                              <p:par>
                                <p:cTn id="1571" presetID="0" presetClass="emph" presetSubtype="0" fill="hold" nodeType="withEffect">
                                  <p:stCondLst>
                                    <p:cond delay="6200"/>
                                  </p:stCondLst>
                                  <p:childTnLst>
                                    <p:animClr clrSpc="rgb" dir="cw">
                                      <p:cBhvr additive="base">
                                        <p:cTn id="1572" dur="1500" fill="hold"/>
                                        <p:tgtEl>
                                          <p:spTgt spid="199"/>
                                        </p:tgtEl>
                                        <p:attrNameLst>
                                          <p:attrName>fillcolor</p:attrName>
                                        </p:attrNameLst>
                                      </p:cBhvr>
                                      <p:from>
                                        <a:srgbClr val="1B4A5E"/>
                                      </p:from>
                                      <p:to>
                                        <a:srgbClr val="1B4A5E"/>
                                      </p:to>
                                    </p:animClr>
                                  </p:childTnLst>
                                </p:cTn>
                              </p:par>
                              <p:par>
                                <p:cTn id="1573" presetID="0" presetClass="path" presetSubtype="0" fill="hold" nodeType="withEffect">
                                  <p:stCondLst>
                                    <p:cond delay="300"/>
                                  </p:stCondLst>
                                  <p:childTnLst>
                                    <p:animMotion origin="layout" path="M 0.00000000 0.00000000 L 0.00198670 0.00128881 L 0.00097869 0.00094527 L 0.00096739 0.00093440 L 0.00096739 0.00093440 E" pathEditMode="relative">
                                      <p:cBhvr additive="base">
                                        <p:cTn id="1574" dur="8000" fill="hold"/>
                                        <p:tgtEl>
                                          <p:spTgt spid="21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9" name="text">
            <a:extLst>
              <a:ext uri="{FF2B5EF4-FFF2-40B4-BE49-F238E27FC236}">
                <a16:creationId xmlns:a16="http://schemas.microsoft.com/office/drawing/2014/main" id="{8F9F5E1B-13AB-448C-BEE1-DE219E88285A}"/>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CD6D2A08-F225-4E2B-B98D-5A6CEF0F0D1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Heat fingerprints</a:t>
            </a:r>
          </a:p>
        </p:txBody>
      </p:sp>
      <p:sp>
        <p:nvSpPr>
          <p:cNvPr id="3" name="line">
            <a:extLst>
              <a:ext uri="{FF2B5EF4-FFF2-40B4-BE49-F238E27FC236}">
                <a16:creationId xmlns:a16="http://schemas.microsoft.com/office/drawing/2014/main" id="{CF4685ED-5D00-4291-9642-417574B73083}"/>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2" name="Chart"/>
          <p:cNvGraphicFramePr/>
          <p:nvPr/>
        </p:nvGraphicFramePr>
        <p:xfrm>
          <a:off x="523875" y="2095500"/>
          <a:ext cx="5334000" cy="3667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p:cNvGraphicFramePr/>
          <p:nvPr/>
        </p:nvGraphicFramePr>
        <p:xfrm>
          <a:off x="6286500" y="2095500"/>
          <a:ext cx="5334000" cy="366712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a:extLst>
              <a:ext uri="{FF2B5EF4-FFF2-40B4-BE49-F238E27FC236}">
                <a16:creationId xmlns:a16="http://schemas.microsoft.com/office/drawing/2014/main" id="{3A6BDB3F-46C8-4928-A8A8-4B2EAB0FEB22}"/>
              </a:ext>
            </a:extLst>
          </p:cNvPr>
          <p:cNvSpPr>
            <a:spLocks noGrp="1"/>
          </p:cNvSpPr>
          <p:nvPr/>
        </p:nvSpPr>
        <p:spPr>
          <a:xfrm>
            <a:off x="571500" y="6048375"/>
            <a:ext cx="11049000" cy="3238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Base (−1,0), (1,0); apex (0,x). Neighbor slopes use sampled differences. Similarity ≠ identity.</a:t>
            </a:r>
          </a:p>
        </p:txBody>
      </p:sp>
      <p:sp>
        <p:nvSpPr>
          <p:cNvPr id="7" name="text">
            <a:extLst>
              <a:ext uri="{FF2B5EF4-FFF2-40B4-BE49-F238E27FC236}">
                <a16:creationId xmlns:a16="http://schemas.microsoft.com/office/drawing/2014/main" id="{3A8ED190-2538-4D2E-A7D2-EA8D951893B5}"/>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8" name="text">
            <a:extLst>
              <a:ext uri="{FF2B5EF4-FFF2-40B4-BE49-F238E27FC236}">
                <a16:creationId xmlns:a16="http://schemas.microsoft.com/office/drawing/2014/main" id="{89D2789B-949D-4879-A765-AEB2D2D6CA3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66</a:t>
            </a:r>
          </a:p>
        </p:txBody>
      </p:sp>
      <p:sp>
        <p:nvSpPr>
          <p:cNvPr id="14" name="Shared graph legend">
            <a:extLst>
              <a:ext uri="{FF2B5EF4-FFF2-40B4-BE49-F238E27FC236}">
                <a16:creationId xmlns:a16="http://schemas.microsoft.com/office/drawing/2014/main" id="{CD6D2A08-F225-4E2B-B98D-5A6CEF0F0D16}"/>
              </a:ext>
            </a:extLst>
          </p:cNvPr>
          <p:cNvSpPr>
            <a:spLocks noGrp="1"/>
          </p:cNvSpPr>
          <p:nvPr/>
        </p:nvSpPr>
        <p:spPr>
          <a:xfrm>
            <a:off x="876300" y="5810250"/>
            <a:ext cx="1536700" cy="304800"/>
          </a:xfrm>
          <a:prstGeom prst="rect">
            <a:avLst/>
          </a:prstGeom>
          <a:noFill/>
          <a:ln w="0">
            <a:noFill/>
          </a:ln>
        </p:spPr>
        <p:txBody>
          <a:bodyPr anchor="ctr">
            <a:noAutofit/>
          </a:bodyPr>
          <a:lstStyle/>
          <a:p>
            <a:pPr>
              <a:defRPr sz="1650" b="0">
                <a:solidFill>
                  <a:srgbClr val="D74E72"/>
                </a:solidFill>
                <a:latin typeface="Arial"/>
                <a:ea typeface="Arial"/>
                <a:cs typeface="Arial"/>
              </a:defRPr>
            </a:pPr>
            <a:r>
              <a:rPr sz="1650" b="0">
                <a:solidFill>
                  <a:srgbClr val="D74E72"/>
                </a:solidFill>
                <a:latin typeface="Arial"/>
                <a:ea typeface="Arial"/>
                <a:cs typeface="Arial"/>
              </a:rPr>
              <a:t>H(0.03)</a:t>
            </a:r>
          </a:p>
        </p:txBody>
      </p:sp>
      <p:sp>
        <p:nvSpPr>
          <p:cNvPr id="15" name="Graph legend line">
            <a:extLst>
              <a:ext uri="{FF2B5EF4-FFF2-40B4-BE49-F238E27FC236}">
                <a16:creationId xmlns:a16="http://schemas.microsoft.com/office/drawing/2014/main" id="{CF4685ED-5D00-4291-9642-417574B73083}"/>
              </a:ext>
            </a:extLst>
          </p:cNvPr>
          <p:cNvSpPr>
            <a:spLocks noGrp="1"/>
          </p:cNvSpPr>
          <p:nvPr/>
        </p:nvSpPr>
        <p:spPr>
          <a:xfrm>
            <a:off x="609600" y="5953125"/>
            <a:ext cx="238125" cy="4762"/>
          </a:xfrm>
          <a:custGeom>
            <a:avLst/>
            <a:gdLst/>
            <a:ahLst/>
            <a:cxnLst/>
            <a:rect l="0" t="0" r="0" b="0"/>
            <a:pathLst>
              <a:path w="11049000" h="4763">
                <a:moveTo>
                  <a:pt x="0" y="0"/>
                </a:moveTo>
                <a:lnTo>
                  <a:pt x="11049000" y="0"/>
                </a:lnTo>
              </a:path>
            </a:pathLst>
          </a:custGeom>
          <a:noFill/>
          <a:ln w="28000">
            <a:solidFill>
              <a:srgbClr val="D74E72"/>
            </a:solidFill>
            <a:prstDash val="solid"/>
          </a:ln>
        </p:spPr>
        <p:txBody>
          <a:bodyPr/>
          <a:lstStyle/>
          <a:p>
            <a:endParaRPr lang="en-US"/>
          </a:p>
        </p:txBody>
      </p:sp>
      <p:sp>
        <p:nvSpPr>
          <p:cNvPr id="16" name="Shared graph legend">
            <a:extLst>
              <a:ext uri="{FF2B5EF4-FFF2-40B4-BE49-F238E27FC236}">
                <a16:creationId xmlns:a16="http://schemas.microsoft.com/office/drawing/2014/main" id="{CD6D2A08-F225-4E2B-B98D-5A6CEF0F0D16}"/>
              </a:ext>
            </a:extLst>
          </p:cNvPr>
          <p:cNvSpPr>
            <a:spLocks noGrp="1"/>
          </p:cNvSpPr>
          <p:nvPr/>
        </p:nvSpPr>
        <p:spPr>
          <a:xfrm>
            <a:off x="2717800" y="5810250"/>
            <a:ext cx="1536700" cy="3048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X</a:t>
            </a:r>
            <a:r>
              <a:rPr sz="1221" b="0" baseline="-20000">
                <a:solidFill>
                  <a:srgbClr val="116B70"/>
                </a:solidFill>
                <a:latin typeface="Arial"/>
                <a:ea typeface="Arial"/>
                <a:cs typeface="Arial"/>
              </a:rPr>
              <a:t>1</a:t>
            </a:r>
          </a:p>
        </p:txBody>
      </p:sp>
      <p:sp>
        <p:nvSpPr>
          <p:cNvPr id="17" name="Graph legend line">
            <a:extLst>
              <a:ext uri="{FF2B5EF4-FFF2-40B4-BE49-F238E27FC236}">
                <a16:creationId xmlns:a16="http://schemas.microsoft.com/office/drawing/2014/main" id="{CF4685ED-5D00-4291-9642-417574B73083}"/>
              </a:ext>
            </a:extLst>
          </p:cNvPr>
          <p:cNvSpPr>
            <a:spLocks noGrp="1"/>
          </p:cNvSpPr>
          <p:nvPr/>
        </p:nvSpPr>
        <p:spPr>
          <a:xfrm>
            <a:off x="2451100" y="5953125"/>
            <a:ext cx="238125" cy="4762"/>
          </a:xfrm>
          <a:custGeom>
            <a:avLst/>
            <a:gdLst/>
            <a:ahLst/>
            <a:cxnLst/>
            <a:rect l="0" t="0" r="0" b="0"/>
            <a:pathLst>
              <a:path w="11049000" h="4763">
                <a:moveTo>
                  <a:pt x="0" y="0"/>
                </a:moveTo>
                <a:lnTo>
                  <a:pt x="11049000" y="0"/>
                </a:lnTo>
              </a:path>
            </a:pathLst>
          </a:custGeom>
          <a:noFill/>
          <a:ln w="28000">
            <a:solidFill>
              <a:srgbClr val="116B70"/>
            </a:solidFill>
            <a:prstDash val="dash"/>
          </a:ln>
        </p:spPr>
        <p:txBody>
          <a:bodyPr/>
          <a:lstStyle/>
          <a:p>
            <a:endParaRPr lang="en-US"/>
          </a:p>
        </p:txBody>
      </p:sp>
      <p:sp>
        <p:nvSpPr>
          <p:cNvPr id="18" name="Shared graph legend">
            <a:extLst>
              <a:ext uri="{FF2B5EF4-FFF2-40B4-BE49-F238E27FC236}">
                <a16:creationId xmlns:a16="http://schemas.microsoft.com/office/drawing/2014/main" id="{CD6D2A08-F225-4E2B-B98D-5A6CEF0F0D16}"/>
              </a:ext>
            </a:extLst>
          </p:cNvPr>
          <p:cNvSpPr>
            <a:spLocks noGrp="1"/>
          </p:cNvSpPr>
          <p:nvPr/>
        </p:nvSpPr>
        <p:spPr>
          <a:xfrm>
            <a:off x="4559300" y="5810250"/>
            <a:ext cx="1536700" cy="304800"/>
          </a:xfrm>
          <a:prstGeom prst="rect">
            <a:avLst/>
          </a:prstGeom>
          <a:noFill/>
          <a:ln w="0">
            <a:noFill/>
          </a:ln>
        </p:spPr>
        <p:txBody>
          <a:bodyPr anchor="ctr">
            <a:noAutofit/>
          </a:bodyPr>
          <a:lstStyle/>
          <a:p>
            <a:pPr>
              <a:defRPr sz="1650" b="0">
                <a:solidFill>
                  <a:srgbClr val="13283C"/>
                </a:solidFill>
                <a:latin typeface="Arial"/>
                <a:ea typeface="Arial"/>
                <a:cs typeface="Arial"/>
              </a:defRPr>
            </a:pPr>
            <a:r>
              <a:rPr sz="1650" b="0">
                <a:solidFill>
                  <a:srgbClr val="13283C"/>
                </a:solidFill>
                <a:latin typeface="Arial"/>
                <a:ea typeface="Arial"/>
                <a:cs typeface="Arial"/>
              </a:rPr>
              <a:t>X</a:t>
            </a:r>
            <a:r>
              <a:rPr sz="1221" b="0" baseline="-20000">
                <a:solidFill>
                  <a:srgbClr val="13283C"/>
                </a:solidFill>
                <a:latin typeface="Arial"/>
                <a:ea typeface="Arial"/>
                <a:cs typeface="Arial"/>
              </a:rPr>
              <a:t>2</a:t>
            </a:r>
          </a:p>
        </p:txBody>
      </p:sp>
      <p:sp>
        <p:nvSpPr>
          <p:cNvPr id="19" name="Graph legend line">
            <a:extLst>
              <a:ext uri="{FF2B5EF4-FFF2-40B4-BE49-F238E27FC236}">
                <a16:creationId xmlns:a16="http://schemas.microsoft.com/office/drawing/2014/main" id="{CF4685ED-5D00-4291-9642-417574B73083}"/>
              </a:ext>
            </a:extLst>
          </p:cNvPr>
          <p:cNvSpPr>
            <a:spLocks noGrp="1"/>
          </p:cNvSpPr>
          <p:nvPr/>
        </p:nvSpPr>
        <p:spPr>
          <a:xfrm>
            <a:off x="4292600" y="5953125"/>
            <a:ext cx="238125" cy="4762"/>
          </a:xfrm>
          <a:custGeom>
            <a:avLst/>
            <a:gdLst/>
            <a:ahLst/>
            <a:cxnLst/>
            <a:rect l="0" t="0" r="0" b="0"/>
            <a:pathLst>
              <a:path w="11049000" h="4763">
                <a:moveTo>
                  <a:pt x="0" y="0"/>
                </a:moveTo>
                <a:lnTo>
                  <a:pt x="11049000" y="0"/>
                </a:lnTo>
              </a:path>
            </a:pathLst>
          </a:custGeom>
          <a:noFill/>
          <a:ln w="28000">
            <a:solidFill>
              <a:srgbClr val="13283C"/>
            </a:solidFill>
            <a:prstDash val="sysDot"/>
          </a:ln>
        </p:spPr>
        <p:txBody>
          <a:bodyPr/>
          <a:lstStyle/>
          <a:p>
            <a:endParaRPr lang="en-US"/>
          </a:p>
        </p:txBody>
      </p:sp>
      <p:sp>
        <p:nvSpPr>
          <p:cNvPr id="20" name="Shared graph legend">
            <a:extLst>
              <a:ext uri="{FF2B5EF4-FFF2-40B4-BE49-F238E27FC236}">
                <a16:creationId xmlns:a16="http://schemas.microsoft.com/office/drawing/2014/main" id="{CD6D2A08-F225-4E2B-B98D-5A6CEF0F0D16}"/>
              </a:ext>
            </a:extLst>
          </p:cNvPr>
          <p:cNvSpPr>
            <a:spLocks noGrp="1"/>
          </p:cNvSpPr>
          <p:nvPr/>
        </p:nvSpPr>
        <p:spPr>
          <a:xfrm>
            <a:off x="6400800" y="5810250"/>
            <a:ext cx="1536700" cy="304800"/>
          </a:xfrm>
          <a:prstGeom prst="rect">
            <a:avLst/>
          </a:prstGeom>
          <a:noFill/>
          <a:ln w="0">
            <a:noFill/>
          </a:ln>
        </p:spPr>
        <p:txBody>
          <a:bodyPr anchor="ctr">
            <a:noAutofit/>
          </a:bodyPr>
          <a:lstStyle/>
          <a:p>
            <a:pPr>
              <a:defRPr sz="1650" b="0">
                <a:solidFill>
                  <a:srgbClr val="B17409"/>
                </a:solidFill>
                <a:latin typeface="Arial"/>
                <a:ea typeface="Arial"/>
                <a:cs typeface="Arial"/>
              </a:defRPr>
            </a:pPr>
            <a:r>
              <a:rPr sz="1650" b="0">
                <a:solidFill>
                  <a:srgbClr val="B17409"/>
                </a:solidFill>
                <a:latin typeface="Arial"/>
                <a:ea typeface="Arial"/>
                <a:cs typeface="Arial"/>
              </a:rPr>
              <a:t>X</a:t>
            </a:r>
            <a:r>
              <a:rPr sz="1221" b="0" baseline="-20000">
                <a:solidFill>
                  <a:srgbClr val="B17409"/>
                </a:solidFill>
                <a:latin typeface="Arial"/>
                <a:ea typeface="Arial"/>
                <a:cs typeface="Arial"/>
              </a:rPr>
              <a:t>10</a:t>
            </a:r>
          </a:p>
        </p:txBody>
      </p:sp>
      <p:sp>
        <p:nvSpPr>
          <p:cNvPr id="21" name="Graph legend line">
            <a:extLst>
              <a:ext uri="{FF2B5EF4-FFF2-40B4-BE49-F238E27FC236}">
                <a16:creationId xmlns:a16="http://schemas.microsoft.com/office/drawing/2014/main" id="{CF4685ED-5D00-4291-9642-417574B73083}"/>
              </a:ext>
            </a:extLst>
          </p:cNvPr>
          <p:cNvSpPr>
            <a:spLocks noGrp="1"/>
          </p:cNvSpPr>
          <p:nvPr/>
        </p:nvSpPr>
        <p:spPr>
          <a:xfrm>
            <a:off x="6134100" y="5953125"/>
            <a:ext cx="238125" cy="4762"/>
          </a:xfrm>
          <a:custGeom>
            <a:avLst/>
            <a:gdLst/>
            <a:ahLst/>
            <a:cxnLst/>
            <a:rect l="0" t="0" r="0" b="0"/>
            <a:pathLst>
              <a:path w="11049000" h="4763">
                <a:moveTo>
                  <a:pt x="0" y="0"/>
                </a:moveTo>
                <a:lnTo>
                  <a:pt x="11049000" y="0"/>
                </a:lnTo>
              </a:path>
            </a:pathLst>
          </a:custGeom>
          <a:noFill/>
          <a:ln w="28000">
            <a:solidFill>
              <a:srgbClr val="B17409"/>
            </a:solidFill>
            <a:prstDash val="lgDash"/>
          </a:ln>
        </p:spPr>
        <p:txBody>
          <a:bodyPr/>
          <a:lstStyle/>
          <a:p>
            <a:endParaRPr lang="en-US"/>
          </a:p>
        </p:txBody>
      </p:sp>
      <p:sp>
        <p:nvSpPr>
          <p:cNvPr id="22" name="Shared graph legend">
            <a:extLst>
              <a:ext uri="{FF2B5EF4-FFF2-40B4-BE49-F238E27FC236}">
                <a16:creationId xmlns:a16="http://schemas.microsoft.com/office/drawing/2014/main" id="{CD6D2A08-F225-4E2B-B98D-5A6CEF0F0D16}"/>
              </a:ext>
            </a:extLst>
          </p:cNvPr>
          <p:cNvSpPr>
            <a:spLocks noGrp="1"/>
          </p:cNvSpPr>
          <p:nvPr/>
        </p:nvSpPr>
        <p:spPr>
          <a:xfrm>
            <a:off x="8242300" y="5810250"/>
            <a:ext cx="1536700" cy="304800"/>
          </a:xfrm>
          <a:prstGeom prst="rect">
            <a:avLst/>
          </a:prstGeom>
          <a:noFill/>
          <a:ln w="0">
            <a:noFill/>
          </a:ln>
        </p:spPr>
        <p:txBody>
          <a:bodyPr anchor="ctr">
            <a:noAutofit/>
          </a:bodyPr>
          <a:lstStyle/>
          <a:p>
            <a:pPr>
              <a:defRPr sz="1650" b="0">
                <a:solidFill>
                  <a:srgbClr val="315FC2"/>
                </a:solidFill>
                <a:latin typeface="Arial"/>
                <a:ea typeface="Arial"/>
                <a:cs typeface="Arial"/>
              </a:defRPr>
            </a:pPr>
            <a:r>
              <a:rPr sz="1650" b="0">
                <a:solidFill>
                  <a:srgbClr val="315FC2"/>
                </a:solidFill>
                <a:latin typeface="Arial"/>
                <a:ea typeface="Arial"/>
                <a:cs typeface="Arial"/>
              </a:rPr>
              <a:t>X</a:t>
            </a:r>
            <a:r>
              <a:rPr sz="1221" b="0" baseline="-20000">
                <a:solidFill>
                  <a:srgbClr val="315FC2"/>
                </a:solidFill>
                <a:latin typeface="Arial"/>
                <a:ea typeface="Arial"/>
                <a:cs typeface="Arial"/>
              </a:rPr>
              <a:t>29678</a:t>
            </a:r>
          </a:p>
        </p:txBody>
      </p:sp>
      <p:sp>
        <p:nvSpPr>
          <p:cNvPr id="23" name="Graph legend line">
            <a:extLst>
              <a:ext uri="{FF2B5EF4-FFF2-40B4-BE49-F238E27FC236}">
                <a16:creationId xmlns:a16="http://schemas.microsoft.com/office/drawing/2014/main" id="{CF4685ED-5D00-4291-9642-417574B73083}"/>
              </a:ext>
            </a:extLst>
          </p:cNvPr>
          <p:cNvSpPr>
            <a:spLocks noGrp="1"/>
          </p:cNvSpPr>
          <p:nvPr/>
        </p:nvSpPr>
        <p:spPr>
          <a:xfrm>
            <a:off x="7975600" y="5953125"/>
            <a:ext cx="238125" cy="4762"/>
          </a:xfrm>
          <a:custGeom>
            <a:avLst/>
            <a:gdLst/>
            <a:ahLst/>
            <a:cxnLst/>
            <a:rect l="0" t="0" r="0" b="0"/>
            <a:pathLst>
              <a:path w="11049000" h="4763">
                <a:moveTo>
                  <a:pt x="0" y="0"/>
                </a:moveTo>
                <a:lnTo>
                  <a:pt x="11049000" y="0"/>
                </a:lnTo>
              </a:path>
            </a:pathLst>
          </a:custGeom>
          <a:noFill/>
          <a:ln w="28000">
            <a:solidFill>
              <a:srgbClr val="315FC2"/>
            </a:solidFill>
            <a:prstDash val="dashDot"/>
          </a:ln>
        </p:spPr>
        <p:txBody>
          <a:bodyPr/>
          <a:lstStyle/>
          <a:p>
            <a:endParaRPr lang="en-US"/>
          </a:p>
        </p:txBody>
      </p:sp>
      <p:sp>
        <p:nvSpPr>
          <p:cNvPr id="24" name="Shared graph legend">
            <a:extLst>
              <a:ext uri="{FF2B5EF4-FFF2-40B4-BE49-F238E27FC236}">
                <a16:creationId xmlns:a16="http://schemas.microsoft.com/office/drawing/2014/main" id="{CD6D2A08-F225-4E2B-B98D-5A6CEF0F0D16}"/>
              </a:ext>
            </a:extLst>
          </p:cNvPr>
          <p:cNvSpPr>
            <a:spLocks noGrp="1"/>
          </p:cNvSpPr>
          <p:nvPr/>
        </p:nvSpPr>
        <p:spPr>
          <a:xfrm>
            <a:off x="10083800" y="5810250"/>
            <a:ext cx="1536700" cy="304800"/>
          </a:xfrm>
          <a:prstGeom prst="rect">
            <a:avLst/>
          </a:prstGeom>
          <a:noFill/>
          <a:ln w="0">
            <a:noFill/>
          </a:ln>
        </p:spPr>
        <p:txBody>
          <a:bodyPr anchor="ctr">
            <a:noAutofit/>
          </a:bodyPr>
          <a:lstStyle/>
          <a:p>
            <a:pPr>
              <a:defRPr sz="1650" b="0">
                <a:solidFill>
                  <a:srgbClr val="7952A4"/>
                </a:solidFill>
                <a:latin typeface="Arial"/>
                <a:ea typeface="Arial"/>
                <a:cs typeface="Arial"/>
              </a:defRPr>
            </a:pPr>
            <a:r>
              <a:rPr sz="1650" b="0">
                <a:solidFill>
                  <a:srgbClr val="7952A4"/>
                </a:solidFill>
                <a:latin typeface="Arial"/>
                <a:ea typeface="Arial"/>
                <a:cs typeface="Arial"/>
              </a:rPr>
              <a:t>X</a:t>
            </a:r>
            <a:r>
              <a:rPr sz="1221" b="0" baseline="-20000">
                <a:solidFill>
                  <a:srgbClr val="7952A4"/>
                </a:solidFill>
                <a:latin typeface="Arial"/>
                <a:ea typeface="Arial"/>
                <a:cs typeface="Arial"/>
              </a:rPr>
              <a:t>2534</a:t>
            </a:r>
          </a:p>
        </p:txBody>
      </p:sp>
      <p:sp>
        <p:nvSpPr>
          <p:cNvPr id="25" name="Graph legend line">
            <a:extLst>
              <a:ext uri="{FF2B5EF4-FFF2-40B4-BE49-F238E27FC236}">
                <a16:creationId xmlns:a16="http://schemas.microsoft.com/office/drawing/2014/main" id="{CF4685ED-5D00-4291-9642-417574B73083}"/>
              </a:ext>
            </a:extLst>
          </p:cNvPr>
          <p:cNvSpPr>
            <a:spLocks noGrp="1"/>
          </p:cNvSpPr>
          <p:nvPr/>
        </p:nvSpPr>
        <p:spPr>
          <a:xfrm>
            <a:off x="9817100" y="5953125"/>
            <a:ext cx="238125" cy="4762"/>
          </a:xfrm>
          <a:custGeom>
            <a:avLst/>
            <a:gdLst/>
            <a:ahLst/>
            <a:cxnLst/>
            <a:rect l="0" t="0" r="0" b="0"/>
            <a:pathLst>
              <a:path w="11049000" h="4763">
                <a:moveTo>
                  <a:pt x="0" y="0"/>
                </a:moveTo>
                <a:lnTo>
                  <a:pt x="11049000" y="0"/>
                </a:lnTo>
              </a:path>
            </a:pathLst>
          </a:custGeom>
          <a:noFill/>
          <a:ln w="28000">
            <a:solidFill>
              <a:srgbClr val="7952A4"/>
            </a:solidFill>
            <a:prstDash val="lgDashDot"/>
          </a:ln>
        </p:spPr>
        <p:txBody>
          <a:bodyPr/>
          <a:lstStyle/>
          <a:p>
            <a:endParaRPr lang="en-US"/>
          </a:p>
        </p:txBody>
      </p:sp>
    </p:spTree>
    <p:extLst>
      <p:ext uri="{BB962C8B-B14F-4D97-AF65-F5344CB8AC3E}">
        <p14:creationId xmlns:p14="http://schemas.microsoft.com/office/powerpoint/2010/main" val="1924341118"/>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3" name="text">
            <a:extLst>
              <a:ext uri="{FF2B5EF4-FFF2-40B4-BE49-F238E27FC236}">
                <a16:creationId xmlns:a16="http://schemas.microsoft.com/office/drawing/2014/main" id="{3D661A6C-9F2F-43B6-AD7D-6B165C47D202}"/>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79AF7C69-43F3-4D4C-9AC1-4FB480F7AF0A}"/>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Heat content and a temperature mean</a:t>
            </a:r>
          </a:p>
        </p:txBody>
      </p:sp>
      <p:sp>
        <p:nvSpPr>
          <p:cNvPr id="3" name="line">
            <a:extLst>
              <a:ext uri="{FF2B5EF4-FFF2-40B4-BE49-F238E27FC236}">
                <a16:creationId xmlns:a16="http://schemas.microsoft.com/office/drawing/2014/main" id="{5C74A8FB-387D-48E6-9733-7A8A54AFE503}"/>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DF14FC39-87C9-4A30-8840-02363569E145}"/>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627C1303-E1C3-4594-BC39-6DB7EA44A98C}"/>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11D0B52F-703B-46CF-90C5-32B01EFDCC42}"/>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AE3AD02E-60FE-44E2-9C12-F25D84E6A820}"/>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Ctemp0.03">
            <a:extLst>
              <a:ext uri="{FF2B5EF4-FFF2-40B4-BE49-F238E27FC236}">
                <a16:creationId xmlns:a16="http://schemas.microsoft.com/office/drawing/2014/main" id="{BB6EBAA6-FF1E-418E-B537-BC2DD65D3AA2}"/>
              </a:ext>
            </a:extLst>
          </p:cNvPr>
          <p:cNvSpPr>
            <a:spLocks noGrp="1"/>
          </p:cNvSpPr>
          <p:nvPr/>
        </p:nvSpPr>
        <p:spPr>
          <a:xfrm>
            <a:off x="2536272" y="4509546"/>
            <a:ext cx="152400" cy="152400"/>
          </a:xfrm>
          <a:prstGeom prst="ellipse">
            <a:avLst/>
          </a:prstGeom>
          <a:solidFill>
            <a:srgbClr val="D74E72"/>
          </a:solidFill>
          <a:ln w="19050">
            <a:solidFill>
              <a:srgbClr val="F8FAFC"/>
            </a:solidFill>
          </a:ln>
        </p:spPr>
        <p:txBody>
          <a:bodyPr/>
          <a:lstStyle/>
          <a:p>
            <a:endParaRPr lang="en-US"/>
          </a:p>
        </p:txBody>
      </p:sp>
      <p:sp>
        <p:nvSpPr>
          <p:cNvPr id="9" name="point">
            <a:extLst>
              <a:ext uri="{FF2B5EF4-FFF2-40B4-BE49-F238E27FC236}">
                <a16:creationId xmlns:a16="http://schemas.microsoft.com/office/drawing/2014/main" id="{33F5E88F-4601-44D4-987E-DEA7C9D95FB9}"/>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5577B1BB-605F-4467-A2AB-573CD8D33573}"/>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C</a:t>
            </a:r>
            <a:r>
              <a:rPr sz="1166" b="0" baseline="-20000">
                <a:solidFill>
                  <a:srgbClr val="D74E72"/>
                </a:solidFill>
                <a:latin typeface="Arial"/>
                <a:ea typeface="Arial"/>
                <a:cs typeface="Arial"/>
              </a:rPr>
              <a:t>temp</a:t>
            </a:r>
            <a:r>
              <a:rPr sz="1575" b="0">
                <a:solidFill>
                  <a:srgbClr val="D74E72"/>
                </a:solidFill>
                <a:latin typeface="Arial"/>
                <a:ea typeface="Arial"/>
                <a:cs typeface="Arial"/>
              </a:rPr>
              <a:t>(0.03)</a:t>
            </a:r>
          </a:p>
        </p:txBody>
      </p:sp>
      <p:sp>
        <p:nvSpPr>
          <p:cNvPr id="11" name="Ctemp1.0">
            <a:extLst>
              <a:ext uri="{FF2B5EF4-FFF2-40B4-BE49-F238E27FC236}">
                <a16:creationId xmlns:a16="http://schemas.microsoft.com/office/drawing/2014/main" id="{8BA83194-9A60-4CE2-BA94-96D0C1708755}"/>
              </a:ext>
            </a:extLst>
          </p:cNvPr>
          <p:cNvSpPr>
            <a:spLocks noGrp="1"/>
          </p:cNvSpPr>
          <p:nvPr/>
        </p:nvSpPr>
        <p:spPr>
          <a:xfrm>
            <a:off x="2524992" y="4506720"/>
            <a:ext cx="152400" cy="152400"/>
          </a:xfrm>
          <a:prstGeom prst="ellipse">
            <a:avLst/>
          </a:prstGeom>
          <a:solidFill>
            <a:srgbClr val="116B70"/>
          </a:solidFill>
          <a:ln w="19050">
            <a:solidFill>
              <a:srgbClr val="F8FAFC"/>
            </a:solidFill>
          </a:ln>
        </p:spPr>
        <p:txBody>
          <a:bodyPr/>
          <a:lstStyle/>
          <a:p>
            <a:endParaRPr lang="en-US"/>
          </a:p>
        </p:txBody>
      </p:sp>
      <p:sp>
        <p:nvSpPr>
          <p:cNvPr id="12" name="point">
            <a:extLst>
              <a:ext uri="{FF2B5EF4-FFF2-40B4-BE49-F238E27FC236}">
                <a16:creationId xmlns:a16="http://schemas.microsoft.com/office/drawing/2014/main" id="{935AA729-DE62-4E3B-95DB-F8555AE0E36D}"/>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EC838495-ACDE-4B51-ADA1-A64D32362127}"/>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C</a:t>
            </a:r>
            <a:r>
              <a:rPr sz="1166" b="0" baseline="-20000">
                <a:solidFill>
                  <a:srgbClr val="116B70"/>
                </a:solidFill>
                <a:latin typeface="Arial"/>
                <a:ea typeface="Arial"/>
                <a:cs typeface="Arial"/>
              </a:rPr>
              <a:t>temp</a:t>
            </a:r>
            <a:r>
              <a:rPr sz="1575" b="0">
                <a:solidFill>
                  <a:srgbClr val="116B70"/>
                </a:solidFill>
                <a:latin typeface="Arial"/>
                <a:ea typeface="Arial"/>
                <a:cs typeface="Arial"/>
              </a:rPr>
              <a:t>(1)</a:t>
            </a:r>
          </a:p>
        </p:txBody>
      </p:sp>
      <p:sp>
        <p:nvSpPr>
          <p:cNvPr id="14" name="X2">
            <a:extLst>
              <a:ext uri="{FF2B5EF4-FFF2-40B4-BE49-F238E27FC236}">
                <a16:creationId xmlns:a16="http://schemas.microsoft.com/office/drawing/2014/main" id="{1D380DD8-026E-4AD9-BE45-22F991FFEB7B}"/>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15B56D54-4245-4E63-8543-3497C44A8251}"/>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FA6B3F30-43C9-4553-900C-9CCA9539367B}"/>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17" name="text">
            <a:extLst>
              <a:ext uri="{FF2B5EF4-FFF2-40B4-BE49-F238E27FC236}">
                <a16:creationId xmlns:a16="http://schemas.microsoft.com/office/drawing/2014/main" id="{306FCC21-F427-421F-93C0-69C602F0AE29}"/>
              </a:ext>
            </a:extLst>
          </p:cNvPr>
          <p:cNvSpPr>
            <a:spLocks noGrp="1"/>
          </p:cNvSpPr>
          <p:nvPr/>
        </p:nvSpPr>
        <p:spPr>
          <a:xfrm>
            <a:off x="1809750" y="1838325"/>
            <a:ext cx="4572000" cy="333375"/>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Late mean: </a:t>
            </a:r>
            <a:r>
              <a:rPr sz="1650" b="0">
                <a:solidFill>
                  <a:srgbClr val="52677B"/>
                </a:solidFill>
                <a:latin typeface="Arial"/>
                <a:ea typeface="Arial"/>
                <a:cs typeface="Arial"/>
              </a:rPr>
              <a:t>ψ</a:t>
            </a:r>
            <a:r>
              <a:rPr sz="1221" b="0" baseline="-20000">
                <a:solidFill>
                  <a:srgbClr val="52677B"/>
                </a:solidFill>
                <a:latin typeface="Arial"/>
                <a:ea typeface="Arial"/>
                <a:cs typeface="Arial"/>
              </a:rPr>
              <a:t>0</a:t>
            </a:r>
            <a:r>
              <a:rPr sz="1650" b="0">
                <a:solidFill>
                  <a:srgbClr val="52677B"/>
                </a:solidFill>
                <a:latin typeface="Arial"/>
                <a:ea typeface="Arial"/>
                <a:cs typeface="Arial"/>
              </a:rPr>
              <a:t> weight, not </a:t>
            </a:r>
            <a:r>
              <a:rPr sz="1650" b="0">
                <a:solidFill>
                  <a:srgbClr val="52677B"/>
                </a:solidFill>
                <a:latin typeface="Arial"/>
                <a:ea typeface="Arial"/>
                <a:cs typeface="Arial"/>
              </a:rPr>
              <a:t>ψ</a:t>
            </a:r>
            <a:r>
              <a:rPr sz="1221" b="0" baseline="-20000">
                <a:solidFill>
                  <a:srgbClr val="52677B"/>
                </a:solidFill>
                <a:latin typeface="Arial"/>
                <a:ea typeface="Arial"/>
                <a:cs typeface="Arial"/>
              </a:rPr>
              <a:t>0</a:t>
            </a:r>
            <a:r>
              <a:rPr sz="1221" b="0" baseline="30000">
                <a:solidFill>
                  <a:srgbClr val="52677B"/>
                </a:solidFill>
                <a:latin typeface="Arial"/>
                <a:ea typeface="Arial"/>
                <a:cs typeface="Arial"/>
              </a:rPr>
              <a:t>2</a:t>
            </a:r>
          </a:p>
        </p:txBody>
      </p:sp>
      <p:sp>
        <p:nvSpPr>
          <p:cNvPr id="18" name="visible explanation">
            <a:extLst>
              <a:ext uri="{FF2B5EF4-FFF2-40B4-BE49-F238E27FC236}">
                <a16:creationId xmlns:a16="http://schemas.microsoft.com/office/drawing/2014/main" id="{61B3FAC9-3EB7-47B8-B58B-A0D70A9C1F90}"/>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total heat and its first moment give different observables from the maximum.</a:t>
            </a:r>
          </a:p>
        </p:txBody>
      </p:sp>
      <p:sp>
        <p:nvSpPr>
          <p:cNvPr id="19" name="governing equation">
            <a:extLst>
              <a:ext uri="{FF2B5EF4-FFF2-40B4-BE49-F238E27FC236}">
                <a16:creationId xmlns:a16="http://schemas.microsoft.com/office/drawing/2014/main" id="{C0BD63B7-529D-437F-8480-6B82F59F624C}"/>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C</m:t>
                      </m:r>
                    </m:e>
                    <m:sub>
                      <m:r>
                        <m:rPr>
                          <m:sty m:val="p"/>
                        </m:rPr>
                        <a:rPr lang="en-US" sz="2200" b="0">
                          <a:solidFill>
                            <a:srgbClr val="116B70"/>
                          </a:solidFill>
                          <a:latin typeface="Cambria Math"/>
                        </a:rPr>
                        <m:t xml:space="preserve">temp</m:t>
                      </m:r>
                    </m:sub>
                  </m:sSub>
                  <m:r>
                    <a:rPr lang="en-US" sz="2200" b="0">
                      <a:solidFill>
                        <a:srgbClr val="116B70"/>
                      </a:solidFill>
                      <a:latin typeface="Cambria Math"/>
                    </a:rPr>
                    <m:t xml:space="preserve">(t)=</m:t>
                  </m:r>
                  <m:f>
                    <m:fPr>
                      <m:type m:val="bar"/>
                    </m:fPr>
                    <m:num>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p</m:t>
                          </m:r>
                          <m:r>
                            <m:rPr>
                              <m:nor/>
                            </m:rPr>
                            <a:rPr lang="en-US" sz="2200" b="0">
                              <a:solidFill>
                                <a:srgbClr val="116B70"/>
                              </a:solidFill>
                              <a:latin typeface="Cambria Math"/>
                            </a:rPr>
                            <m:t xml:space="preserve"> </m:t>
                          </m:r>
                          <m:r>
                            <a:rPr lang="en-US" sz="2200" b="0">
                              <a:solidFill>
                                <a:srgbClr val="116B70"/>
                              </a:solidFill>
                              <a:latin typeface="Cambria Math"/>
                            </a:rPr>
                            <m:t xml:space="preserve">u(p,t)</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e>
                      </m:nary>
                    </m:num>
                    <m:den>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u(p,t)</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e>
                      </m:nary>
                    </m:den>
                  </m:f>
                </m:oMath>
              </m:oMathPara>
            </a14:m>
            <a:endParaRPr lang="en-US" sz="2200"/>
          </a:p>
        </p:txBody>
      </p:sp>
      <p:sp>
        <p:nvSpPr>
          <p:cNvPr id="20" name="student question">
            <a:extLst>
              <a:ext uri="{FF2B5EF4-FFF2-40B4-BE49-F238E27FC236}">
                <a16:creationId xmlns:a16="http://schemas.microsoft.com/office/drawing/2014/main" id="{01FDB121-2DB2-4BD0-9809-463D6207728F}"/>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a late heat-image mean recover </a:t>
            </a:r>
            <a:r>
              <a:rPr sz="1800" b="0">
                <a:solidFill>
                  <a:srgbClr val="52677B"/>
                </a:solidFill>
                <a:latin typeface="Arial"/>
                <a:ea typeface="Arial"/>
                <a:cs typeface="Arial"/>
              </a:rPr>
              <a:t>Q</a:t>
            </a:r>
            <a:r>
              <a:rPr sz="1332" b="0" baseline="-20000">
                <a:solidFill>
                  <a:srgbClr val="52677B"/>
                </a:solidFill>
                <a:latin typeface="Arial"/>
                <a:ea typeface="Arial"/>
                <a:cs typeface="Arial"/>
              </a:rPr>
              <a:t>0</a:t>
            </a:r>
            <a:r>
              <a:rPr sz="1800" b="0">
                <a:solidFill>
                  <a:srgbClr val="52677B"/>
                </a:solidFill>
                <a:latin typeface="Arial"/>
                <a:ea typeface="Arial"/>
                <a:cs typeface="Arial"/>
              </a:rPr>
              <a:t>?</a:t>
            </a:r>
          </a:p>
        </p:txBody>
      </p:sp>
      <p:sp>
        <p:nvSpPr>
          <p:cNvPr id="21" name="text">
            <a:extLst>
              <a:ext uri="{FF2B5EF4-FFF2-40B4-BE49-F238E27FC236}">
                <a16:creationId xmlns:a16="http://schemas.microsoft.com/office/drawing/2014/main" id="{263552B4-DF9C-4E9F-8623-835FCFADA36B}"/>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2" name="text">
            <a:extLst>
              <a:ext uri="{FF2B5EF4-FFF2-40B4-BE49-F238E27FC236}">
                <a16:creationId xmlns:a16="http://schemas.microsoft.com/office/drawing/2014/main" id="{5A61222F-1189-4C31-AF63-EE94906C778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67</a:t>
            </a:r>
          </a:p>
        </p:txBody>
      </p:sp>
    </p:spTree>
    <p:extLst>
      <p:ext uri="{BB962C8B-B14F-4D97-AF65-F5344CB8AC3E}">
        <p14:creationId xmlns:p14="http://schemas.microsoft.com/office/powerpoint/2010/main" val="896548007"/>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6" name="text">
            <a:extLst>
              <a:ext uri="{FF2B5EF4-FFF2-40B4-BE49-F238E27FC236}">
                <a16:creationId xmlns:a16="http://schemas.microsoft.com/office/drawing/2014/main" id="{8FA709BB-C2D8-4DF9-BA94-70EE018D4C22}"/>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CBA6F3BA-8DE1-486E-B979-D9910D8A785A}"/>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Production and removal: Abs(μ)</a:t>
            </a:r>
          </a:p>
        </p:txBody>
      </p:sp>
      <p:sp>
        <p:nvSpPr>
          <p:cNvPr id="3" name="line">
            <a:extLst>
              <a:ext uri="{FF2B5EF4-FFF2-40B4-BE49-F238E27FC236}">
                <a16:creationId xmlns:a16="http://schemas.microsoft.com/office/drawing/2014/main" id="{5B9C039F-F6E4-4EB9-B3AE-0A2475368D12}"/>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5FC86D23-8457-441C-829B-EBE5B81DBDEC}"/>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CDE9EC"/>
          </a:solidFill>
          <a:ln w="0">
            <a:noFill/>
          </a:ln>
        </p:spPr>
        <p:txBody>
          <a:bodyPr/>
          <a:lstStyle/>
          <a:p>
            <a:endParaRPr lang="en-US"/>
          </a:p>
        </p:txBody>
      </p:sp>
      <p:sp>
        <p:nvSpPr>
          <p:cNvPr id="5" name="field cell 1">
            <a:extLst>
              <a:ext uri="{FF2B5EF4-FFF2-40B4-BE49-F238E27FC236}">
                <a16:creationId xmlns:a16="http://schemas.microsoft.com/office/drawing/2014/main" id="{FA35F36D-55EB-4634-95DA-E5F0E38746F1}"/>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C3E5E8"/>
          </a:solidFill>
          <a:ln w="0">
            <a:noFill/>
          </a:ln>
        </p:spPr>
        <p:txBody>
          <a:bodyPr/>
          <a:lstStyle/>
          <a:p>
            <a:endParaRPr lang="en-US"/>
          </a:p>
        </p:txBody>
      </p:sp>
      <p:sp>
        <p:nvSpPr>
          <p:cNvPr id="6" name="field cell 2">
            <a:extLst>
              <a:ext uri="{FF2B5EF4-FFF2-40B4-BE49-F238E27FC236}">
                <a16:creationId xmlns:a16="http://schemas.microsoft.com/office/drawing/2014/main" id="{646352C9-F46A-4EDE-94CF-08FC1CEFFEB2}"/>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C3E5E8"/>
          </a:solidFill>
          <a:ln w="0">
            <a:noFill/>
          </a:ln>
        </p:spPr>
        <p:txBody>
          <a:bodyPr/>
          <a:lstStyle/>
          <a:p>
            <a:endParaRPr lang="en-US"/>
          </a:p>
        </p:txBody>
      </p:sp>
      <p:sp>
        <p:nvSpPr>
          <p:cNvPr id="7" name="field cell 3">
            <a:extLst>
              <a:ext uri="{FF2B5EF4-FFF2-40B4-BE49-F238E27FC236}">
                <a16:creationId xmlns:a16="http://schemas.microsoft.com/office/drawing/2014/main" id="{A16EAAB3-9C84-454C-9380-E823B4514D4B}"/>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D6ECEF"/>
          </a:solidFill>
          <a:ln w="0">
            <a:noFill/>
          </a:ln>
        </p:spPr>
        <p:txBody>
          <a:bodyPr/>
          <a:lstStyle/>
          <a:p>
            <a:endParaRPr lang="en-US"/>
          </a:p>
        </p:txBody>
      </p:sp>
      <p:sp>
        <p:nvSpPr>
          <p:cNvPr id="8" name="field cell 4">
            <a:extLst>
              <a:ext uri="{FF2B5EF4-FFF2-40B4-BE49-F238E27FC236}">
                <a16:creationId xmlns:a16="http://schemas.microsoft.com/office/drawing/2014/main" id="{D3BE84EF-F1DF-4D44-83A0-23B8994FA6C7}"/>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C5E5E8"/>
          </a:solidFill>
          <a:ln w="0">
            <a:noFill/>
          </a:ln>
        </p:spPr>
        <p:txBody>
          <a:bodyPr/>
          <a:lstStyle/>
          <a:p>
            <a:endParaRPr lang="en-US"/>
          </a:p>
        </p:txBody>
      </p:sp>
      <p:sp>
        <p:nvSpPr>
          <p:cNvPr id="9" name="field cell 5">
            <a:extLst>
              <a:ext uri="{FF2B5EF4-FFF2-40B4-BE49-F238E27FC236}">
                <a16:creationId xmlns:a16="http://schemas.microsoft.com/office/drawing/2014/main" id="{83E8533E-FF0A-4A88-98A9-F202CC1ACF3E}"/>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DEF0F3"/>
          </a:solidFill>
          <a:ln w="0">
            <a:noFill/>
          </a:ln>
        </p:spPr>
        <p:txBody>
          <a:bodyPr/>
          <a:lstStyle/>
          <a:p>
            <a:endParaRPr lang="en-US"/>
          </a:p>
        </p:txBody>
      </p:sp>
      <p:sp>
        <p:nvSpPr>
          <p:cNvPr id="10" name="field cell 6">
            <a:extLst>
              <a:ext uri="{FF2B5EF4-FFF2-40B4-BE49-F238E27FC236}">
                <a16:creationId xmlns:a16="http://schemas.microsoft.com/office/drawing/2014/main" id="{C34F8F27-6D61-4C5E-B56F-E950315DA5A9}"/>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1" name="field cell 7">
            <a:extLst>
              <a:ext uri="{FF2B5EF4-FFF2-40B4-BE49-F238E27FC236}">
                <a16:creationId xmlns:a16="http://schemas.microsoft.com/office/drawing/2014/main" id="{DE08DDD4-DD48-409D-8C63-722669C0BA95}"/>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C7E6E9"/>
          </a:solidFill>
          <a:ln w="0">
            <a:noFill/>
          </a:ln>
        </p:spPr>
        <p:txBody>
          <a:bodyPr/>
          <a:lstStyle/>
          <a:p>
            <a:endParaRPr lang="en-US"/>
          </a:p>
        </p:txBody>
      </p:sp>
      <p:sp>
        <p:nvSpPr>
          <p:cNvPr id="12" name="field cell 8">
            <a:extLst>
              <a:ext uri="{FF2B5EF4-FFF2-40B4-BE49-F238E27FC236}">
                <a16:creationId xmlns:a16="http://schemas.microsoft.com/office/drawing/2014/main" id="{B54C7FAE-4EBE-45D1-A748-AA6955BF42A5}"/>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C4E5E8"/>
          </a:solidFill>
          <a:ln w="0">
            <a:noFill/>
          </a:ln>
        </p:spPr>
        <p:txBody>
          <a:bodyPr/>
          <a:lstStyle/>
          <a:p>
            <a:endParaRPr lang="en-US"/>
          </a:p>
        </p:txBody>
      </p:sp>
      <p:sp>
        <p:nvSpPr>
          <p:cNvPr id="13" name="field cell 9">
            <a:extLst>
              <a:ext uri="{FF2B5EF4-FFF2-40B4-BE49-F238E27FC236}">
                <a16:creationId xmlns:a16="http://schemas.microsoft.com/office/drawing/2014/main" id="{0B5AA55E-2A75-45CA-A372-D5A848D6708B}"/>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4" name="field cell 10">
            <a:extLst>
              <a:ext uri="{FF2B5EF4-FFF2-40B4-BE49-F238E27FC236}">
                <a16:creationId xmlns:a16="http://schemas.microsoft.com/office/drawing/2014/main" id="{C276AA34-F758-4D44-BD8E-2C3252E15924}"/>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CCE8EB"/>
          </a:solidFill>
          <a:ln w="0">
            <a:noFill/>
          </a:ln>
        </p:spPr>
        <p:txBody>
          <a:bodyPr/>
          <a:lstStyle/>
          <a:p>
            <a:endParaRPr lang="en-US"/>
          </a:p>
        </p:txBody>
      </p:sp>
      <p:sp>
        <p:nvSpPr>
          <p:cNvPr id="15" name="field cell 11">
            <a:extLst>
              <a:ext uri="{FF2B5EF4-FFF2-40B4-BE49-F238E27FC236}">
                <a16:creationId xmlns:a16="http://schemas.microsoft.com/office/drawing/2014/main" id="{7A73843F-21F0-438C-837F-B6755C223679}"/>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C4E5E8"/>
          </a:solidFill>
          <a:ln w="0">
            <a:noFill/>
          </a:ln>
        </p:spPr>
        <p:txBody>
          <a:bodyPr/>
          <a:lstStyle/>
          <a:p>
            <a:endParaRPr lang="en-US"/>
          </a:p>
        </p:txBody>
      </p:sp>
      <p:sp>
        <p:nvSpPr>
          <p:cNvPr id="16" name="field cell 12">
            <a:extLst>
              <a:ext uri="{FF2B5EF4-FFF2-40B4-BE49-F238E27FC236}">
                <a16:creationId xmlns:a16="http://schemas.microsoft.com/office/drawing/2014/main" id="{36FB310B-8D8E-4E6B-BA9B-41B87A56AD1B}"/>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C8E7EA"/>
          </a:solidFill>
          <a:ln w="0">
            <a:noFill/>
          </a:ln>
        </p:spPr>
        <p:txBody>
          <a:bodyPr/>
          <a:lstStyle/>
          <a:p>
            <a:endParaRPr lang="en-US"/>
          </a:p>
        </p:txBody>
      </p:sp>
      <p:sp>
        <p:nvSpPr>
          <p:cNvPr id="17" name="field cell 13">
            <a:extLst>
              <a:ext uri="{FF2B5EF4-FFF2-40B4-BE49-F238E27FC236}">
                <a16:creationId xmlns:a16="http://schemas.microsoft.com/office/drawing/2014/main" id="{D88B5B1F-4565-4729-A5E7-6A6D947C3101}"/>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D4EBEE"/>
          </a:solidFill>
          <a:ln w="0">
            <a:noFill/>
          </a:ln>
        </p:spPr>
        <p:txBody>
          <a:bodyPr/>
          <a:lstStyle/>
          <a:p>
            <a:endParaRPr lang="en-US"/>
          </a:p>
        </p:txBody>
      </p:sp>
      <p:sp>
        <p:nvSpPr>
          <p:cNvPr id="18" name="field cell 14">
            <a:extLst>
              <a:ext uri="{FF2B5EF4-FFF2-40B4-BE49-F238E27FC236}">
                <a16:creationId xmlns:a16="http://schemas.microsoft.com/office/drawing/2014/main" id="{D479848C-4A5C-4232-98C2-EB8F5F1222EB}"/>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DDEFF2"/>
          </a:solidFill>
          <a:ln w="0">
            <a:noFill/>
          </a:ln>
        </p:spPr>
        <p:txBody>
          <a:bodyPr/>
          <a:lstStyle/>
          <a:p>
            <a:endParaRPr lang="en-US"/>
          </a:p>
        </p:txBody>
      </p:sp>
      <p:sp>
        <p:nvSpPr>
          <p:cNvPr id="19" name="field cell 15">
            <a:extLst>
              <a:ext uri="{FF2B5EF4-FFF2-40B4-BE49-F238E27FC236}">
                <a16:creationId xmlns:a16="http://schemas.microsoft.com/office/drawing/2014/main" id="{52D1CD97-A120-49F7-9F64-BB14970D206A}"/>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B9E0E3"/>
          </a:solidFill>
          <a:ln w="0">
            <a:noFill/>
          </a:ln>
        </p:spPr>
        <p:txBody>
          <a:bodyPr/>
          <a:lstStyle/>
          <a:p>
            <a:endParaRPr lang="en-US"/>
          </a:p>
        </p:txBody>
      </p:sp>
      <p:sp>
        <p:nvSpPr>
          <p:cNvPr id="20" name="field cell 16">
            <a:extLst>
              <a:ext uri="{FF2B5EF4-FFF2-40B4-BE49-F238E27FC236}">
                <a16:creationId xmlns:a16="http://schemas.microsoft.com/office/drawing/2014/main" id="{6FA5BA6B-8B18-4DA1-96A1-D12EB4661270}"/>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C1E4E7"/>
          </a:solidFill>
          <a:ln w="0">
            <a:noFill/>
          </a:ln>
        </p:spPr>
        <p:txBody>
          <a:bodyPr/>
          <a:lstStyle/>
          <a:p>
            <a:endParaRPr lang="en-US"/>
          </a:p>
        </p:txBody>
      </p:sp>
      <p:sp>
        <p:nvSpPr>
          <p:cNvPr id="21" name="field cell 17">
            <a:extLst>
              <a:ext uri="{FF2B5EF4-FFF2-40B4-BE49-F238E27FC236}">
                <a16:creationId xmlns:a16="http://schemas.microsoft.com/office/drawing/2014/main" id="{899C6E05-4AA0-4745-ACE0-44E8B15B0047}"/>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A1D6D9"/>
          </a:solidFill>
          <a:ln w="0">
            <a:noFill/>
          </a:ln>
        </p:spPr>
        <p:txBody>
          <a:bodyPr/>
          <a:lstStyle/>
          <a:p>
            <a:endParaRPr lang="en-US"/>
          </a:p>
        </p:txBody>
      </p:sp>
      <p:sp>
        <p:nvSpPr>
          <p:cNvPr id="22" name="field cell 18">
            <a:extLst>
              <a:ext uri="{FF2B5EF4-FFF2-40B4-BE49-F238E27FC236}">
                <a16:creationId xmlns:a16="http://schemas.microsoft.com/office/drawing/2014/main" id="{D6E41AB0-250E-41C9-BC7C-076A91CDA0FE}"/>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9AD3D6"/>
          </a:solidFill>
          <a:ln w="0">
            <a:noFill/>
          </a:ln>
        </p:spPr>
        <p:txBody>
          <a:bodyPr/>
          <a:lstStyle/>
          <a:p>
            <a:endParaRPr lang="en-US"/>
          </a:p>
        </p:txBody>
      </p:sp>
      <p:sp>
        <p:nvSpPr>
          <p:cNvPr id="23" name="field cell 19">
            <a:extLst>
              <a:ext uri="{FF2B5EF4-FFF2-40B4-BE49-F238E27FC236}">
                <a16:creationId xmlns:a16="http://schemas.microsoft.com/office/drawing/2014/main" id="{D4420DCC-3A93-48FC-81A2-9096C7EF07B5}"/>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4B9DA3"/>
          </a:solidFill>
          <a:ln w="0">
            <a:noFill/>
          </a:ln>
        </p:spPr>
        <p:txBody>
          <a:bodyPr/>
          <a:lstStyle/>
          <a:p>
            <a:endParaRPr lang="en-US"/>
          </a:p>
        </p:txBody>
      </p:sp>
      <p:sp>
        <p:nvSpPr>
          <p:cNvPr id="24" name="field cell 20">
            <a:extLst>
              <a:ext uri="{FF2B5EF4-FFF2-40B4-BE49-F238E27FC236}">
                <a16:creationId xmlns:a16="http://schemas.microsoft.com/office/drawing/2014/main" id="{D1899DF8-E83C-483C-AF9B-594D90C99514}"/>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AFDCDF"/>
          </a:solidFill>
          <a:ln w="0">
            <a:noFill/>
          </a:ln>
        </p:spPr>
        <p:txBody>
          <a:bodyPr/>
          <a:lstStyle/>
          <a:p>
            <a:endParaRPr lang="en-US"/>
          </a:p>
        </p:txBody>
      </p:sp>
      <p:sp>
        <p:nvSpPr>
          <p:cNvPr id="25" name="field cell 21">
            <a:extLst>
              <a:ext uri="{FF2B5EF4-FFF2-40B4-BE49-F238E27FC236}">
                <a16:creationId xmlns:a16="http://schemas.microsoft.com/office/drawing/2014/main" id="{74051210-4205-45F1-8E2D-40482DB99FA0}"/>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74BBBF"/>
          </a:solidFill>
          <a:ln w="0">
            <a:noFill/>
          </a:ln>
        </p:spPr>
        <p:txBody>
          <a:bodyPr/>
          <a:lstStyle/>
          <a:p>
            <a:endParaRPr lang="en-US"/>
          </a:p>
        </p:txBody>
      </p:sp>
      <p:sp>
        <p:nvSpPr>
          <p:cNvPr id="26" name="field cell 22">
            <a:extLst>
              <a:ext uri="{FF2B5EF4-FFF2-40B4-BE49-F238E27FC236}">
                <a16:creationId xmlns:a16="http://schemas.microsoft.com/office/drawing/2014/main" id="{83D616C1-3B27-4B67-8DA7-E33356C18F53}"/>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C4E5E8"/>
          </a:solidFill>
          <a:ln w="0">
            <a:noFill/>
          </a:ln>
        </p:spPr>
        <p:txBody>
          <a:bodyPr/>
          <a:lstStyle/>
          <a:p>
            <a:endParaRPr lang="en-US"/>
          </a:p>
        </p:txBody>
      </p:sp>
      <p:sp>
        <p:nvSpPr>
          <p:cNvPr id="27" name="field cell 23">
            <a:extLst>
              <a:ext uri="{FF2B5EF4-FFF2-40B4-BE49-F238E27FC236}">
                <a16:creationId xmlns:a16="http://schemas.microsoft.com/office/drawing/2014/main" id="{A7DF9A23-A930-4FCF-978C-63EE349B6723}"/>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AFDCDF"/>
          </a:solidFill>
          <a:ln w="0">
            <a:noFill/>
          </a:ln>
        </p:spPr>
        <p:txBody>
          <a:bodyPr/>
          <a:lstStyle/>
          <a:p>
            <a:endParaRPr lang="en-US"/>
          </a:p>
        </p:txBody>
      </p:sp>
      <p:sp>
        <p:nvSpPr>
          <p:cNvPr id="28" name="field cell 24">
            <a:extLst>
              <a:ext uri="{FF2B5EF4-FFF2-40B4-BE49-F238E27FC236}">
                <a16:creationId xmlns:a16="http://schemas.microsoft.com/office/drawing/2014/main" id="{67F1A86F-9583-4700-A6B1-ADB628F95655}"/>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BDE2E5"/>
          </a:solidFill>
          <a:ln w="0">
            <a:noFill/>
          </a:ln>
        </p:spPr>
        <p:txBody>
          <a:bodyPr/>
          <a:lstStyle/>
          <a:p>
            <a:endParaRPr lang="en-US"/>
          </a:p>
        </p:txBody>
      </p:sp>
      <p:sp>
        <p:nvSpPr>
          <p:cNvPr id="29" name="field cell 25">
            <a:extLst>
              <a:ext uri="{FF2B5EF4-FFF2-40B4-BE49-F238E27FC236}">
                <a16:creationId xmlns:a16="http://schemas.microsoft.com/office/drawing/2014/main" id="{BE88D4A2-A287-4FB0-B0B5-841A550871BC}"/>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90CFD2"/>
          </a:solidFill>
          <a:ln w="0">
            <a:noFill/>
          </a:ln>
        </p:spPr>
        <p:txBody>
          <a:bodyPr/>
          <a:lstStyle/>
          <a:p>
            <a:endParaRPr lang="en-US"/>
          </a:p>
        </p:txBody>
      </p:sp>
      <p:sp>
        <p:nvSpPr>
          <p:cNvPr id="30" name="field cell 26">
            <a:extLst>
              <a:ext uri="{FF2B5EF4-FFF2-40B4-BE49-F238E27FC236}">
                <a16:creationId xmlns:a16="http://schemas.microsoft.com/office/drawing/2014/main" id="{C49AC871-E6E7-4184-8CE8-A265ECEF35B8}"/>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B2DDE0"/>
          </a:solidFill>
          <a:ln w="0">
            <a:noFill/>
          </a:ln>
        </p:spPr>
        <p:txBody>
          <a:bodyPr/>
          <a:lstStyle/>
          <a:p>
            <a:endParaRPr lang="en-US"/>
          </a:p>
        </p:txBody>
      </p:sp>
      <p:sp>
        <p:nvSpPr>
          <p:cNvPr id="31" name="field cell 27">
            <a:extLst>
              <a:ext uri="{FF2B5EF4-FFF2-40B4-BE49-F238E27FC236}">
                <a16:creationId xmlns:a16="http://schemas.microsoft.com/office/drawing/2014/main" id="{8DBA7431-13C6-4EF7-85C2-0C0D8CEE3A01}"/>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84C7CA"/>
          </a:solidFill>
          <a:ln w="0">
            <a:noFill/>
          </a:ln>
        </p:spPr>
        <p:txBody>
          <a:bodyPr/>
          <a:lstStyle/>
          <a:p>
            <a:endParaRPr lang="en-US"/>
          </a:p>
        </p:txBody>
      </p:sp>
      <p:sp>
        <p:nvSpPr>
          <p:cNvPr id="32" name="field cell 28">
            <a:extLst>
              <a:ext uri="{FF2B5EF4-FFF2-40B4-BE49-F238E27FC236}">
                <a16:creationId xmlns:a16="http://schemas.microsoft.com/office/drawing/2014/main" id="{05F5C09D-8CCE-414D-AD9C-F1E6294E932E}"/>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27838B"/>
          </a:solidFill>
          <a:ln w="0">
            <a:noFill/>
          </a:ln>
        </p:spPr>
        <p:txBody>
          <a:bodyPr/>
          <a:lstStyle/>
          <a:p>
            <a:endParaRPr lang="en-US"/>
          </a:p>
        </p:txBody>
      </p:sp>
      <p:sp>
        <p:nvSpPr>
          <p:cNvPr id="33" name="field cell 29">
            <a:extLst>
              <a:ext uri="{FF2B5EF4-FFF2-40B4-BE49-F238E27FC236}">
                <a16:creationId xmlns:a16="http://schemas.microsoft.com/office/drawing/2014/main" id="{DC240D72-AB4D-4AEF-BEFA-27934D26256C}"/>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1D6E79"/>
          </a:solidFill>
          <a:ln w="0">
            <a:noFill/>
          </a:ln>
        </p:spPr>
        <p:txBody>
          <a:bodyPr/>
          <a:lstStyle/>
          <a:p>
            <a:endParaRPr lang="en-US"/>
          </a:p>
        </p:txBody>
      </p:sp>
      <p:sp>
        <p:nvSpPr>
          <p:cNvPr id="34" name="field cell 30">
            <a:extLst>
              <a:ext uri="{FF2B5EF4-FFF2-40B4-BE49-F238E27FC236}">
                <a16:creationId xmlns:a16="http://schemas.microsoft.com/office/drawing/2014/main" id="{689F48D1-D666-4104-ABBB-FE71D31F8478}"/>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ABDADD"/>
          </a:solidFill>
          <a:ln w="0">
            <a:noFill/>
          </a:ln>
        </p:spPr>
        <p:txBody>
          <a:bodyPr/>
          <a:lstStyle/>
          <a:p>
            <a:endParaRPr lang="en-US"/>
          </a:p>
        </p:txBody>
      </p:sp>
      <p:sp>
        <p:nvSpPr>
          <p:cNvPr id="35" name="field cell 31">
            <a:extLst>
              <a:ext uri="{FF2B5EF4-FFF2-40B4-BE49-F238E27FC236}">
                <a16:creationId xmlns:a16="http://schemas.microsoft.com/office/drawing/2014/main" id="{409FE40C-237E-4B30-AF4A-D3BDA874EEAC}"/>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6FB7BB"/>
          </a:solidFill>
          <a:ln w="0">
            <a:noFill/>
          </a:ln>
        </p:spPr>
        <p:txBody>
          <a:bodyPr/>
          <a:lstStyle/>
          <a:p>
            <a:endParaRPr lang="en-US"/>
          </a:p>
        </p:txBody>
      </p:sp>
      <p:sp>
        <p:nvSpPr>
          <p:cNvPr id="36" name="field cell 32">
            <a:extLst>
              <a:ext uri="{FF2B5EF4-FFF2-40B4-BE49-F238E27FC236}">
                <a16:creationId xmlns:a16="http://schemas.microsoft.com/office/drawing/2014/main" id="{6135159F-83E4-4237-8C2C-BCBB6ADDDEC0}"/>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1E7780"/>
          </a:solidFill>
          <a:ln w="0">
            <a:noFill/>
          </a:ln>
        </p:spPr>
        <p:txBody>
          <a:bodyPr/>
          <a:lstStyle/>
          <a:p>
            <a:endParaRPr lang="en-US"/>
          </a:p>
        </p:txBody>
      </p:sp>
      <p:sp>
        <p:nvSpPr>
          <p:cNvPr id="37" name="field cell 33">
            <a:extLst>
              <a:ext uri="{FF2B5EF4-FFF2-40B4-BE49-F238E27FC236}">
                <a16:creationId xmlns:a16="http://schemas.microsoft.com/office/drawing/2014/main" id="{2DD33739-2937-41B2-9DFC-E57FF2FEA58F}"/>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1C5F6E"/>
          </a:solidFill>
          <a:ln w="0">
            <a:noFill/>
          </a:ln>
        </p:spPr>
        <p:txBody>
          <a:bodyPr/>
          <a:lstStyle/>
          <a:p>
            <a:endParaRPr lang="en-US"/>
          </a:p>
        </p:txBody>
      </p:sp>
      <p:sp>
        <p:nvSpPr>
          <p:cNvPr id="38" name="field cell 34">
            <a:extLst>
              <a:ext uri="{FF2B5EF4-FFF2-40B4-BE49-F238E27FC236}">
                <a16:creationId xmlns:a16="http://schemas.microsoft.com/office/drawing/2014/main" id="{4B79EDD8-CD8D-4F77-95AA-8DA7AA4C2C91}"/>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AADADD"/>
          </a:solidFill>
          <a:ln w="0">
            <a:noFill/>
          </a:ln>
        </p:spPr>
        <p:txBody>
          <a:bodyPr/>
          <a:lstStyle/>
          <a:p>
            <a:endParaRPr lang="en-US"/>
          </a:p>
        </p:txBody>
      </p:sp>
      <p:sp>
        <p:nvSpPr>
          <p:cNvPr id="39" name="field cell 35">
            <a:extLst>
              <a:ext uri="{FF2B5EF4-FFF2-40B4-BE49-F238E27FC236}">
                <a16:creationId xmlns:a16="http://schemas.microsoft.com/office/drawing/2014/main" id="{680E8064-B818-4C68-A544-F0CD376AF321}"/>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69B3B7"/>
          </a:solidFill>
          <a:ln w="0">
            <a:noFill/>
          </a:ln>
        </p:spPr>
        <p:txBody>
          <a:bodyPr/>
          <a:lstStyle/>
          <a:p>
            <a:endParaRPr lang="en-US"/>
          </a:p>
        </p:txBody>
      </p:sp>
      <p:sp>
        <p:nvSpPr>
          <p:cNvPr id="40" name="field cell 36">
            <a:extLst>
              <a:ext uri="{FF2B5EF4-FFF2-40B4-BE49-F238E27FC236}">
                <a16:creationId xmlns:a16="http://schemas.microsoft.com/office/drawing/2014/main" id="{8DA5887B-F89D-4885-B74B-86893D3BE288}"/>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A9D9DC"/>
          </a:solidFill>
          <a:ln w="0">
            <a:noFill/>
          </a:ln>
        </p:spPr>
        <p:txBody>
          <a:bodyPr/>
          <a:lstStyle/>
          <a:p>
            <a:endParaRPr lang="en-US"/>
          </a:p>
        </p:txBody>
      </p:sp>
      <p:sp>
        <p:nvSpPr>
          <p:cNvPr id="41" name="field cell 37">
            <a:extLst>
              <a:ext uri="{FF2B5EF4-FFF2-40B4-BE49-F238E27FC236}">
                <a16:creationId xmlns:a16="http://schemas.microsoft.com/office/drawing/2014/main" id="{142E96F2-6CA6-4970-8FB7-8DC729866993}"/>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67B2B7"/>
          </a:solidFill>
          <a:ln w="0">
            <a:noFill/>
          </a:ln>
        </p:spPr>
        <p:txBody>
          <a:bodyPr/>
          <a:lstStyle/>
          <a:p>
            <a:endParaRPr lang="en-US"/>
          </a:p>
        </p:txBody>
      </p:sp>
      <p:sp>
        <p:nvSpPr>
          <p:cNvPr id="42" name="field cell 38">
            <a:extLst>
              <a:ext uri="{FF2B5EF4-FFF2-40B4-BE49-F238E27FC236}">
                <a16:creationId xmlns:a16="http://schemas.microsoft.com/office/drawing/2014/main" id="{4B7C10DD-9B7F-4938-BE5D-F2F3030898B8}"/>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DEF0F3"/>
          </a:solidFill>
          <a:ln w="0">
            <a:noFill/>
          </a:ln>
        </p:spPr>
        <p:txBody>
          <a:bodyPr/>
          <a:lstStyle/>
          <a:p>
            <a:endParaRPr lang="en-US"/>
          </a:p>
        </p:txBody>
      </p:sp>
      <p:sp>
        <p:nvSpPr>
          <p:cNvPr id="43" name="field cell 39">
            <a:extLst>
              <a:ext uri="{FF2B5EF4-FFF2-40B4-BE49-F238E27FC236}">
                <a16:creationId xmlns:a16="http://schemas.microsoft.com/office/drawing/2014/main" id="{D4ACD7DA-BAFF-427F-A607-F9ECD60061BC}"/>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DEF0F3"/>
          </a:solidFill>
          <a:ln w="0">
            <a:noFill/>
          </a:ln>
        </p:spPr>
        <p:txBody>
          <a:bodyPr/>
          <a:lstStyle/>
          <a:p>
            <a:endParaRPr lang="en-US"/>
          </a:p>
        </p:txBody>
      </p:sp>
      <p:sp>
        <p:nvSpPr>
          <p:cNvPr id="44" name="field cell 40">
            <a:extLst>
              <a:ext uri="{FF2B5EF4-FFF2-40B4-BE49-F238E27FC236}">
                <a16:creationId xmlns:a16="http://schemas.microsoft.com/office/drawing/2014/main" id="{32B87A72-1439-4D64-AE0D-9D6AD3ABD83C}"/>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B9E0E3"/>
          </a:solidFill>
          <a:ln w="0">
            <a:noFill/>
          </a:ln>
        </p:spPr>
        <p:txBody>
          <a:bodyPr/>
          <a:lstStyle/>
          <a:p>
            <a:endParaRPr lang="en-US"/>
          </a:p>
        </p:txBody>
      </p:sp>
      <p:sp>
        <p:nvSpPr>
          <p:cNvPr id="45" name="field cell 41">
            <a:extLst>
              <a:ext uri="{FF2B5EF4-FFF2-40B4-BE49-F238E27FC236}">
                <a16:creationId xmlns:a16="http://schemas.microsoft.com/office/drawing/2014/main" id="{1B4BB314-B992-4B6F-A26F-ABDD3B1D666F}"/>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88C9CD"/>
          </a:solidFill>
          <a:ln w="0">
            <a:noFill/>
          </a:ln>
        </p:spPr>
        <p:txBody>
          <a:bodyPr/>
          <a:lstStyle/>
          <a:p>
            <a:endParaRPr lang="en-US"/>
          </a:p>
        </p:txBody>
      </p:sp>
      <p:sp>
        <p:nvSpPr>
          <p:cNvPr id="46" name="field cell 42">
            <a:extLst>
              <a:ext uri="{FF2B5EF4-FFF2-40B4-BE49-F238E27FC236}">
                <a16:creationId xmlns:a16="http://schemas.microsoft.com/office/drawing/2014/main" id="{1511F70A-4108-46E1-9EA6-1A8256892A8A}"/>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BDE2E5"/>
          </a:solidFill>
          <a:ln w="0">
            <a:noFill/>
          </a:ln>
        </p:spPr>
        <p:txBody>
          <a:bodyPr/>
          <a:lstStyle/>
          <a:p>
            <a:endParaRPr lang="en-US"/>
          </a:p>
        </p:txBody>
      </p:sp>
      <p:sp>
        <p:nvSpPr>
          <p:cNvPr id="47" name="field cell 43">
            <a:extLst>
              <a:ext uri="{FF2B5EF4-FFF2-40B4-BE49-F238E27FC236}">
                <a16:creationId xmlns:a16="http://schemas.microsoft.com/office/drawing/2014/main" id="{B85AE049-45F4-4B92-ABC9-C454B1ED97B3}"/>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8DCDD0"/>
          </a:solidFill>
          <a:ln w="0">
            <a:noFill/>
          </a:ln>
        </p:spPr>
        <p:txBody>
          <a:bodyPr/>
          <a:lstStyle/>
          <a:p>
            <a:endParaRPr lang="en-US"/>
          </a:p>
        </p:txBody>
      </p:sp>
      <p:sp>
        <p:nvSpPr>
          <p:cNvPr id="48" name="field cell 44">
            <a:extLst>
              <a:ext uri="{FF2B5EF4-FFF2-40B4-BE49-F238E27FC236}">
                <a16:creationId xmlns:a16="http://schemas.microsoft.com/office/drawing/2014/main" id="{91B17956-034B-4BA8-B406-189AACB6BF07}"/>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B9E0E3"/>
          </a:solidFill>
          <a:ln w="0">
            <a:noFill/>
          </a:ln>
        </p:spPr>
        <p:txBody>
          <a:bodyPr/>
          <a:lstStyle/>
          <a:p>
            <a:endParaRPr lang="en-US"/>
          </a:p>
        </p:txBody>
      </p:sp>
      <p:sp>
        <p:nvSpPr>
          <p:cNvPr id="49" name="field cell 45">
            <a:extLst>
              <a:ext uri="{FF2B5EF4-FFF2-40B4-BE49-F238E27FC236}">
                <a16:creationId xmlns:a16="http://schemas.microsoft.com/office/drawing/2014/main" id="{7419F0BE-1589-4547-B643-71C15883FCA5}"/>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87C8CC"/>
          </a:solidFill>
          <a:ln w="0">
            <a:noFill/>
          </a:ln>
        </p:spPr>
        <p:txBody>
          <a:bodyPr/>
          <a:lstStyle/>
          <a:p>
            <a:endParaRPr lang="en-US"/>
          </a:p>
        </p:txBody>
      </p:sp>
      <p:sp>
        <p:nvSpPr>
          <p:cNvPr id="50" name="field cell 46">
            <a:extLst>
              <a:ext uri="{FF2B5EF4-FFF2-40B4-BE49-F238E27FC236}">
                <a16:creationId xmlns:a16="http://schemas.microsoft.com/office/drawing/2014/main" id="{2D2E9C3B-3C5C-4070-890A-6798EEF99EF7}"/>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B9E0E3"/>
          </a:solidFill>
          <a:ln w="0">
            <a:noFill/>
          </a:ln>
        </p:spPr>
        <p:txBody>
          <a:bodyPr/>
          <a:lstStyle/>
          <a:p>
            <a:endParaRPr lang="en-US"/>
          </a:p>
        </p:txBody>
      </p:sp>
      <p:sp>
        <p:nvSpPr>
          <p:cNvPr id="51" name="field cell 47">
            <a:extLst>
              <a:ext uri="{FF2B5EF4-FFF2-40B4-BE49-F238E27FC236}">
                <a16:creationId xmlns:a16="http://schemas.microsoft.com/office/drawing/2014/main" id="{632B32AF-AB36-4413-81DD-DA46066B94C2}"/>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89CACD"/>
          </a:solidFill>
          <a:ln w="0">
            <a:noFill/>
          </a:ln>
        </p:spPr>
        <p:txBody>
          <a:bodyPr/>
          <a:lstStyle/>
          <a:p>
            <a:endParaRPr lang="en-US"/>
          </a:p>
        </p:txBody>
      </p:sp>
      <p:sp>
        <p:nvSpPr>
          <p:cNvPr id="52" name="field cell 48">
            <a:extLst>
              <a:ext uri="{FF2B5EF4-FFF2-40B4-BE49-F238E27FC236}">
                <a16:creationId xmlns:a16="http://schemas.microsoft.com/office/drawing/2014/main" id="{4C8BE3FD-1BA3-42AB-A6AE-551DFED5DD4E}"/>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4E9FA5"/>
          </a:solidFill>
          <a:ln w="0">
            <a:noFill/>
          </a:ln>
        </p:spPr>
        <p:txBody>
          <a:bodyPr/>
          <a:lstStyle/>
          <a:p>
            <a:endParaRPr lang="en-US"/>
          </a:p>
        </p:txBody>
      </p:sp>
      <p:sp>
        <p:nvSpPr>
          <p:cNvPr id="53" name="field cell 49">
            <a:extLst>
              <a:ext uri="{FF2B5EF4-FFF2-40B4-BE49-F238E27FC236}">
                <a16:creationId xmlns:a16="http://schemas.microsoft.com/office/drawing/2014/main" id="{13A1EBA8-9250-42F1-BDCC-E2E0D3405119}"/>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9BD4D7"/>
          </a:solidFill>
          <a:ln w="0">
            <a:noFill/>
          </a:ln>
        </p:spPr>
        <p:txBody>
          <a:bodyPr/>
          <a:lstStyle/>
          <a:p>
            <a:endParaRPr lang="en-US"/>
          </a:p>
        </p:txBody>
      </p:sp>
      <p:sp>
        <p:nvSpPr>
          <p:cNvPr id="54" name="field cell 50">
            <a:extLst>
              <a:ext uri="{FF2B5EF4-FFF2-40B4-BE49-F238E27FC236}">
                <a16:creationId xmlns:a16="http://schemas.microsoft.com/office/drawing/2014/main" id="{5261A658-78BB-4AC8-81E3-A7D5C2A2E7B6}"/>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9ED5D8"/>
          </a:solidFill>
          <a:ln w="0">
            <a:noFill/>
          </a:ln>
        </p:spPr>
        <p:txBody>
          <a:bodyPr/>
          <a:lstStyle/>
          <a:p>
            <a:endParaRPr lang="en-US"/>
          </a:p>
        </p:txBody>
      </p:sp>
      <p:sp>
        <p:nvSpPr>
          <p:cNvPr id="55" name="field cell 51">
            <a:extLst>
              <a:ext uri="{FF2B5EF4-FFF2-40B4-BE49-F238E27FC236}">
                <a16:creationId xmlns:a16="http://schemas.microsoft.com/office/drawing/2014/main" id="{7E112655-FE9A-4F32-BF90-320DE3F6C33E}"/>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57A6AC"/>
          </a:solidFill>
          <a:ln w="0">
            <a:noFill/>
          </a:ln>
        </p:spPr>
        <p:txBody>
          <a:bodyPr/>
          <a:lstStyle/>
          <a:p>
            <a:endParaRPr lang="en-US"/>
          </a:p>
        </p:txBody>
      </p:sp>
      <p:sp>
        <p:nvSpPr>
          <p:cNvPr id="56" name="field cell 52">
            <a:extLst>
              <a:ext uri="{FF2B5EF4-FFF2-40B4-BE49-F238E27FC236}">
                <a16:creationId xmlns:a16="http://schemas.microsoft.com/office/drawing/2014/main" id="{FDE2520C-C4AE-4480-A9D8-52E442226AF9}"/>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D3EBEE"/>
          </a:solidFill>
          <a:ln w="0">
            <a:noFill/>
          </a:ln>
        </p:spPr>
        <p:txBody>
          <a:bodyPr/>
          <a:lstStyle/>
          <a:p>
            <a:endParaRPr lang="en-US"/>
          </a:p>
        </p:txBody>
      </p:sp>
      <p:sp>
        <p:nvSpPr>
          <p:cNvPr id="57" name="field cell 53">
            <a:extLst>
              <a:ext uri="{FF2B5EF4-FFF2-40B4-BE49-F238E27FC236}">
                <a16:creationId xmlns:a16="http://schemas.microsoft.com/office/drawing/2014/main" id="{EC8F93F6-613C-4A1C-9246-8F90D5C09EAF}"/>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D4EBEE"/>
          </a:solidFill>
          <a:ln w="0">
            <a:noFill/>
          </a:ln>
        </p:spPr>
        <p:txBody>
          <a:bodyPr/>
          <a:lstStyle/>
          <a:p>
            <a:endParaRPr lang="en-US"/>
          </a:p>
        </p:txBody>
      </p:sp>
      <p:sp>
        <p:nvSpPr>
          <p:cNvPr id="58" name="field cell 54">
            <a:extLst>
              <a:ext uri="{FF2B5EF4-FFF2-40B4-BE49-F238E27FC236}">
                <a16:creationId xmlns:a16="http://schemas.microsoft.com/office/drawing/2014/main" id="{A3921B9F-F0A1-488D-B756-B2D594F1D1B1}"/>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1E7982"/>
          </a:solidFill>
          <a:ln w="0">
            <a:noFill/>
          </a:ln>
        </p:spPr>
        <p:txBody>
          <a:bodyPr/>
          <a:lstStyle/>
          <a:p>
            <a:endParaRPr lang="en-US"/>
          </a:p>
        </p:txBody>
      </p:sp>
      <p:sp>
        <p:nvSpPr>
          <p:cNvPr id="59" name="field cell 55">
            <a:extLst>
              <a:ext uri="{FF2B5EF4-FFF2-40B4-BE49-F238E27FC236}">
                <a16:creationId xmlns:a16="http://schemas.microsoft.com/office/drawing/2014/main" id="{A0C3DD72-394B-4F7B-9E03-D62D0982B8DA}"/>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1E7C85"/>
          </a:solidFill>
          <a:ln w="0">
            <a:noFill/>
          </a:ln>
        </p:spPr>
        <p:txBody>
          <a:bodyPr/>
          <a:lstStyle/>
          <a:p>
            <a:endParaRPr lang="en-US"/>
          </a:p>
        </p:txBody>
      </p:sp>
      <p:sp>
        <p:nvSpPr>
          <p:cNvPr id="60" name="field cell 56">
            <a:extLst>
              <a:ext uri="{FF2B5EF4-FFF2-40B4-BE49-F238E27FC236}">
                <a16:creationId xmlns:a16="http://schemas.microsoft.com/office/drawing/2014/main" id="{59E67702-19C6-4F8C-89F3-E6F02A4DF398}"/>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1C5E6D"/>
          </a:solidFill>
          <a:ln w="0">
            <a:noFill/>
          </a:ln>
        </p:spPr>
        <p:txBody>
          <a:bodyPr/>
          <a:lstStyle/>
          <a:p>
            <a:endParaRPr lang="en-US"/>
          </a:p>
        </p:txBody>
      </p:sp>
      <p:sp>
        <p:nvSpPr>
          <p:cNvPr id="61" name="field cell 57">
            <a:extLst>
              <a:ext uri="{FF2B5EF4-FFF2-40B4-BE49-F238E27FC236}">
                <a16:creationId xmlns:a16="http://schemas.microsoft.com/office/drawing/2014/main" id="{34673776-0A53-4F91-A965-486E95E66D87}"/>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1D6A77"/>
          </a:solidFill>
          <a:ln w="0">
            <a:noFill/>
          </a:ln>
        </p:spPr>
        <p:txBody>
          <a:bodyPr/>
          <a:lstStyle/>
          <a:p>
            <a:endParaRPr lang="en-US"/>
          </a:p>
        </p:txBody>
      </p:sp>
      <p:sp>
        <p:nvSpPr>
          <p:cNvPr id="62" name="field cell 58">
            <a:extLst>
              <a:ext uri="{FF2B5EF4-FFF2-40B4-BE49-F238E27FC236}">
                <a16:creationId xmlns:a16="http://schemas.microsoft.com/office/drawing/2014/main" id="{27561922-70F7-4712-8AFC-7892E963DAF7}"/>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93D0D3"/>
          </a:solidFill>
          <a:ln w="0">
            <a:noFill/>
          </a:ln>
        </p:spPr>
        <p:txBody>
          <a:bodyPr/>
          <a:lstStyle/>
          <a:p>
            <a:endParaRPr lang="en-US"/>
          </a:p>
        </p:txBody>
      </p:sp>
      <p:sp>
        <p:nvSpPr>
          <p:cNvPr id="63" name="field cell 59">
            <a:extLst>
              <a:ext uri="{FF2B5EF4-FFF2-40B4-BE49-F238E27FC236}">
                <a16:creationId xmlns:a16="http://schemas.microsoft.com/office/drawing/2014/main" id="{AEB838EF-8A4D-4F23-BFCE-AAB67610DB4B}"/>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B5DFE2"/>
          </a:solidFill>
          <a:ln w="0">
            <a:noFill/>
          </a:ln>
        </p:spPr>
        <p:txBody>
          <a:bodyPr/>
          <a:lstStyle/>
          <a:p>
            <a:endParaRPr lang="en-US"/>
          </a:p>
        </p:txBody>
      </p:sp>
      <p:sp>
        <p:nvSpPr>
          <p:cNvPr id="64" name="field cell 60">
            <a:extLst>
              <a:ext uri="{FF2B5EF4-FFF2-40B4-BE49-F238E27FC236}">
                <a16:creationId xmlns:a16="http://schemas.microsoft.com/office/drawing/2014/main" id="{CDBB07B8-6DE4-4E63-B77D-97D148DF7AE3}"/>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B0DDE0"/>
          </a:solidFill>
          <a:ln w="0">
            <a:noFill/>
          </a:ln>
        </p:spPr>
        <p:txBody>
          <a:bodyPr/>
          <a:lstStyle/>
          <a:p>
            <a:endParaRPr lang="en-US"/>
          </a:p>
        </p:txBody>
      </p:sp>
      <p:sp>
        <p:nvSpPr>
          <p:cNvPr id="65" name="field cell 61">
            <a:extLst>
              <a:ext uri="{FF2B5EF4-FFF2-40B4-BE49-F238E27FC236}">
                <a16:creationId xmlns:a16="http://schemas.microsoft.com/office/drawing/2014/main" id="{BB459E28-15BC-4504-B9BE-3B1B8FF8BED4}"/>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7EC2C6"/>
          </a:solidFill>
          <a:ln w="0">
            <a:noFill/>
          </a:ln>
        </p:spPr>
        <p:txBody>
          <a:bodyPr/>
          <a:lstStyle/>
          <a:p>
            <a:endParaRPr lang="en-US"/>
          </a:p>
        </p:txBody>
      </p:sp>
      <p:sp>
        <p:nvSpPr>
          <p:cNvPr id="66" name="field cell 62">
            <a:extLst>
              <a:ext uri="{FF2B5EF4-FFF2-40B4-BE49-F238E27FC236}">
                <a16:creationId xmlns:a16="http://schemas.microsoft.com/office/drawing/2014/main" id="{C8FB6E7F-B5E2-495A-9366-CAE6E0D45897}"/>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BFE3E6"/>
          </a:solidFill>
          <a:ln w="0">
            <a:noFill/>
          </a:ln>
        </p:spPr>
        <p:txBody>
          <a:bodyPr/>
          <a:lstStyle/>
          <a:p>
            <a:endParaRPr lang="en-US"/>
          </a:p>
        </p:txBody>
      </p:sp>
      <p:sp>
        <p:nvSpPr>
          <p:cNvPr id="67" name="field cell 63">
            <a:extLst>
              <a:ext uri="{FF2B5EF4-FFF2-40B4-BE49-F238E27FC236}">
                <a16:creationId xmlns:a16="http://schemas.microsoft.com/office/drawing/2014/main" id="{66E10753-ED70-479F-A4FB-EA3DEFF5CED6}"/>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90CFD2"/>
          </a:solidFill>
          <a:ln w="0">
            <a:noFill/>
          </a:ln>
        </p:spPr>
        <p:txBody>
          <a:bodyPr/>
          <a:lstStyle/>
          <a:p>
            <a:endParaRPr lang="en-US"/>
          </a:p>
        </p:txBody>
      </p:sp>
      <p:sp>
        <p:nvSpPr>
          <p:cNvPr id="68" name="field cell 64">
            <a:extLst>
              <a:ext uri="{FF2B5EF4-FFF2-40B4-BE49-F238E27FC236}">
                <a16:creationId xmlns:a16="http://schemas.microsoft.com/office/drawing/2014/main" id="{ED4C5A28-D68B-4083-9C7B-AF5EA1FBD291}"/>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9DD4D7"/>
          </a:solidFill>
          <a:ln w="0">
            <a:noFill/>
          </a:ln>
        </p:spPr>
        <p:txBody>
          <a:bodyPr/>
          <a:lstStyle/>
          <a:p>
            <a:endParaRPr lang="en-US"/>
          </a:p>
        </p:txBody>
      </p:sp>
      <p:sp>
        <p:nvSpPr>
          <p:cNvPr id="69" name="field cell 65">
            <a:extLst>
              <a:ext uri="{FF2B5EF4-FFF2-40B4-BE49-F238E27FC236}">
                <a16:creationId xmlns:a16="http://schemas.microsoft.com/office/drawing/2014/main" id="{919F9D82-3295-42C1-98E7-21DB9B8E248F}"/>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51A2A8"/>
          </a:solidFill>
          <a:ln w="0">
            <a:noFill/>
          </a:ln>
        </p:spPr>
        <p:txBody>
          <a:bodyPr/>
          <a:lstStyle/>
          <a:p>
            <a:endParaRPr lang="en-US"/>
          </a:p>
        </p:txBody>
      </p:sp>
      <p:sp>
        <p:nvSpPr>
          <p:cNvPr id="70" name="field cell 66">
            <a:extLst>
              <a:ext uri="{FF2B5EF4-FFF2-40B4-BE49-F238E27FC236}">
                <a16:creationId xmlns:a16="http://schemas.microsoft.com/office/drawing/2014/main" id="{2C7C175C-D8C9-4888-814C-CFE11D2C8E0E}"/>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1E7C84"/>
          </a:solidFill>
          <a:ln w="0">
            <a:noFill/>
          </a:ln>
        </p:spPr>
        <p:txBody>
          <a:bodyPr/>
          <a:lstStyle/>
          <a:p>
            <a:endParaRPr lang="en-US"/>
          </a:p>
        </p:txBody>
      </p:sp>
      <p:sp>
        <p:nvSpPr>
          <p:cNvPr id="71" name="field cell 67">
            <a:extLst>
              <a:ext uri="{FF2B5EF4-FFF2-40B4-BE49-F238E27FC236}">
                <a16:creationId xmlns:a16="http://schemas.microsoft.com/office/drawing/2014/main" id="{B7CFB7A9-58DB-4BF6-B068-47E6DEE18169}"/>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217F87"/>
          </a:solidFill>
          <a:ln w="0">
            <a:noFill/>
          </a:ln>
        </p:spPr>
        <p:txBody>
          <a:bodyPr/>
          <a:lstStyle/>
          <a:p>
            <a:endParaRPr lang="en-US"/>
          </a:p>
        </p:txBody>
      </p:sp>
      <p:sp>
        <p:nvSpPr>
          <p:cNvPr id="72" name="field cell 68">
            <a:extLst>
              <a:ext uri="{FF2B5EF4-FFF2-40B4-BE49-F238E27FC236}">
                <a16:creationId xmlns:a16="http://schemas.microsoft.com/office/drawing/2014/main" id="{5B8972A7-B86D-4F16-9CAC-1D4FF99CEBD6}"/>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5BA9AE"/>
          </a:solidFill>
          <a:ln w="0">
            <a:noFill/>
          </a:ln>
        </p:spPr>
        <p:txBody>
          <a:bodyPr/>
          <a:lstStyle/>
          <a:p>
            <a:endParaRPr lang="en-US"/>
          </a:p>
        </p:txBody>
      </p:sp>
      <p:sp>
        <p:nvSpPr>
          <p:cNvPr id="73" name="field cell 69">
            <a:extLst>
              <a:ext uri="{FF2B5EF4-FFF2-40B4-BE49-F238E27FC236}">
                <a16:creationId xmlns:a16="http://schemas.microsoft.com/office/drawing/2014/main" id="{6C87BEB1-BFF5-43E5-8B15-A16ECD3A6B9D}"/>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A1D6D9"/>
          </a:solidFill>
          <a:ln w="0">
            <a:noFill/>
          </a:ln>
        </p:spPr>
        <p:txBody>
          <a:bodyPr/>
          <a:lstStyle/>
          <a:p>
            <a:endParaRPr lang="en-US"/>
          </a:p>
        </p:txBody>
      </p:sp>
      <p:sp>
        <p:nvSpPr>
          <p:cNvPr id="74" name="field cell 70">
            <a:extLst>
              <a:ext uri="{FF2B5EF4-FFF2-40B4-BE49-F238E27FC236}">
                <a16:creationId xmlns:a16="http://schemas.microsoft.com/office/drawing/2014/main" id="{5D1B7876-6291-4EF9-BD11-52EAC1D5D8BE}"/>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1D737D"/>
          </a:solidFill>
          <a:ln w="0">
            <a:noFill/>
          </a:ln>
        </p:spPr>
        <p:txBody>
          <a:bodyPr/>
          <a:lstStyle/>
          <a:p>
            <a:endParaRPr lang="en-US"/>
          </a:p>
        </p:txBody>
      </p:sp>
      <p:sp>
        <p:nvSpPr>
          <p:cNvPr id="75" name="field cell 71">
            <a:extLst>
              <a:ext uri="{FF2B5EF4-FFF2-40B4-BE49-F238E27FC236}">
                <a16:creationId xmlns:a16="http://schemas.microsoft.com/office/drawing/2014/main" id="{EC700D1D-12DF-47E0-B98C-6BCC1BA83BF0}"/>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2E8990"/>
          </a:solidFill>
          <a:ln w="0">
            <a:noFill/>
          </a:ln>
        </p:spPr>
        <p:txBody>
          <a:bodyPr/>
          <a:lstStyle/>
          <a:p>
            <a:endParaRPr lang="en-US"/>
          </a:p>
        </p:txBody>
      </p:sp>
      <p:sp>
        <p:nvSpPr>
          <p:cNvPr id="76" name="field cell 72">
            <a:extLst>
              <a:ext uri="{FF2B5EF4-FFF2-40B4-BE49-F238E27FC236}">
                <a16:creationId xmlns:a16="http://schemas.microsoft.com/office/drawing/2014/main" id="{753D13D6-0F25-4D19-9BB6-9E03D0D60EE5}"/>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C3E4E7"/>
          </a:solidFill>
          <a:ln w="0">
            <a:noFill/>
          </a:ln>
        </p:spPr>
        <p:txBody>
          <a:bodyPr/>
          <a:lstStyle/>
          <a:p>
            <a:endParaRPr lang="en-US"/>
          </a:p>
        </p:txBody>
      </p:sp>
      <p:sp>
        <p:nvSpPr>
          <p:cNvPr id="77" name="field cell 73">
            <a:extLst>
              <a:ext uri="{FF2B5EF4-FFF2-40B4-BE49-F238E27FC236}">
                <a16:creationId xmlns:a16="http://schemas.microsoft.com/office/drawing/2014/main" id="{B65385C0-5EA5-4786-86AC-F617243A6649}"/>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D2EBEE"/>
          </a:solidFill>
          <a:ln w="0">
            <a:noFill/>
          </a:ln>
        </p:spPr>
        <p:txBody>
          <a:bodyPr/>
          <a:lstStyle/>
          <a:p>
            <a:endParaRPr lang="en-US"/>
          </a:p>
        </p:txBody>
      </p:sp>
      <p:sp>
        <p:nvSpPr>
          <p:cNvPr id="78" name="field cell 74">
            <a:extLst>
              <a:ext uri="{FF2B5EF4-FFF2-40B4-BE49-F238E27FC236}">
                <a16:creationId xmlns:a16="http://schemas.microsoft.com/office/drawing/2014/main" id="{60437F43-6B7F-44B5-9CF0-916DFA919AC7}"/>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CCE8EB"/>
          </a:solidFill>
          <a:ln w="0">
            <a:noFill/>
          </a:ln>
        </p:spPr>
        <p:txBody>
          <a:bodyPr/>
          <a:lstStyle/>
          <a:p>
            <a:endParaRPr lang="en-US"/>
          </a:p>
        </p:txBody>
      </p:sp>
      <p:sp>
        <p:nvSpPr>
          <p:cNvPr id="79" name="field cell 75">
            <a:extLst>
              <a:ext uri="{FF2B5EF4-FFF2-40B4-BE49-F238E27FC236}">
                <a16:creationId xmlns:a16="http://schemas.microsoft.com/office/drawing/2014/main" id="{8EAD8862-E9EE-4B9F-BEB8-612C3792AB2C}"/>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ABDADD"/>
          </a:solidFill>
          <a:ln w="0">
            <a:noFill/>
          </a:ln>
        </p:spPr>
        <p:txBody>
          <a:bodyPr/>
          <a:lstStyle/>
          <a:p>
            <a:endParaRPr lang="en-US"/>
          </a:p>
        </p:txBody>
      </p:sp>
      <p:sp>
        <p:nvSpPr>
          <p:cNvPr id="80" name="field cell 76">
            <a:extLst>
              <a:ext uri="{FF2B5EF4-FFF2-40B4-BE49-F238E27FC236}">
                <a16:creationId xmlns:a16="http://schemas.microsoft.com/office/drawing/2014/main" id="{19F7326E-14BD-4743-9A8F-895F203AEE09}"/>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8ACBCE"/>
          </a:solidFill>
          <a:ln w="0">
            <a:noFill/>
          </a:ln>
        </p:spPr>
        <p:txBody>
          <a:bodyPr/>
          <a:lstStyle/>
          <a:p>
            <a:endParaRPr lang="en-US"/>
          </a:p>
        </p:txBody>
      </p:sp>
      <p:sp>
        <p:nvSpPr>
          <p:cNvPr id="81" name="field cell 77">
            <a:extLst>
              <a:ext uri="{FF2B5EF4-FFF2-40B4-BE49-F238E27FC236}">
                <a16:creationId xmlns:a16="http://schemas.microsoft.com/office/drawing/2014/main" id="{B8F7BC4C-C706-401B-8210-EC022027ED00}"/>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BBE1E4"/>
          </a:solidFill>
          <a:ln w="0">
            <a:noFill/>
          </a:ln>
        </p:spPr>
        <p:txBody>
          <a:bodyPr/>
          <a:lstStyle/>
          <a:p>
            <a:endParaRPr lang="en-US"/>
          </a:p>
        </p:txBody>
      </p:sp>
      <p:sp>
        <p:nvSpPr>
          <p:cNvPr id="82" name="field cell 78">
            <a:extLst>
              <a:ext uri="{FF2B5EF4-FFF2-40B4-BE49-F238E27FC236}">
                <a16:creationId xmlns:a16="http://schemas.microsoft.com/office/drawing/2014/main" id="{43B3DE59-D1AF-44BB-A0EE-59ED00950261}"/>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54A4AA"/>
          </a:solidFill>
          <a:ln w="0">
            <a:noFill/>
          </a:ln>
        </p:spPr>
        <p:txBody>
          <a:bodyPr/>
          <a:lstStyle/>
          <a:p>
            <a:endParaRPr lang="en-US"/>
          </a:p>
        </p:txBody>
      </p:sp>
      <p:sp>
        <p:nvSpPr>
          <p:cNvPr id="83" name="field cell 79">
            <a:extLst>
              <a:ext uri="{FF2B5EF4-FFF2-40B4-BE49-F238E27FC236}">
                <a16:creationId xmlns:a16="http://schemas.microsoft.com/office/drawing/2014/main" id="{D4BB394D-3B33-4087-BC2E-2372A9833E5A}"/>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4FA0A6"/>
          </a:solidFill>
          <a:ln w="0">
            <a:noFill/>
          </a:ln>
        </p:spPr>
        <p:txBody>
          <a:bodyPr/>
          <a:lstStyle/>
          <a:p>
            <a:endParaRPr lang="en-US"/>
          </a:p>
        </p:txBody>
      </p:sp>
      <p:sp>
        <p:nvSpPr>
          <p:cNvPr id="84" name="field cell 80">
            <a:extLst>
              <a:ext uri="{FF2B5EF4-FFF2-40B4-BE49-F238E27FC236}">
                <a16:creationId xmlns:a16="http://schemas.microsoft.com/office/drawing/2014/main" id="{03B9650B-539C-45B3-B60A-4A9F3890B14B}"/>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399097"/>
          </a:solidFill>
          <a:ln w="0">
            <a:noFill/>
          </a:ln>
        </p:spPr>
        <p:txBody>
          <a:bodyPr/>
          <a:lstStyle/>
          <a:p>
            <a:endParaRPr lang="en-US"/>
          </a:p>
        </p:txBody>
      </p:sp>
      <p:sp>
        <p:nvSpPr>
          <p:cNvPr id="85" name="field cell 81">
            <a:extLst>
              <a:ext uri="{FF2B5EF4-FFF2-40B4-BE49-F238E27FC236}">
                <a16:creationId xmlns:a16="http://schemas.microsoft.com/office/drawing/2014/main" id="{8B9076DE-B08B-41AB-B2DD-4CAC8C4D022F}"/>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228087"/>
          </a:solidFill>
          <a:ln w="0">
            <a:noFill/>
          </a:ln>
        </p:spPr>
        <p:txBody>
          <a:bodyPr/>
          <a:lstStyle/>
          <a:p>
            <a:endParaRPr lang="en-US"/>
          </a:p>
        </p:txBody>
      </p:sp>
      <p:sp>
        <p:nvSpPr>
          <p:cNvPr id="86" name="field cell 82">
            <a:extLst>
              <a:ext uri="{FF2B5EF4-FFF2-40B4-BE49-F238E27FC236}">
                <a16:creationId xmlns:a16="http://schemas.microsoft.com/office/drawing/2014/main" id="{30BA51EB-70D3-4E1E-AC8E-AF0567EE28A9}"/>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1D737D"/>
          </a:solidFill>
          <a:ln w="0">
            <a:noFill/>
          </a:ln>
        </p:spPr>
        <p:txBody>
          <a:bodyPr/>
          <a:lstStyle/>
          <a:p>
            <a:endParaRPr lang="en-US"/>
          </a:p>
        </p:txBody>
      </p:sp>
      <p:sp>
        <p:nvSpPr>
          <p:cNvPr id="87" name="field cell 83">
            <a:extLst>
              <a:ext uri="{FF2B5EF4-FFF2-40B4-BE49-F238E27FC236}">
                <a16:creationId xmlns:a16="http://schemas.microsoft.com/office/drawing/2014/main" id="{448BC86A-5924-4BEA-8968-C3D4832F7904}"/>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1D747E"/>
          </a:solidFill>
          <a:ln w="0">
            <a:noFill/>
          </a:ln>
        </p:spPr>
        <p:txBody>
          <a:bodyPr/>
          <a:lstStyle/>
          <a:p>
            <a:endParaRPr lang="en-US"/>
          </a:p>
        </p:txBody>
      </p:sp>
      <p:sp>
        <p:nvSpPr>
          <p:cNvPr id="88" name="field cell 84">
            <a:extLst>
              <a:ext uri="{FF2B5EF4-FFF2-40B4-BE49-F238E27FC236}">
                <a16:creationId xmlns:a16="http://schemas.microsoft.com/office/drawing/2014/main" id="{E441CB05-5E99-41A8-BBF6-8D6B7DB5C03D}"/>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43979E"/>
          </a:solidFill>
          <a:ln w="0">
            <a:noFill/>
          </a:ln>
        </p:spPr>
        <p:txBody>
          <a:bodyPr/>
          <a:lstStyle/>
          <a:p>
            <a:endParaRPr lang="en-US"/>
          </a:p>
        </p:txBody>
      </p:sp>
      <p:sp>
        <p:nvSpPr>
          <p:cNvPr id="89" name="field cell 85">
            <a:extLst>
              <a:ext uri="{FF2B5EF4-FFF2-40B4-BE49-F238E27FC236}">
                <a16:creationId xmlns:a16="http://schemas.microsoft.com/office/drawing/2014/main" id="{22A240A3-ED2D-415B-BADD-75A066D61B2B}"/>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27848B"/>
          </a:solidFill>
          <a:ln w="0">
            <a:noFill/>
          </a:ln>
        </p:spPr>
        <p:txBody>
          <a:bodyPr/>
          <a:lstStyle/>
          <a:p>
            <a:endParaRPr lang="en-US"/>
          </a:p>
        </p:txBody>
      </p:sp>
      <p:sp>
        <p:nvSpPr>
          <p:cNvPr id="90" name="field cell 86">
            <a:extLst>
              <a:ext uri="{FF2B5EF4-FFF2-40B4-BE49-F238E27FC236}">
                <a16:creationId xmlns:a16="http://schemas.microsoft.com/office/drawing/2014/main" id="{56E9BA83-046E-4E49-8F3E-E0531CF3E329}"/>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5DAAAF"/>
          </a:solidFill>
          <a:ln w="0">
            <a:noFill/>
          </a:ln>
        </p:spPr>
        <p:txBody>
          <a:bodyPr/>
          <a:lstStyle/>
          <a:p>
            <a:endParaRPr lang="en-US"/>
          </a:p>
        </p:txBody>
      </p:sp>
      <p:sp>
        <p:nvSpPr>
          <p:cNvPr id="91" name="field cell 87">
            <a:extLst>
              <a:ext uri="{FF2B5EF4-FFF2-40B4-BE49-F238E27FC236}">
                <a16:creationId xmlns:a16="http://schemas.microsoft.com/office/drawing/2014/main" id="{091D535D-AC27-43DB-81B7-7E1A75225C72}"/>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6CB5BA"/>
          </a:solidFill>
          <a:ln w="0">
            <a:noFill/>
          </a:ln>
        </p:spPr>
        <p:txBody>
          <a:bodyPr/>
          <a:lstStyle/>
          <a:p>
            <a:endParaRPr lang="en-US"/>
          </a:p>
        </p:txBody>
      </p:sp>
      <p:sp>
        <p:nvSpPr>
          <p:cNvPr id="92" name="field cell 88">
            <a:extLst>
              <a:ext uri="{FF2B5EF4-FFF2-40B4-BE49-F238E27FC236}">
                <a16:creationId xmlns:a16="http://schemas.microsoft.com/office/drawing/2014/main" id="{BC5C73E5-BE6E-41B4-AD8F-F15E9D3C7A64}"/>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469AA0"/>
          </a:solidFill>
          <a:ln w="0">
            <a:noFill/>
          </a:ln>
        </p:spPr>
        <p:txBody>
          <a:bodyPr/>
          <a:lstStyle/>
          <a:p>
            <a:endParaRPr lang="en-US"/>
          </a:p>
        </p:txBody>
      </p:sp>
      <p:sp>
        <p:nvSpPr>
          <p:cNvPr id="93" name="field cell 89">
            <a:extLst>
              <a:ext uri="{FF2B5EF4-FFF2-40B4-BE49-F238E27FC236}">
                <a16:creationId xmlns:a16="http://schemas.microsoft.com/office/drawing/2014/main" id="{2993DBFF-F1B6-4994-B42D-D5AB0820A924}"/>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228088"/>
          </a:solidFill>
          <a:ln w="0">
            <a:noFill/>
          </a:ln>
        </p:spPr>
        <p:txBody>
          <a:bodyPr/>
          <a:lstStyle/>
          <a:p>
            <a:endParaRPr lang="en-US"/>
          </a:p>
        </p:txBody>
      </p:sp>
      <p:sp>
        <p:nvSpPr>
          <p:cNvPr id="94" name="field cell 90">
            <a:extLst>
              <a:ext uri="{FF2B5EF4-FFF2-40B4-BE49-F238E27FC236}">
                <a16:creationId xmlns:a16="http://schemas.microsoft.com/office/drawing/2014/main" id="{D12D5FFC-DDB7-49D8-935F-5FC1D4E8CF4C}"/>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84C6CA"/>
          </a:solidFill>
          <a:ln w="0">
            <a:noFill/>
          </a:ln>
        </p:spPr>
        <p:txBody>
          <a:bodyPr/>
          <a:lstStyle/>
          <a:p>
            <a:endParaRPr lang="en-US"/>
          </a:p>
        </p:txBody>
      </p:sp>
      <p:sp>
        <p:nvSpPr>
          <p:cNvPr id="95" name="field cell 91">
            <a:extLst>
              <a:ext uri="{FF2B5EF4-FFF2-40B4-BE49-F238E27FC236}">
                <a16:creationId xmlns:a16="http://schemas.microsoft.com/office/drawing/2014/main" id="{32D1544C-7F3E-474A-A88B-29397446C22E}"/>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8BCCCF"/>
          </a:solidFill>
          <a:ln w="0">
            <a:noFill/>
          </a:ln>
        </p:spPr>
        <p:txBody>
          <a:bodyPr/>
          <a:lstStyle/>
          <a:p>
            <a:endParaRPr lang="en-US"/>
          </a:p>
        </p:txBody>
      </p:sp>
      <p:sp>
        <p:nvSpPr>
          <p:cNvPr id="96" name="field cell 92">
            <a:extLst>
              <a:ext uri="{FF2B5EF4-FFF2-40B4-BE49-F238E27FC236}">
                <a16:creationId xmlns:a16="http://schemas.microsoft.com/office/drawing/2014/main" id="{8E3D29FB-C4A5-4DE9-B3D3-8B03C658FD2E}"/>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72B9BD"/>
          </a:solidFill>
          <a:ln w="0">
            <a:noFill/>
          </a:ln>
        </p:spPr>
        <p:txBody>
          <a:bodyPr/>
          <a:lstStyle/>
          <a:p>
            <a:endParaRPr lang="en-US"/>
          </a:p>
        </p:txBody>
      </p:sp>
      <p:sp>
        <p:nvSpPr>
          <p:cNvPr id="97" name="field cell 93">
            <a:extLst>
              <a:ext uri="{FF2B5EF4-FFF2-40B4-BE49-F238E27FC236}">
                <a16:creationId xmlns:a16="http://schemas.microsoft.com/office/drawing/2014/main" id="{41A5E003-9439-4732-8DAD-8989ADEC0B86}"/>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71B9BD"/>
          </a:solidFill>
          <a:ln w="0">
            <a:noFill/>
          </a:ln>
        </p:spPr>
        <p:txBody>
          <a:bodyPr/>
          <a:lstStyle/>
          <a:p>
            <a:endParaRPr lang="en-US"/>
          </a:p>
        </p:txBody>
      </p:sp>
      <p:sp>
        <p:nvSpPr>
          <p:cNvPr id="98" name="field cell 94">
            <a:extLst>
              <a:ext uri="{FF2B5EF4-FFF2-40B4-BE49-F238E27FC236}">
                <a16:creationId xmlns:a16="http://schemas.microsoft.com/office/drawing/2014/main" id="{BA306DE0-CDE0-406C-8970-DE9ACAFAC24C}"/>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99" name="field cell 95">
            <a:extLst>
              <a:ext uri="{FF2B5EF4-FFF2-40B4-BE49-F238E27FC236}">
                <a16:creationId xmlns:a16="http://schemas.microsoft.com/office/drawing/2014/main" id="{75E0639F-30E7-4800-98F9-3005073C93E3}"/>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0" name="field cell 96">
            <a:extLst>
              <a:ext uri="{FF2B5EF4-FFF2-40B4-BE49-F238E27FC236}">
                <a16:creationId xmlns:a16="http://schemas.microsoft.com/office/drawing/2014/main" id="{C1CED732-D606-45AB-B4EB-102EF40ED271}"/>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ACDBDE"/>
          </a:solidFill>
          <a:ln w="0">
            <a:noFill/>
          </a:ln>
        </p:spPr>
        <p:txBody>
          <a:bodyPr/>
          <a:lstStyle/>
          <a:p>
            <a:endParaRPr lang="en-US"/>
          </a:p>
        </p:txBody>
      </p:sp>
      <p:sp>
        <p:nvSpPr>
          <p:cNvPr id="101" name="field cell 97">
            <a:extLst>
              <a:ext uri="{FF2B5EF4-FFF2-40B4-BE49-F238E27FC236}">
                <a16:creationId xmlns:a16="http://schemas.microsoft.com/office/drawing/2014/main" id="{1C07AADF-48C5-4FB4-9882-61BD38EDFC24}"/>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C5E5E8"/>
          </a:solidFill>
          <a:ln w="0">
            <a:noFill/>
          </a:ln>
        </p:spPr>
        <p:txBody>
          <a:bodyPr/>
          <a:lstStyle/>
          <a:p>
            <a:endParaRPr lang="en-US"/>
          </a:p>
        </p:txBody>
      </p:sp>
      <p:sp>
        <p:nvSpPr>
          <p:cNvPr id="102" name="field cell 98">
            <a:extLst>
              <a:ext uri="{FF2B5EF4-FFF2-40B4-BE49-F238E27FC236}">
                <a16:creationId xmlns:a16="http://schemas.microsoft.com/office/drawing/2014/main" id="{691514E2-9C6F-4D5A-9441-C6812A896BDF}"/>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88C9CC"/>
          </a:solidFill>
          <a:ln w="0">
            <a:noFill/>
          </a:ln>
        </p:spPr>
        <p:txBody>
          <a:bodyPr/>
          <a:lstStyle/>
          <a:p>
            <a:endParaRPr lang="en-US"/>
          </a:p>
        </p:txBody>
      </p:sp>
      <p:sp>
        <p:nvSpPr>
          <p:cNvPr id="103" name="field cell 99">
            <a:extLst>
              <a:ext uri="{FF2B5EF4-FFF2-40B4-BE49-F238E27FC236}">
                <a16:creationId xmlns:a16="http://schemas.microsoft.com/office/drawing/2014/main" id="{C38B7D19-1E30-4EE6-BF77-2CC8892F72EA}"/>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B3DEE1"/>
          </a:solidFill>
          <a:ln w="0">
            <a:noFill/>
          </a:ln>
        </p:spPr>
        <p:txBody>
          <a:bodyPr/>
          <a:lstStyle/>
          <a:p>
            <a:endParaRPr lang="en-US"/>
          </a:p>
        </p:txBody>
      </p:sp>
      <p:sp>
        <p:nvSpPr>
          <p:cNvPr id="104" name="field cell 100">
            <a:extLst>
              <a:ext uri="{FF2B5EF4-FFF2-40B4-BE49-F238E27FC236}">
                <a16:creationId xmlns:a16="http://schemas.microsoft.com/office/drawing/2014/main" id="{642B912E-1527-4E1A-9435-8EC4386BEB5C}"/>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91CFD2"/>
          </a:solidFill>
          <a:ln w="0">
            <a:noFill/>
          </a:ln>
        </p:spPr>
        <p:txBody>
          <a:bodyPr/>
          <a:lstStyle/>
          <a:p>
            <a:endParaRPr lang="en-US"/>
          </a:p>
        </p:txBody>
      </p:sp>
      <p:sp>
        <p:nvSpPr>
          <p:cNvPr id="105" name="field cell 101">
            <a:extLst>
              <a:ext uri="{FF2B5EF4-FFF2-40B4-BE49-F238E27FC236}">
                <a16:creationId xmlns:a16="http://schemas.microsoft.com/office/drawing/2014/main" id="{7E884D76-E718-4373-BEEF-B511C9D0F137}"/>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7DC1C5"/>
          </a:solidFill>
          <a:ln w="0">
            <a:noFill/>
          </a:ln>
        </p:spPr>
        <p:txBody>
          <a:bodyPr/>
          <a:lstStyle/>
          <a:p>
            <a:endParaRPr lang="en-US"/>
          </a:p>
        </p:txBody>
      </p:sp>
      <p:sp>
        <p:nvSpPr>
          <p:cNvPr id="106" name="field cell 102">
            <a:extLst>
              <a:ext uri="{FF2B5EF4-FFF2-40B4-BE49-F238E27FC236}">
                <a16:creationId xmlns:a16="http://schemas.microsoft.com/office/drawing/2014/main" id="{69B89616-12E7-470C-9C55-6CF7FD22775C}"/>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87C8CC"/>
          </a:solidFill>
          <a:ln w="0">
            <a:noFill/>
          </a:ln>
        </p:spPr>
        <p:txBody>
          <a:bodyPr/>
          <a:lstStyle/>
          <a:p>
            <a:endParaRPr lang="en-US"/>
          </a:p>
        </p:txBody>
      </p:sp>
      <p:sp>
        <p:nvSpPr>
          <p:cNvPr id="107" name="field cell 103">
            <a:extLst>
              <a:ext uri="{FF2B5EF4-FFF2-40B4-BE49-F238E27FC236}">
                <a16:creationId xmlns:a16="http://schemas.microsoft.com/office/drawing/2014/main" id="{D87415CB-0ED6-4CAF-AB7E-CCDF7F676B12}"/>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8CCCCF"/>
          </a:solidFill>
          <a:ln w="0">
            <a:noFill/>
          </a:ln>
        </p:spPr>
        <p:txBody>
          <a:bodyPr/>
          <a:lstStyle/>
          <a:p>
            <a:endParaRPr lang="en-US"/>
          </a:p>
        </p:txBody>
      </p:sp>
      <p:sp>
        <p:nvSpPr>
          <p:cNvPr id="108" name="field cell 104">
            <a:extLst>
              <a:ext uri="{FF2B5EF4-FFF2-40B4-BE49-F238E27FC236}">
                <a16:creationId xmlns:a16="http://schemas.microsoft.com/office/drawing/2014/main" id="{26394078-7F6A-49A8-A86E-99A382A553B4}"/>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BDE2E5"/>
          </a:solidFill>
          <a:ln w="0">
            <a:noFill/>
          </a:ln>
        </p:spPr>
        <p:txBody>
          <a:bodyPr/>
          <a:lstStyle/>
          <a:p>
            <a:endParaRPr lang="en-US"/>
          </a:p>
        </p:txBody>
      </p:sp>
      <p:sp>
        <p:nvSpPr>
          <p:cNvPr id="109" name="field cell 105">
            <a:extLst>
              <a:ext uri="{FF2B5EF4-FFF2-40B4-BE49-F238E27FC236}">
                <a16:creationId xmlns:a16="http://schemas.microsoft.com/office/drawing/2014/main" id="{1F997604-1C6D-408E-979E-380BA405E4FF}"/>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8FCED1"/>
          </a:solidFill>
          <a:ln w="0">
            <a:noFill/>
          </a:ln>
        </p:spPr>
        <p:txBody>
          <a:bodyPr/>
          <a:lstStyle/>
          <a:p>
            <a:endParaRPr lang="en-US"/>
          </a:p>
        </p:txBody>
      </p:sp>
      <p:sp>
        <p:nvSpPr>
          <p:cNvPr id="110" name="field cell 106">
            <a:extLst>
              <a:ext uri="{FF2B5EF4-FFF2-40B4-BE49-F238E27FC236}">
                <a16:creationId xmlns:a16="http://schemas.microsoft.com/office/drawing/2014/main" id="{1B34489E-E9C6-4123-8E29-54DAD6A0A1C9}"/>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3E949A"/>
          </a:solidFill>
          <a:ln w="0">
            <a:noFill/>
          </a:ln>
        </p:spPr>
        <p:txBody>
          <a:bodyPr/>
          <a:lstStyle/>
          <a:p>
            <a:endParaRPr lang="en-US"/>
          </a:p>
        </p:txBody>
      </p:sp>
      <p:sp>
        <p:nvSpPr>
          <p:cNvPr id="111" name="field cell 107">
            <a:extLst>
              <a:ext uri="{FF2B5EF4-FFF2-40B4-BE49-F238E27FC236}">
                <a16:creationId xmlns:a16="http://schemas.microsoft.com/office/drawing/2014/main" id="{162BADC9-1CFB-49E0-80EE-AA041DCF5AB5}"/>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27848B"/>
          </a:solidFill>
          <a:ln w="0">
            <a:noFill/>
          </a:ln>
        </p:spPr>
        <p:txBody>
          <a:bodyPr/>
          <a:lstStyle/>
          <a:p>
            <a:endParaRPr lang="en-US"/>
          </a:p>
        </p:txBody>
      </p:sp>
      <p:sp>
        <p:nvSpPr>
          <p:cNvPr id="112" name="field cell 108">
            <a:extLst>
              <a:ext uri="{FF2B5EF4-FFF2-40B4-BE49-F238E27FC236}">
                <a16:creationId xmlns:a16="http://schemas.microsoft.com/office/drawing/2014/main" id="{E9C23DF0-ACD0-4F20-B2EF-20853C3EF2BE}"/>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1C5768"/>
          </a:solidFill>
          <a:ln w="0">
            <a:noFill/>
          </a:ln>
        </p:spPr>
        <p:txBody>
          <a:bodyPr/>
          <a:lstStyle/>
          <a:p>
            <a:endParaRPr lang="en-US"/>
          </a:p>
        </p:txBody>
      </p:sp>
      <p:sp>
        <p:nvSpPr>
          <p:cNvPr id="113" name="field cell 109">
            <a:extLst>
              <a:ext uri="{FF2B5EF4-FFF2-40B4-BE49-F238E27FC236}">
                <a16:creationId xmlns:a16="http://schemas.microsoft.com/office/drawing/2014/main" id="{6CBB21A9-4100-4158-BCE4-9A29F04EF23F}"/>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1B5264"/>
          </a:solidFill>
          <a:ln w="0">
            <a:noFill/>
          </a:ln>
        </p:spPr>
        <p:txBody>
          <a:bodyPr/>
          <a:lstStyle/>
          <a:p>
            <a:endParaRPr lang="en-US"/>
          </a:p>
        </p:txBody>
      </p:sp>
      <p:sp>
        <p:nvSpPr>
          <p:cNvPr id="114" name="field cell 110">
            <a:extLst>
              <a:ext uri="{FF2B5EF4-FFF2-40B4-BE49-F238E27FC236}">
                <a16:creationId xmlns:a16="http://schemas.microsoft.com/office/drawing/2014/main" id="{542070AB-18B7-4F47-9B78-26915D11D33D}"/>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1E7680"/>
          </a:solidFill>
          <a:ln w="0">
            <a:noFill/>
          </a:ln>
        </p:spPr>
        <p:txBody>
          <a:bodyPr/>
          <a:lstStyle/>
          <a:p>
            <a:endParaRPr lang="en-US"/>
          </a:p>
        </p:txBody>
      </p:sp>
      <p:sp>
        <p:nvSpPr>
          <p:cNvPr id="115" name="field cell 111">
            <a:extLst>
              <a:ext uri="{FF2B5EF4-FFF2-40B4-BE49-F238E27FC236}">
                <a16:creationId xmlns:a16="http://schemas.microsoft.com/office/drawing/2014/main" id="{A059B534-ADB5-4D58-9F6A-74CD91F7ED51}"/>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378F96"/>
          </a:solidFill>
          <a:ln w="0">
            <a:noFill/>
          </a:ln>
        </p:spPr>
        <p:txBody>
          <a:bodyPr/>
          <a:lstStyle/>
          <a:p>
            <a:endParaRPr lang="en-US"/>
          </a:p>
        </p:txBody>
      </p:sp>
      <p:sp>
        <p:nvSpPr>
          <p:cNvPr id="116" name="field cell 112">
            <a:extLst>
              <a:ext uri="{FF2B5EF4-FFF2-40B4-BE49-F238E27FC236}">
                <a16:creationId xmlns:a16="http://schemas.microsoft.com/office/drawing/2014/main" id="{3DDE45A4-DDDA-4CC7-8A55-BD44C5EDA1BB}"/>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ABDADD"/>
          </a:solidFill>
          <a:ln w="0">
            <a:noFill/>
          </a:ln>
        </p:spPr>
        <p:txBody>
          <a:bodyPr/>
          <a:lstStyle/>
          <a:p>
            <a:endParaRPr lang="en-US"/>
          </a:p>
        </p:txBody>
      </p:sp>
      <p:sp>
        <p:nvSpPr>
          <p:cNvPr id="117" name="field cell 113">
            <a:extLst>
              <a:ext uri="{FF2B5EF4-FFF2-40B4-BE49-F238E27FC236}">
                <a16:creationId xmlns:a16="http://schemas.microsoft.com/office/drawing/2014/main" id="{A763A630-B3F1-4244-8E47-7679FBDD895D}"/>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70B8BC"/>
          </a:solidFill>
          <a:ln w="0">
            <a:noFill/>
          </a:ln>
        </p:spPr>
        <p:txBody>
          <a:bodyPr/>
          <a:lstStyle/>
          <a:p>
            <a:endParaRPr lang="en-US"/>
          </a:p>
        </p:txBody>
      </p:sp>
      <p:sp>
        <p:nvSpPr>
          <p:cNvPr id="118" name="field cell 114">
            <a:extLst>
              <a:ext uri="{FF2B5EF4-FFF2-40B4-BE49-F238E27FC236}">
                <a16:creationId xmlns:a16="http://schemas.microsoft.com/office/drawing/2014/main" id="{A9CC72A1-402E-489C-8E2C-1E72616F77F6}"/>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68B2B7"/>
          </a:solidFill>
          <a:ln w="0">
            <a:noFill/>
          </a:ln>
        </p:spPr>
        <p:txBody>
          <a:bodyPr/>
          <a:lstStyle/>
          <a:p>
            <a:endParaRPr lang="en-US"/>
          </a:p>
        </p:txBody>
      </p:sp>
      <p:sp>
        <p:nvSpPr>
          <p:cNvPr id="119" name="field cell 115">
            <a:extLst>
              <a:ext uri="{FF2B5EF4-FFF2-40B4-BE49-F238E27FC236}">
                <a16:creationId xmlns:a16="http://schemas.microsoft.com/office/drawing/2014/main" id="{53B1F48A-1B91-49A2-8371-9A6A7240A8DD}"/>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AADADD"/>
          </a:solidFill>
          <a:ln w="0">
            <a:noFill/>
          </a:ln>
        </p:spPr>
        <p:txBody>
          <a:bodyPr/>
          <a:lstStyle/>
          <a:p>
            <a:endParaRPr lang="en-US"/>
          </a:p>
        </p:txBody>
      </p:sp>
      <p:sp>
        <p:nvSpPr>
          <p:cNvPr id="120" name="field cell 116">
            <a:extLst>
              <a:ext uri="{FF2B5EF4-FFF2-40B4-BE49-F238E27FC236}">
                <a16:creationId xmlns:a16="http://schemas.microsoft.com/office/drawing/2014/main" id="{85B0DED6-EF84-424C-B230-EF82B88AE7C1}"/>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1C596A"/>
          </a:solidFill>
          <a:ln w="0">
            <a:noFill/>
          </a:ln>
        </p:spPr>
        <p:txBody>
          <a:bodyPr/>
          <a:lstStyle/>
          <a:p>
            <a:endParaRPr lang="en-US"/>
          </a:p>
        </p:txBody>
      </p:sp>
      <p:sp>
        <p:nvSpPr>
          <p:cNvPr id="121" name="field cell 117">
            <a:extLst>
              <a:ext uri="{FF2B5EF4-FFF2-40B4-BE49-F238E27FC236}">
                <a16:creationId xmlns:a16="http://schemas.microsoft.com/office/drawing/2014/main" id="{C373B0A0-B95F-41DF-AFBA-C520909F595B}"/>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1D6D79"/>
          </a:solidFill>
          <a:ln w="0">
            <a:noFill/>
          </a:ln>
        </p:spPr>
        <p:txBody>
          <a:bodyPr/>
          <a:lstStyle/>
          <a:p>
            <a:endParaRPr lang="en-US"/>
          </a:p>
        </p:txBody>
      </p:sp>
      <p:sp>
        <p:nvSpPr>
          <p:cNvPr id="122" name="field cell 118">
            <a:extLst>
              <a:ext uri="{FF2B5EF4-FFF2-40B4-BE49-F238E27FC236}">
                <a16:creationId xmlns:a16="http://schemas.microsoft.com/office/drawing/2014/main" id="{1CB1B36C-E379-4E68-9957-C92CB976EF4D}"/>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1E7780"/>
          </a:solidFill>
          <a:ln w="0">
            <a:noFill/>
          </a:ln>
        </p:spPr>
        <p:txBody>
          <a:bodyPr/>
          <a:lstStyle/>
          <a:p>
            <a:endParaRPr lang="en-US"/>
          </a:p>
        </p:txBody>
      </p:sp>
      <p:sp>
        <p:nvSpPr>
          <p:cNvPr id="123" name="field cell 119">
            <a:extLst>
              <a:ext uri="{FF2B5EF4-FFF2-40B4-BE49-F238E27FC236}">
                <a16:creationId xmlns:a16="http://schemas.microsoft.com/office/drawing/2014/main" id="{222886E2-8865-409C-9675-A2633014732F}"/>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1C5D6C"/>
          </a:solidFill>
          <a:ln w="0">
            <a:noFill/>
          </a:ln>
        </p:spPr>
        <p:txBody>
          <a:bodyPr/>
          <a:lstStyle/>
          <a:p>
            <a:endParaRPr lang="en-US"/>
          </a:p>
        </p:txBody>
      </p:sp>
      <p:sp>
        <p:nvSpPr>
          <p:cNvPr id="124" name="field cell 120">
            <a:extLst>
              <a:ext uri="{FF2B5EF4-FFF2-40B4-BE49-F238E27FC236}">
                <a16:creationId xmlns:a16="http://schemas.microsoft.com/office/drawing/2014/main" id="{3881920B-F07E-488E-8819-0A8EE4A95570}"/>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25828A"/>
          </a:solidFill>
          <a:ln w="0">
            <a:noFill/>
          </a:ln>
        </p:spPr>
        <p:txBody>
          <a:bodyPr/>
          <a:lstStyle/>
          <a:p>
            <a:endParaRPr lang="en-US"/>
          </a:p>
        </p:txBody>
      </p:sp>
      <p:sp>
        <p:nvSpPr>
          <p:cNvPr id="125" name="field cell 121">
            <a:extLst>
              <a:ext uri="{FF2B5EF4-FFF2-40B4-BE49-F238E27FC236}">
                <a16:creationId xmlns:a16="http://schemas.microsoft.com/office/drawing/2014/main" id="{CF871219-2EE3-4514-8FF0-EE57E02062AE}"/>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1E7881"/>
          </a:solidFill>
          <a:ln w="0">
            <a:noFill/>
          </a:ln>
        </p:spPr>
        <p:txBody>
          <a:bodyPr/>
          <a:lstStyle/>
          <a:p>
            <a:endParaRPr lang="en-US"/>
          </a:p>
        </p:txBody>
      </p:sp>
      <p:sp>
        <p:nvSpPr>
          <p:cNvPr id="126" name="field cell 122">
            <a:extLst>
              <a:ext uri="{FF2B5EF4-FFF2-40B4-BE49-F238E27FC236}">
                <a16:creationId xmlns:a16="http://schemas.microsoft.com/office/drawing/2014/main" id="{CE0571C3-BBD3-4AE8-8967-C3CDBE5F597A}"/>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1C606F"/>
          </a:solidFill>
          <a:ln w="0">
            <a:noFill/>
          </a:ln>
        </p:spPr>
        <p:txBody>
          <a:bodyPr/>
          <a:lstStyle/>
          <a:p>
            <a:endParaRPr lang="en-US"/>
          </a:p>
        </p:txBody>
      </p:sp>
      <p:sp>
        <p:nvSpPr>
          <p:cNvPr id="127" name="field cell 123">
            <a:extLst>
              <a:ext uri="{FF2B5EF4-FFF2-40B4-BE49-F238E27FC236}">
                <a16:creationId xmlns:a16="http://schemas.microsoft.com/office/drawing/2014/main" id="{CCA6C61A-2620-413F-9EA4-4335F30FAE41}"/>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B4D60"/>
          </a:solidFill>
          <a:ln w="0">
            <a:noFill/>
          </a:ln>
        </p:spPr>
        <p:txBody>
          <a:bodyPr/>
          <a:lstStyle/>
          <a:p>
            <a:endParaRPr lang="en-US"/>
          </a:p>
        </p:txBody>
      </p:sp>
      <p:sp>
        <p:nvSpPr>
          <p:cNvPr id="128" name="field cell 124">
            <a:extLst>
              <a:ext uri="{FF2B5EF4-FFF2-40B4-BE49-F238E27FC236}">
                <a16:creationId xmlns:a16="http://schemas.microsoft.com/office/drawing/2014/main" id="{A3640CFC-734B-4F4E-AD8E-FBADD30265C0}"/>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2D888F"/>
          </a:solidFill>
          <a:ln w="0">
            <a:noFill/>
          </a:ln>
        </p:spPr>
        <p:txBody>
          <a:bodyPr/>
          <a:lstStyle/>
          <a:p>
            <a:endParaRPr lang="en-US"/>
          </a:p>
        </p:txBody>
      </p:sp>
      <p:sp>
        <p:nvSpPr>
          <p:cNvPr id="129" name="field cell 125">
            <a:extLst>
              <a:ext uri="{FF2B5EF4-FFF2-40B4-BE49-F238E27FC236}">
                <a16:creationId xmlns:a16="http://schemas.microsoft.com/office/drawing/2014/main" id="{1928A4EA-DB13-4557-A69A-C37F062A801A}"/>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1D707B"/>
          </a:solidFill>
          <a:ln w="0">
            <a:noFill/>
          </a:ln>
        </p:spPr>
        <p:txBody>
          <a:bodyPr/>
          <a:lstStyle/>
          <a:p>
            <a:endParaRPr lang="en-US"/>
          </a:p>
        </p:txBody>
      </p:sp>
      <p:sp>
        <p:nvSpPr>
          <p:cNvPr id="130" name="field cell 126">
            <a:extLst>
              <a:ext uri="{FF2B5EF4-FFF2-40B4-BE49-F238E27FC236}">
                <a16:creationId xmlns:a16="http://schemas.microsoft.com/office/drawing/2014/main" id="{350B4127-64D3-43A6-994D-A710D85BC526}"/>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2F8990"/>
          </a:solidFill>
          <a:ln w="0">
            <a:noFill/>
          </a:ln>
        </p:spPr>
        <p:txBody>
          <a:bodyPr/>
          <a:lstStyle/>
          <a:p>
            <a:endParaRPr lang="en-US"/>
          </a:p>
        </p:txBody>
      </p:sp>
      <p:sp>
        <p:nvSpPr>
          <p:cNvPr id="131" name="field cell 127">
            <a:extLst>
              <a:ext uri="{FF2B5EF4-FFF2-40B4-BE49-F238E27FC236}">
                <a16:creationId xmlns:a16="http://schemas.microsoft.com/office/drawing/2014/main" id="{7341FF2A-DEE0-489D-BF7A-8A4BB0840A6C}"/>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1D737D"/>
          </a:solidFill>
          <a:ln w="0">
            <a:noFill/>
          </a:ln>
        </p:spPr>
        <p:txBody>
          <a:bodyPr/>
          <a:lstStyle/>
          <a:p>
            <a:endParaRPr lang="en-US"/>
          </a:p>
        </p:txBody>
      </p:sp>
      <p:sp>
        <p:nvSpPr>
          <p:cNvPr id="132" name="field cell 128">
            <a:extLst>
              <a:ext uri="{FF2B5EF4-FFF2-40B4-BE49-F238E27FC236}">
                <a16:creationId xmlns:a16="http://schemas.microsoft.com/office/drawing/2014/main" id="{B4DE21E7-14DA-4A6C-929B-7065F1E3409A}"/>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B5063"/>
          </a:solidFill>
          <a:ln w="0">
            <a:noFill/>
          </a:ln>
        </p:spPr>
        <p:txBody>
          <a:bodyPr/>
          <a:lstStyle/>
          <a:p>
            <a:endParaRPr lang="en-US"/>
          </a:p>
        </p:txBody>
      </p:sp>
      <p:sp>
        <p:nvSpPr>
          <p:cNvPr id="133" name="field cell 129">
            <a:extLst>
              <a:ext uri="{FF2B5EF4-FFF2-40B4-BE49-F238E27FC236}">
                <a16:creationId xmlns:a16="http://schemas.microsoft.com/office/drawing/2014/main" id="{BE45ED30-F248-4424-BBE6-6BF299B09F11}"/>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A4157"/>
          </a:solidFill>
          <a:ln w="0">
            <a:noFill/>
          </a:ln>
        </p:spPr>
        <p:txBody>
          <a:bodyPr/>
          <a:lstStyle/>
          <a:p>
            <a:endParaRPr lang="en-US"/>
          </a:p>
        </p:txBody>
      </p:sp>
      <p:sp>
        <p:nvSpPr>
          <p:cNvPr id="134" name="field cell 130">
            <a:extLst>
              <a:ext uri="{FF2B5EF4-FFF2-40B4-BE49-F238E27FC236}">
                <a16:creationId xmlns:a16="http://schemas.microsoft.com/office/drawing/2014/main" id="{484FC183-70CF-47C4-B132-99E5A74E6EDA}"/>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1D727D"/>
          </a:solidFill>
          <a:ln w="0">
            <a:noFill/>
          </a:ln>
        </p:spPr>
        <p:txBody>
          <a:bodyPr/>
          <a:lstStyle/>
          <a:p>
            <a:endParaRPr lang="en-US"/>
          </a:p>
        </p:txBody>
      </p:sp>
      <p:sp>
        <p:nvSpPr>
          <p:cNvPr id="135" name="field cell 131">
            <a:extLst>
              <a:ext uri="{FF2B5EF4-FFF2-40B4-BE49-F238E27FC236}">
                <a16:creationId xmlns:a16="http://schemas.microsoft.com/office/drawing/2014/main" id="{EF3A96EC-B846-4A9A-907F-367ADA8C9F58}"/>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1D737D"/>
          </a:solidFill>
          <a:ln w="0">
            <a:noFill/>
          </a:ln>
        </p:spPr>
        <p:txBody>
          <a:bodyPr/>
          <a:lstStyle/>
          <a:p>
            <a:endParaRPr lang="en-US"/>
          </a:p>
        </p:txBody>
      </p:sp>
      <p:sp>
        <p:nvSpPr>
          <p:cNvPr id="136" name="field cell 132">
            <a:extLst>
              <a:ext uri="{FF2B5EF4-FFF2-40B4-BE49-F238E27FC236}">
                <a16:creationId xmlns:a16="http://schemas.microsoft.com/office/drawing/2014/main" id="{3684DC45-5B3B-4EDC-A92B-F7C10F3C182A}"/>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B5465"/>
          </a:solidFill>
          <a:ln w="0">
            <a:noFill/>
          </a:ln>
        </p:spPr>
        <p:txBody>
          <a:bodyPr/>
          <a:lstStyle/>
          <a:p>
            <a:endParaRPr lang="en-US"/>
          </a:p>
        </p:txBody>
      </p:sp>
      <p:sp>
        <p:nvSpPr>
          <p:cNvPr id="137" name="field cell 133">
            <a:extLst>
              <a:ext uri="{FF2B5EF4-FFF2-40B4-BE49-F238E27FC236}">
                <a16:creationId xmlns:a16="http://schemas.microsoft.com/office/drawing/2014/main" id="{C97F0336-9148-410A-AE11-B63DE8CD7100}"/>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A3E55"/>
          </a:solidFill>
          <a:ln w="0">
            <a:noFill/>
          </a:ln>
        </p:spPr>
        <p:txBody>
          <a:bodyPr/>
          <a:lstStyle/>
          <a:p>
            <a:endParaRPr lang="en-US"/>
          </a:p>
        </p:txBody>
      </p:sp>
      <p:sp>
        <p:nvSpPr>
          <p:cNvPr id="138" name="field cell 134">
            <a:extLst>
              <a:ext uri="{FF2B5EF4-FFF2-40B4-BE49-F238E27FC236}">
                <a16:creationId xmlns:a16="http://schemas.microsoft.com/office/drawing/2014/main" id="{1F51C73F-3932-496D-80BF-BEA78EB2CD15}"/>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2F49"/>
          </a:solidFill>
          <a:ln w="0">
            <a:noFill/>
          </a:ln>
        </p:spPr>
        <p:txBody>
          <a:bodyPr/>
          <a:lstStyle/>
          <a:p>
            <a:endParaRPr lang="en-US"/>
          </a:p>
        </p:txBody>
      </p:sp>
      <p:sp>
        <p:nvSpPr>
          <p:cNvPr id="139" name="field cell 135">
            <a:extLst>
              <a:ext uri="{FF2B5EF4-FFF2-40B4-BE49-F238E27FC236}">
                <a16:creationId xmlns:a16="http://schemas.microsoft.com/office/drawing/2014/main" id="{0324B9BB-EDD5-488A-9071-5E0416CE8260}"/>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F49"/>
          </a:solidFill>
          <a:ln w="0">
            <a:noFill/>
          </a:ln>
        </p:spPr>
        <p:txBody>
          <a:bodyPr/>
          <a:lstStyle/>
          <a:p>
            <a:endParaRPr lang="en-US"/>
          </a:p>
        </p:txBody>
      </p:sp>
      <p:sp>
        <p:nvSpPr>
          <p:cNvPr id="140" name="field cell 136">
            <a:extLst>
              <a:ext uri="{FF2B5EF4-FFF2-40B4-BE49-F238E27FC236}">
                <a16:creationId xmlns:a16="http://schemas.microsoft.com/office/drawing/2014/main" id="{11E70F30-A86D-4A60-ACC0-0994A36BC4DD}"/>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B4F62"/>
          </a:solidFill>
          <a:ln w="0">
            <a:noFill/>
          </a:ln>
        </p:spPr>
        <p:txBody>
          <a:bodyPr/>
          <a:lstStyle/>
          <a:p>
            <a:endParaRPr lang="en-US"/>
          </a:p>
        </p:txBody>
      </p:sp>
      <p:sp>
        <p:nvSpPr>
          <p:cNvPr id="141" name="field cell 137">
            <a:extLst>
              <a:ext uri="{FF2B5EF4-FFF2-40B4-BE49-F238E27FC236}">
                <a16:creationId xmlns:a16="http://schemas.microsoft.com/office/drawing/2014/main" id="{64D8CA8B-75FA-4D05-858B-C75C34E9CA3B}"/>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B465B"/>
          </a:solidFill>
          <a:ln w="0">
            <a:noFill/>
          </a:ln>
        </p:spPr>
        <p:txBody>
          <a:bodyPr/>
          <a:lstStyle/>
          <a:p>
            <a:endParaRPr lang="en-US"/>
          </a:p>
        </p:txBody>
      </p:sp>
      <p:sp>
        <p:nvSpPr>
          <p:cNvPr id="142" name="field cell 138">
            <a:extLst>
              <a:ext uri="{FF2B5EF4-FFF2-40B4-BE49-F238E27FC236}">
                <a16:creationId xmlns:a16="http://schemas.microsoft.com/office/drawing/2014/main" id="{1384F6FE-5422-4F77-86FC-6BF93BE74A49}"/>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B4D60"/>
          </a:solidFill>
          <a:ln w="0">
            <a:noFill/>
          </a:ln>
        </p:spPr>
        <p:txBody>
          <a:bodyPr/>
          <a:lstStyle/>
          <a:p>
            <a:endParaRPr lang="en-US"/>
          </a:p>
        </p:txBody>
      </p:sp>
      <p:sp>
        <p:nvSpPr>
          <p:cNvPr id="143" name="field cell 139">
            <a:extLst>
              <a:ext uri="{FF2B5EF4-FFF2-40B4-BE49-F238E27FC236}">
                <a16:creationId xmlns:a16="http://schemas.microsoft.com/office/drawing/2014/main" id="{6C93F223-EB6D-4C43-A102-D6068F5B995B}"/>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A4056"/>
          </a:solidFill>
          <a:ln w="0">
            <a:noFill/>
          </a:ln>
        </p:spPr>
        <p:txBody>
          <a:bodyPr/>
          <a:lstStyle/>
          <a:p>
            <a:endParaRPr lang="en-US"/>
          </a:p>
        </p:txBody>
      </p:sp>
      <p:sp>
        <p:nvSpPr>
          <p:cNvPr id="144" name="field cell 140">
            <a:extLst>
              <a:ext uri="{FF2B5EF4-FFF2-40B4-BE49-F238E27FC236}">
                <a16:creationId xmlns:a16="http://schemas.microsoft.com/office/drawing/2014/main" id="{7A1734DE-5A8D-4A6E-89EC-D9C7C6AC84D4}"/>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5" name="field cell 141">
            <a:extLst>
              <a:ext uri="{FF2B5EF4-FFF2-40B4-BE49-F238E27FC236}">
                <a16:creationId xmlns:a16="http://schemas.microsoft.com/office/drawing/2014/main" id="{E8DD3DF2-97AF-48F4-AABB-BDC78D0CAED4}"/>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2F49"/>
          </a:solidFill>
          <a:ln w="0">
            <a:noFill/>
          </a:ln>
        </p:spPr>
        <p:txBody>
          <a:bodyPr/>
          <a:lstStyle/>
          <a:p>
            <a:endParaRPr lang="en-US"/>
          </a:p>
        </p:txBody>
      </p:sp>
      <p:sp>
        <p:nvSpPr>
          <p:cNvPr id="146" name="field cell 142">
            <a:extLst>
              <a:ext uri="{FF2B5EF4-FFF2-40B4-BE49-F238E27FC236}">
                <a16:creationId xmlns:a16="http://schemas.microsoft.com/office/drawing/2014/main" id="{E4381731-26B2-4E3E-B880-A9832B62FF5B}"/>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1E7780"/>
          </a:solidFill>
          <a:ln w="0">
            <a:noFill/>
          </a:ln>
        </p:spPr>
        <p:txBody>
          <a:bodyPr/>
          <a:lstStyle/>
          <a:p>
            <a:endParaRPr lang="en-US"/>
          </a:p>
        </p:txBody>
      </p:sp>
      <p:sp>
        <p:nvSpPr>
          <p:cNvPr id="147" name="field cell 143">
            <a:extLst>
              <a:ext uri="{FF2B5EF4-FFF2-40B4-BE49-F238E27FC236}">
                <a16:creationId xmlns:a16="http://schemas.microsoft.com/office/drawing/2014/main" id="{8F798623-2AB5-4811-80D4-0CB5E108476C}"/>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1E757F"/>
          </a:solidFill>
          <a:ln w="0">
            <a:noFill/>
          </a:ln>
        </p:spPr>
        <p:txBody>
          <a:bodyPr/>
          <a:lstStyle/>
          <a:p>
            <a:endParaRPr lang="en-US"/>
          </a:p>
        </p:txBody>
      </p:sp>
      <p:sp>
        <p:nvSpPr>
          <p:cNvPr id="148" name="field cell 144">
            <a:extLst>
              <a:ext uri="{FF2B5EF4-FFF2-40B4-BE49-F238E27FC236}">
                <a16:creationId xmlns:a16="http://schemas.microsoft.com/office/drawing/2014/main" id="{7322B855-4B3C-4732-90FB-6E9529A9F0EA}"/>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C5566"/>
          </a:solidFill>
          <a:ln w="0">
            <a:noFill/>
          </a:ln>
        </p:spPr>
        <p:txBody>
          <a:bodyPr/>
          <a:lstStyle/>
          <a:p>
            <a:endParaRPr lang="en-US"/>
          </a:p>
        </p:txBody>
      </p:sp>
      <p:sp>
        <p:nvSpPr>
          <p:cNvPr id="149" name="field cell 145">
            <a:extLst>
              <a:ext uri="{FF2B5EF4-FFF2-40B4-BE49-F238E27FC236}">
                <a16:creationId xmlns:a16="http://schemas.microsoft.com/office/drawing/2014/main" id="{2D30B6C4-1366-4CD1-B0F8-4E088B549F84}"/>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A3F55"/>
          </a:solidFill>
          <a:ln w="0">
            <a:noFill/>
          </a:ln>
        </p:spPr>
        <p:txBody>
          <a:bodyPr/>
          <a:lstStyle/>
          <a:p>
            <a:endParaRPr lang="en-US"/>
          </a:p>
        </p:txBody>
      </p:sp>
      <p:sp>
        <p:nvSpPr>
          <p:cNvPr id="150" name="field cell 146">
            <a:extLst>
              <a:ext uri="{FF2B5EF4-FFF2-40B4-BE49-F238E27FC236}">
                <a16:creationId xmlns:a16="http://schemas.microsoft.com/office/drawing/2014/main" id="{E2403F9D-6AE0-4A70-B4F4-3D3D2C54D4AB}"/>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2E8990"/>
          </a:solidFill>
          <a:ln w="0">
            <a:noFill/>
          </a:ln>
        </p:spPr>
        <p:txBody>
          <a:bodyPr/>
          <a:lstStyle/>
          <a:p>
            <a:endParaRPr lang="en-US"/>
          </a:p>
        </p:txBody>
      </p:sp>
      <p:sp>
        <p:nvSpPr>
          <p:cNvPr id="151" name="field cell 147">
            <a:extLst>
              <a:ext uri="{FF2B5EF4-FFF2-40B4-BE49-F238E27FC236}">
                <a16:creationId xmlns:a16="http://schemas.microsoft.com/office/drawing/2014/main" id="{97392DB6-892C-4584-B06C-446B5187CA40}"/>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378F96"/>
          </a:solidFill>
          <a:ln w="0">
            <a:noFill/>
          </a:ln>
        </p:spPr>
        <p:txBody>
          <a:bodyPr/>
          <a:lstStyle/>
          <a:p>
            <a:endParaRPr lang="en-US"/>
          </a:p>
        </p:txBody>
      </p:sp>
      <p:sp>
        <p:nvSpPr>
          <p:cNvPr id="152" name="field cell 148">
            <a:extLst>
              <a:ext uri="{FF2B5EF4-FFF2-40B4-BE49-F238E27FC236}">
                <a16:creationId xmlns:a16="http://schemas.microsoft.com/office/drawing/2014/main" id="{5FFD9511-FCA4-4AC4-8D42-6E94A5F0BF3B}"/>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1D6A77"/>
          </a:solidFill>
          <a:ln w="0">
            <a:noFill/>
          </a:ln>
        </p:spPr>
        <p:txBody>
          <a:bodyPr/>
          <a:lstStyle/>
          <a:p>
            <a:endParaRPr lang="en-US"/>
          </a:p>
        </p:txBody>
      </p:sp>
      <p:sp>
        <p:nvSpPr>
          <p:cNvPr id="153" name="field cell 149">
            <a:extLst>
              <a:ext uri="{FF2B5EF4-FFF2-40B4-BE49-F238E27FC236}">
                <a16:creationId xmlns:a16="http://schemas.microsoft.com/office/drawing/2014/main" id="{240C1480-C71E-4B6D-96D8-DE459B8B0355}"/>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1C5B6B"/>
          </a:solidFill>
          <a:ln w="0">
            <a:noFill/>
          </a:ln>
        </p:spPr>
        <p:txBody>
          <a:bodyPr/>
          <a:lstStyle/>
          <a:p>
            <a:endParaRPr lang="en-US"/>
          </a:p>
        </p:txBody>
      </p:sp>
      <p:sp>
        <p:nvSpPr>
          <p:cNvPr id="154" name="field cell 150">
            <a:extLst>
              <a:ext uri="{FF2B5EF4-FFF2-40B4-BE49-F238E27FC236}">
                <a16:creationId xmlns:a16="http://schemas.microsoft.com/office/drawing/2014/main" id="{7AC70E26-EDD0-41B5-A2EF-23D79876FDEC}"/>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1D6B77"/>
          </a:solidFill>
          <a:ln w="0">
            <a:noFill/>
          </a:ln>
        </p:spPr>
        <p:txBody>
          <a:bodyPr/>
          <a:lstStyle/>
          <a:p>
            <a:endParaRPr lang="en-US"/>
          </a:p>
        </p:txBody>
      </p:sp>
      <p:sp>
        <p:nvSpPr>
          <p:cNvPr id="155" name="field cell 151">
            <a:extLst>
              <a:ext uri="{FF2B5EF4-FFF2-40B4-BE49-F238E27FC236}">
                <a16:creationId xmlns:a16="http://schemas.microsoft.com/office/drawing/2014/main" id="{716C7C66-C424-4A1B-B29C-2AD8C799054A}"/>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1C5E6D"/>
          </a:solidFill>
          <a:ln w="0">
            <a:noFill/>
          </a:ln>
        </p:spPr>
        <p:txBody>
          <a:bodyPr/>
          <a:lstStyle/>
          <a:p>
            <a:endParaRPr lang="en-US"/>
          </a:p>
        </p:txBody>
      </p:sp>
      <p:sp>
        <p:nvSpPr>
          <p:cNvPr id="156" name="field cell 152">
            <a:extLst>
              <a:ext uri="{FF2B5EF4-FFF2-40B4-BE49-F238E27FC236}">
                <a16:creationId xmlns:a16="http://schemas.microsoft.com/office/drawing/2014/main" id="{109EA738-EBBB-449A-B297-64343C5DF4B1}"/>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5AA8AD"/>
          </a:solidFill>
          <a:ln w="0">
            <a:noFill/>
          </a:ln>
        </p:spPr>
        <p:txBody>
          <a:bodyPr/>
          <a:lstStyle/>
          <a:p>
            <a:endParaRPr lang="en-US"/>
          </a:p>
        </p:txBody>
      </p:sp>
      <p:sp>
        <p:nvSpPr>
          <p:cNvPr id="157" name="field cell 153">
            <a:extLst>
              <a:ext uri="{FF2B5EF4-FFF2-40B4-BE49-F238E27FC236}">
                <a16:creationId xmlns:a16="http://schemas.microsoft.com/office/drawing/2014/main" id="{D339D97D-3719-4713-8858-E261866D1B48}"/>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4C9EA4"/>
          </a:solidFill>
          <a:ln w="0">
            <a:noFill/>
          </a:ln>
        </p:spPr>
        <p:txBody>
          <a:bodyPr/>
          <a:lstStyle/>
          <a:p>
            <a:endParaRPr lang="en-US"/>
          </a:p>
        </p:txBody>
      </p:sp>
      <p:sp>
        <p:nvSpPr>
          <p:cNvPr id="158" name="field cell 154">
            <a:extLst>
              <a:ext uri="{FF2B5EF4-FFF2-40B4-BE49-F238E27FC236}">
                <a16:creationId xmlns:a16="http://schemas.microsoft.com/office/drawing/2014/main" id="{FF699820-3451-4309-89B9-04DD00B86E77}"/>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27838B"/>
          </a:solidFill>
          <a:ln w="0">
            <a:noFill/>
          </a:ln>
        </p:spPr>
        <p:txBody>
          <a:bodyPr/>
          <a:lstStyle/>
          <a:p>
            <a:endParaRPr lang="en-US"/>
          </a:p>
        </p:txBody>
      </p:sp>
      <p:sp>
        <p:nvSpPr>
          <p:cNvPr id="159" name="field cell 155">
            <a:extLst>
              <a:ext uri="{FF2B5EF4-FFF2-40B4-BE49-F238E27FC236}">
                <a16:creationId xmlns:a16="http://schemas.microsoft.com/office/drawing/2014/main" id="{BA80F083-B96F-4DD5-894F-441F379A0819}"/>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1E7A83"/>
          </a:solidFill>
          <a:ln w="0">
            <a:noFill/>
          </a:ln>
        </p:spPr>
        <p:txBody>
          <a:bodyPr/>
          <a:lstStyle/>
          <a:p>
            <a:endParaRPr lang="en-US"/>
          </a:p>
        </p:txBody>
      </p:sp>
      <p:sp>
        <p:nvSpPr>
          <p:cNvPr id="160" name="field cell 156">
            <a:extLst>
              <a:ext uri="{FF2B5EF4-FFF2-40B4-BE49-F238E27FC236}">
                <a16:creationId xmlns:a16="http://schemas.microsoft.com/office/drawing/2014/main" id="{E8A9A558-5B2F-4DF1-AA06-F56F8880D777}"/>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1D6D78"/>
          </a:solidFill>
          <a:ln w="0">
            <a:noFill/>
          </a:ln>
        </p:spPr>
        <p:txBody>
          <a:bodyPr/>
          <a:lstStyle/>
          <a:p>
            <a:endParaRPr lang="en-US"/>
          </a:p>
        </p:txBody>
      </p:sp>
      <p:sp>
        <p:nvSpPr>
          <p:cNvPr id="161" name="field cell 157">
            <a:extLst>
              <a:ext uri="{FF2B5EF4-FFF2-40B4-BE49-F238E27FC236}">
                <a16:creationId xmlns:a16="http://schemas.microsoft.com/office/drawing/2014/main" id="{3CBE55BC-68CC-484E-A731-57F3A4C712DC}"/>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C5768"/>
          </a:solidFill>
          <a:ln w="0">
            <a:noFill/>
          </a:ln>
        </p:spPr>
        <p:txBody>
          <a:bodyPr/>
          <a:lstStyle/>
          <a:p>
            <a:endParaRPr lang="en-US"/>
          </a:p>
        </p:txBody>
      </p:sp>
      <p:sp>
        <p:nvSpPr>
          <p:cNvPr id="162" name="field cell 158">
            <a:extLst>
              <a:ext uri="{FF2B5EF4-FFF2-40B4-BE49-F238E27FC236}">
                <a16:creationId xmlns:a16="http://schemas.microsoft.com/office/drawing/2014/main" id="{478CD565-2BF2-4DE1-BD60-7302472751C6}"/>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1D6B78"/>
          </a:solidFill>
          <a:ln w="0">
            <a:noFill/>
          </a:ln>
        </p:spPr>
        <p:txBody>
          <a:bodyPr/>
          <a:lstStyle/>
          <a:p>
            <a:endParaRPr lang="en-US"/>
          </a:p>
        </p:txBody>
      </p:sp>
      <p:sp>
        <p:nvSpPr>
          <p:cNvPr id="163" name="field cell 159">
            <a:extLst>
              <a:ext uri="{FF2B5EF4-FFF2-40B4-BE49-F238E27FC236}">
                <a16:creationId xmlns:a16="http://schemas.microsoft.com/office/drawing/2014/main" id="{84465909-E167-4310-ABC6-3C2A8AF632BF}"/>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C5566"/>
          </a:solidFill>
          <a:ln w="0">
            <a:noFill/>
          </a:ln>
        </p:spPr>
        <p:txBody>
          <a:bodyPr/>
          <a:lstStyle/>
          <a:p>
            <a:endParaRPr lang="en-US"/>
          </a:p>
        </p:txBody>
      </p:sp>
      <p:sp>
        <p:nvSpPr>
          <p:cNvPr id="164" name="field cell 160">
            <a:extLst>
              <a:ext uri="{FF2B5EF4-FFF2-40B4-BE49-F238E27FC236}">
                <a16:creationId xmlns:a16="http://schemas.microsoft.com/office/drawing/2014/main" id="{4DCFFDFC-9F89-4AC7-8FA2-1C83C2BC5DCE}"/>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B485C"/>
          </a:solidFill>
          <a:ln w="0">
            <a:noFill/>
          </a:ln>
        </p:spPr>
        <p:txBody>
          <a:bodyPr/>
          <a:lstStyle/>
          <a:p>
            <a:endParaRPr lang="en-US"/>
          </a:p>
        </p:txBody>
      </p:sp>
      <p:sp>
        <p:nvSpPr>
          <p:cNvPr id="165" name="field cell 161">
            <a:extLst>
              <a:ext uri="{FF2B5EF4-FFF2-40B4-BE49-F238E27FC236}">
                <a16:creationId xmlns:a16="http://schemas.microsoft.com/office/drawing/2014/main" id="{AF1DA8AB-CD76-4726-88D8-3B5750ADD6E0}"/>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B4B5F"/>
          </a:solidFill>
          <a:ln w="0">
            <a:noFill/>
          </a:ln>
        </p:spPr>
        <p:txBody>
          <a:bodyPr/>
          <a:lstStyle/>
          <a:p>
            <a:endParaRPr lang="en-US"/>
          </a:p>
        </p:txBody>
      </p:sp>
      <p:sp>
        <p:nvSpPr>
          <p:cNvPr id="166" name="field cell 162">
            <a:extLst>
              <a:ext uri="{FF2B5EF4-FFF2-40B4-BE49-F238E27FC236}">
                <a16:creationId xmlns:a16="http://schemas.microsoft.com/office/drawing/2014/main" id="{80B87998-5B18-40B5-96EA-D00D77E82576}"/>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B5163"/>
          </a:solidFill>
          <a:ln w="0">
            <a:noFill/>
          </a:ln>
        </p:spPr>
        <p:txBody>
          <a:bodyPr/>
          <a:lstStyle/>
          <a:p>
            <a:endParaRPr lang="en-US"/>
          </a:p>
        </p:txBody>
      </p:sp>
      <p:sp>
        <p:nvSpPr>
          <p:cNvPr id="167" name="field cell 163">
            <a:extLst>
              <a:ext uri="{FF2B5EF4-FFF2-40B4-BE49-F238E27FC236}">
                <a16:creationId xmlns:a16="http://schemas.microsoft.com/office/drawing/2014/main" id="{0722836E-DA83-4B77-BC83-5539F17B7365}"/>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B4D60"/>
          </a:solidFill>
          <a:ln w="0">
            <a:noFill/>
          </a:ln>
        </p:spPr>
        <p:txBody>
          <a:bodyPr/>
          <a:lstStyle/>
          <a:p>
            <a:endParaRPr lang="en-US"/>
          </a:p>
        </p:txBody>
      </p:sp>
      <p:sp>
        <p:nvSpPr>
          <p:cNvPr id="168" name="field cell 164">
            <a:extLst>
              <a:ext uri="{FF2B5EF4-FFF2-40B4-BE49-F238E27FC236}">
                <a16:creationId xmlns:a16="http://schemas.microsoft.com/office/drawing/2014/main" id="{B19F7B89-C256-49D0-8179-DE383F9CC294}"/>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A4358"/>
          </a:solidFill>
          <a:ln w="0">
            <a:noFill/>
          </a:ln>
        </p:spPr>
        <p:txBody>
          <a:bodyPr/>
          <a:lstStyle/>
          <a:p>
            <a:endParaRPr lang="en-US"/>
          </a:p>
        </p:txBody>
      </p:sp>
      <p:sp>
        <p:nvSpPr>
          <p:cNvPr id="169" name="field cell 165">
            <a:extLst>
              <a:ext uri="{FF2B5EF4-FFF2-40B4-BE49-F238E27FC236}">
                <a16:creationId xmlns:a16="http://schemas.microsoft.com/office/drawing/2014/main" id="{C91F68DD-D311-41A1-9A4C-B4167D74C9F2}"/>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1B4A5E"/>
          </a:solidFill>
          <a:ln w="0">
            <a:noFill/>
          </a:ln>
        </p:spPr>
        <p:txBody>
          <a:bodyPr/>
          <a:lstStyle/>
          <a:p>
            <a:endParaRPr lang="en-US"/>
          </a:p>
        </p:txBody>
      </p:sp>
      <p:sp>
        <p:nvSpPr>
          <p:cNvPr id="170" name="field cell 166">
            <a:extLst>
              <a:ext uri="{FF2B5EF4-FFF2-40B4-BE49-F238E27FC236}">
                <a16:creationId xmlns:a16="http://schemas.microsoft.com/office/drawing/2014/main" id="{450C392D-740C-4CD5-AD52-E4F9D154D565}"/>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1B5365"/>
          </a:solidFill>
          <a:ln w="0">
            <a:noFill/>
          </a:ln>
        </p:spPr>
        <p:txBody>
          <a:bodyPr/>
          <a:lstStyle/>
          <a:p>
            <a:endParaRPr lang="en-US"/>
          </a:p>
        </p:txBody>
      </p:sp>
      <p:sp>
        <p:nvSpPr>
          <p:cNvPr id="171" name="field cell 167">
            <a:extLst>
              <a:ext uri="{FF2B5EF4-FFF2-40B4-BE49-F238E27FC236}">
                <a16:creationId xmlns:a16="http://schemas.microsoft.com/office/drawing/2014/main" id="{D133784C-1F74-4763-A779-D47DECAF751E}"/>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B4F62"/>
          </a:solidFill>
          <a:ln w="0">
            <a:noFill/>
          </a:ln>
        </p:spPr>
        <p:txBody>
          <a:bodyPr/>
          <a:lstStyle/>
          <a:p>
            <a:endParaRPr lang="en-US"/>
          </a:p>
        </p:txBody>
      </p:sp>
      <p:sp>
        <p:nvSpPr>
          <p:cNvPr id="172" name="field cell 168">
            <a:extLst>
              <a:ext uri="{FF2B5EF4-FFF2-40B4-BE49-F238E27FC236}">
                <a16:creationId xmlns:a16="http://schemas.microsoft.com/office/drawing/2014/main" id="{CEB7C20D-DB9B-492F-86C2-ADEBBAB1DE68}"/>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A3950"/>
          </a:solidFill>
          <a:ln w="0">
            <a:noFill/>
          </a:ln>
        </p:spPr>
        <p:txBody>
          <a:bodyPr/>
          <a:lstStyle/>
          <a:p>
            <a:endParaRPr lang="en-US"/>
          </a:p>
        </p:txBody>
      </p:sp>
      <p:sp>
        <p:nvSpPr>
          <p:cNvPr id="173" name="field cell 169">
            <a:extLst>
              <a:ext uri="{FF2B5EF4-FFF2-40B4-BE49-F238E27FC236}">
                <a16:creationId xmlns:a16="http://schemas.microsoft.com/office/drawing/2014/main" id="{54829E14-B4C5-4365-8FD5-4071AF641A9A}"/>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9314B"/>
          </a:solidFill>
          <a:ln w="0">
            <a:noFill/>
          </a:ln>
        </p:spPr>
        <p:txBody>
          <a:bodyPr/>
          <a:lstStyle/>
          <a:p>
            <a:endParaRPr lang="en-US"/>
          </a:p>
        </p:txBody>
      </p:sp>
      <p:sp>
        <p:nvSpPr>
          <p:cNvPr id="174" name="field cell 170">
            <a:extLst>
              <a:ext uri="{FF2B5EF4-FFF2-40B4-BE49-F238E27FC236}">
                <a16:creationId xmlns:a16="http://schemas.microsoft.com/office/drawing/2014/main" id="{A33A5928-088D-4042-9D6B-D40BC089044E}"/>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75" name="field cell 171">
            <a:extLst>
              <a:ext uri="{FF2B5EF4-FFF2-40B4-BE49-F238E27FC236}">
                <a16:creationId xmlns:a16="http://schemas.microsoft.com/office/drawing/2014/main" id="{59CA2314-3757-4819-A545-7E2B90B0DE5E}"/>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A3B52"/>
          </a:solidFill>
          <a:ln w="0">
            <a:noFill/>
          </a:ln>
        </p:spPr>
        <p:txBody>
          <a:bodyPr/>
          <a:lstStyle/>
          <a:p>
            <a:endParaRPr lang="en-US"/>
          </a:p>
        </p:txBody>
      </p:sp>
      <p:sp>
        <p:nvSpPr>
          <p:cNvPr id="176" name="field cell 172">
            <a:extLst>
              <a:ext uri="{FF2B5EF4-FFF2-40B4-BE49-F238E27FC236}">
                <a16:creationId xmlns:a16="http://schemas.microsoft.com/office/drawing/2014/main" id="{EBDAD171-3AFD-4FB3-9076-249F88C7EECE}"/>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C0E3E6"/>
          </a:solidFill>
          <a:ln w="0">
            <a:noFill/>
          </a:ln>
        </p:spPr>
        <p:txBody>
          <a:bodyPr/>
          <a:lstStyle/>
          <a:p>
            <a:endParaRPr lang="en-US"/>
          </a:p>
        </p:txBody>
      </p:sp>
      <p:sp>
        <p:nvSpPr>
          <p:cNvPr id="177" name="field cell 173">
            <a:extLst>
              <a:ext uri="{FF2B5EF4-FFF2-40B4-BE49-F238E27FC236}">
                <a16:creationId xmlns:a16="http://schemas.microsoft.com/office/drawing/2014/main" id="{4A9B7450-523B-4D91-8D52-99D7C438E187}"/>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95D1D4"/>
          </a:solidFill>
          <a:ln w="0">
            <a:noFill/>
          </a:ln>
        </p:spPr>
        <p:txBody>
          <a:bodyPr/>
          <a:lstStyle/>
          <a:p>
            <a:endParaRPr lang="en-US"/>
          </a:p>
        </p:txBody>
      </p:sp>
      <p:sp>
        <p:nvSpPr>
          <p:cNvPr id="178" name="field cell 174">
            <a:extLst>
              <a:ext uri="{FF2B5EF4-FFF2-40B4-BE49-F238E27FC236}">
                <a16:creationId xmlns:a16="http://schemas.microsoft.com/office/drawing/2014/main" id="{A4642C5D-E907-4567-8F20-91896F9F3CAE}"/>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4D9FA5"/>
          </a:solidFill>
          <a:ln w="0">
            <a:noFill/>
          </a:ln>
        </p:spPr>
        <p:txBody>
          <a:bodyPr/>
          <a:lstStyle/>
          <a:p>
            <a:endParaRPr lang="en-US"/>
          </a:p>
        </p:txBody>
      </p:sp>
      <p:sp>
        <p:nvSpPr>
          <p:cNvPr id="179" name="field cell 175">
            <a:extLst>
              <a:ext uri="{FF2B5EF4-FFF2-40B4-BE49-F238E27FC236}">
                <a16:creationId xmlns:a16="http://schemas.microsoft.com/office/drawing/2014/main" id="{FA1CE95B-1D61-477B-AA4C-2F1E92AAAC3F}"/>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3E949A"/>
          </a:solidFill>
          <a:ln w="0">
            <a:noFill/>
          </a:ln>
        </p:spPr>
        <p:txBody>
          <a:bodyPr/>
          <a:lstStyle/>
          <a:p>
            <a:endParaRPr lang="en-US"/>
          </a:p>
        </p:txBody>
      </p:sp>
      <p:sp>
        <p:nvSpPr>
          <p:cNvPr id="180" name="field cell 176">
            <a:extLst>
              <a:ext uri="{FF2B5EF4-FFF2-40B4-BE49-F238E27FC236}">
                <a16:creationId xmlns:a16="http://schemas.microsoft.com/office/drawing/2014/main" id="{1A4F523F-802C-4AF8-8545-0C33CD7E1D8A}"/>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A1D6D9"/>
          </a:solidFill>
          <a:ln w="0">
            <a:noFill/>
          </a:ln>
        </p:spPr>
        <p:txBody>
          <a:bodyPr/>
          <a:lstStyle/>
          <a:p>
            <a:endParaRPr lang="en-US"/>
          </a:p>
        </p:txBody>
      </p:sp>
      <p:sp>
        <p:nvSpPr>
          <p:cNvPr id="181" name="field cell 177">
            <a:extLst>
              <a:ext uri="{FF2B5EF4-FFF2-40B4-BE49-F238E27FC236}">
                <a16:creationId xmlns:a16="http://schemas.microsoft.com/office/drawing/2014/main" id="{8532AB39-F2F2-4B8A-B860-EDF22C3A598B}"/>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C3E4E7"/>
          </a:solidFill>
          <a:ln w="0">
            <a:noFill/>
          </a:ln>
        </p:spPr>
        <p:txBody>
          <a:bodyPr/>
          <a:lstStyle/>
          <a:p>
            <a:endParaRPr lang="en-US"/>
          </a:p>
        </p:txBody>
      </p:sp>
      <p:sp>
        <p:nvSpPr>
          <p:cNvPr id="182" name="field cell 178">
            <a:extLst>
              <a:ext uri="{FF2B5EF4-FFF2-40B4-BE49-F238E27FC236}">
                <a16:creationId xmlns:a16="http://schemas.microsoft.com/office/drawing/2014/main" id="{278F4544-8824-4ED0-9AD9-E448CC0ABE47}"/>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6DB6BA"/>
          </a:solidFill>
          <a:ln w="0">
            <a:noFill/>
          </a:ln>
        </p:spPr>
        <p:txBody>
          <a:bodyPr/>
          <a:lstStyle/>
          <a:p>
            <a:endParaRPr lang="en-US"/>
          </a:p>
        </p:txBody>
      </p:sp>
      <p:sp>
        <p:nvSpPr>
          <p:cNvPr id="183" name="field cell 179">
            <a:extLst>
              <a:ext uri="{FF2B5EF4-FFF2-40B4-BE49-F238E27FC236}">
                <a16:creationId xmlns:a16="http://schemas.microsoft.com/office/drawing/2014/main" id="{1A2672EA-3B9D-4405-835A-16E0DE343011}"/>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52A2A8"/>
          </a:solidFill>
          <a:ln w="0">
            <a:noFill/>
          </a:ln>
        </p:spPr>
        <p:txBody>
          <a:bodyPr/>
          <a:lstStyle/>
          <a:p>
            <a:endParaRPr lang="en-US"/>
          </a:p>
        </p:txBody>
      </p:sp>
      <p:sp>
        <p:nvSpPr>
          <p:cNvPr id="184" name="field cell 180">
            <a:extLst>
              <a:ext uri="{FF2B5EF4-FFF2-40B4-BE49-F238E27FC236}">
                <a16:creationId xmlns:a16="http://schemas.microsoft.com/office/drawing/2014/main" id="{06C962B3-5F9B-4A6B-81E8-4E10A7ECEDD5}"/>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9324B"/>
          </a:solidFill>
          <a:ln w="0">
            <a:noFill/>
          </a:ln>
        </p:spPr>
        <p:txBody>
          <a:bodyPr/>
          <a:lstStyle/>
          <a:p>
            <a:endParaRPr lang="en-US"/>
          </a:p>
        </p:txBody>
      </p:sp>
      <p:sp>
        <p:nvSpPr>
          <p:cNvPr id="185" name="field cell 181">
            <a:extLst>
              <a:ext uri="{FF2B5EF4-FFF2-40B4-BE49-F238E27FC236}">
                <a16:creationId xmlns:a16="http://schemas.microsoft.com/office/drawing/2014/main" id="{76B79FFE-AEF5-4DD3-9173-390DB571FDB0}"/>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86" name="field cell 182">
            <a:extLst>
              <a:ext uri="{FF2B5EF4-FFF2-40B4-BE49-F238E27FC236}">
                <a16:creationId xmlns:a16="http://schemas.microsoft.com/office/drawing/2014/main" id="{8C7C6A58-F80E-4727-8E08-E024F3AF9935}"/>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A4056"/>
          </a:solidFill>
          <a:ln w="0">
            <a:noFill/>
          </a:ln>
        </p:spPr>
        <p:txBody>
          <a:bodyPr/>
          <a:lstStyle/>
          <a:p>
            <a:endParaRPr lang="en-US"/>
          </a:p>
        </p:txBody>
      </p:sp>
      <p:sp>
        <p:nvSpPr>
          <p:cNvPr id="187" name="field cell 183">
            <a:extLst>
              <a:ext uri="{FF2B5EF4-FFF2-40B4-BE49-F238E27FC236}">
                <a16:creationId xmlns:a16="http://schemas.microsoft.com/office/drawing/2014/main" id="{2E0766F6-7BDA-4078-83EE-215D2DD93074}"/>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A3D53"/>
          </a:solidFill>
          <a:ln w="0">
            <a:noFill/>
          </a:ln>
        </p:spPr>
        <p:txBody>
          <a:bodyPr/>
          <a:lstStyle/>
          <a:p>
            <a:endParaRPr lang="en-US"/>
          </a:p>
        </p:txBody>
      </p:sp>
      <p:sp>
        <p:nvSpPr>
          <p:cNvPr id="188" name="field cell 184">
            <a:extLst>
              <a:ext uri="{FF2B5EF4-FFF2-40B4-BE49-F238E27FC236}">
                <a16:creationId xmlns:a16="http://schemas.microsoft.com/office/drawing/2014/main" id="{D2680F47-0865-40C2-B68E-0820E1E55B82}"/>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9334C"/>
          </a:solidFill>
          <a:ln w="0">
            <a:noFill/>
          </a:ln>
        </p:spPr>
        <p:txBody>
          <a:bodyPr/>
          <a:lstStyle/>
          <a:p>
            <a:endParaRPr lang="en-US"/>
          </a:p>
        </p:txBody>
      </p:sp>
      <p:sp>
        <p:nvSpPr>
          <p:cNvPr id="189" name="field cell 185">
            <a:extLst>
              <a:ext uri="{FF2B5EF4-FFF2-40B4-BE49-F238E27FC236}">
                <a16:creationId xmlns:a16="http://schemas.microsoft.com/office/drawing/2014/main" id="{A6D3454E-BEE0-4E38-82DB-97D0656187D0}"/>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A364F"/>
          </a:solidFill>
          <a:ln w="0">
            <a:noFill/>
          </a:ln>
        </p:spPr>
        <p:txBody>
          <a:bodyPr/>
          <a:lstStyle/>
          <a:p>
            <a:endParaRPr lang="en-US"/>
          </a:p>
        </p:txBody>
      </p:sp>
      <p:sp>
        <p:nvSpPr>
          <p:cNvPr id="190" name="field cell 186">
            <a:extLst>
              <a:ext uri="{FF2B5EF4-FFF2-40B4-BE49-F238E27FC236}">
                <a16:creationId xmlns:a16="http://schemas.microsoft.com/office/drawing/2014/main" id="{5F6222EE-9E76-4816-85B3-2212DC4362AD}"/>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A3C53"/>
          </a:solidFill>
          <a:ln w="0">
            <a:noFill/>
          </a:ln>
        </p:spPr>
        <p:txBody>
          <a:bodyPr/>
          <a:lstStyle/>
          <a:p>
            <a:endParaRPr lang="en-US"/>
          </a:p>
        </p:txBody>
      </p:sp>
      <p:sp>
        <p:nvSpPr>
          <p:cNvPr id="191" name="field cell 187">
            <a:extLst>
              <a:ext uri="{FF2B5EF4-FFF2-40B4-BE49-F238E27FC236}">
                <a16:creationId xmlns:a16="http://schemas.microsoft.com/office/drawing/2014/main" id="{B22A9D7F-9B76-4055-93BA-F2E50DAEE2EC}"/>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A3951"/>
          </a:solidFill>
          <a:ln w="0">
            <a:noFill/>
          </a:ln>
        </p:spPr>
        <p:txBody>
          <a:bodyPr/>
          <a:lstStyle/>
          <a:p>
            <a:endParaRPr lang="en-US"/>
          </a:p>
        </p:txBody>
      </p:sp>
      <p:sp>
        <p:nvSpPr>
          <p:cNvPr id="192" name="field cell 188">
            <a:extLst>
              <a:ext uri="{FF2B5EF4-FFF2-40B4-BE49-F238E27FC236}">
                <a16:creationId xmlns:a16="http://schemas.microsoft.com/office/drawing/2014/main" id="{2A5D4B22-D60D-49BD-89C1-1182B9343118}"/>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3" name="field cell 189">
            <a:extLst>
              <a:ext uri="{FF2B5EF4-FFF2-40B4-BE49-F238E27FC236}">
                <a16:creationId xmlns:a16="http://schemas.microsoft.com/office/drawing/2014/main" id="{A448EA5B-4F1F-4064-88D4-79BEE261CC25}"/>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4" name="field cell 190">
            <a:extLst>
              <a:ext uri="{FF2B5EF4-FFF2-40B4-BE49-F238E27FC236}">
                <a16:creationId xmlns:a16="http://schemas.microsoft.com/office/drawing/2014/main" id="{2D6FAC65-6350-43E7-A5FF-4D0B5CE43572}"/>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5" name="field cell 191">
            <a:extLst>
              <a:ext uri="{FF2B5EF4-FFF2-40B4-BE49-F238E27FC236}">
                <a16:creationId xmlns:a16="http://schemas.microsoft.com/office/drawing/2014/main" id="{943C7925-EBB8-499E-929E-6BA662CF5234}"/>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196" name="field cell 192">
            <a:extLst>
              <a:ext uri="{FF2B5EF4-FFF2-40B4-BE49-F238E27FC236}">
                <a16:creationId xmlns:a16="http://schemas.microsoft.com/office/drawing/2014/main" id="{85E3A807-8375-432D-8D19-A8682F54A068}"/>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A374F"/>
          </a:solidFill>
          <a:ln w="0">
            <a:noFill/>
          </a:ln>
        </p:spPr>
        <p:txBody>
          <a:bodyPr/>
          <a:lstStyle/>
          <a:p>
            <a:endParaRPr lang="en-US"/>
          </a:p>
        </p:txBody>
      </p:sp>
      <p:sp>
        <p:nvSpPr>
          <p:cNvPr id="197" name="field cell 193">
            <a:extLst>
              <a:ext uri="{FF2B5EF4-FFF2-40B4-BE49-F238E27FC236}">
                <a16:creationId xmlns:a16="http://schemas.microsoft.com/office/drawing/2014/main" id="{AEF8D4A7-6827-4542-BF20-A13B352ABC92}"/>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9304A"/>
          </a:solidFill>
          <a:ln w="0">
            <a:noFill/>
          </a:ln>
        </p:spPr>
        <p:txBody>
          <a:bodyPr/>
          <a:lstStyle/>
          <a:p>
            <a:endParaRPr lang="en-US"/>
          </a:p>
        </p:txBody>
      </p:sp>
      <p:sp>
        <p:nvSpPr>
          <p:cNvPr id="198" name="field cell 194">
            <a:extLst>
              <a:ext uri="{FF2B5EF4-FFF2-40B4-BE49-F238E27FC236}">
                <a16:creationId xmlns:a16="http://schemas.microsoft.com/office/drawing/2014/main" id="{514CE73E-A4D0-4196-A89A-6F8498535416}"/>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A374F"/>
          </a:solidFill>
          <a:ln w="0">
            <a:noFill/>
          </a:ln>
        </p:spPr>
        <p:txBody>
          <a:bodyPr/>
          <a:lstStyle/>
          <a:p>
            <a:endParaRPr lang="en-US"/>
          </a:p>
        </p:txBody>
      </p:sp>
      <p:sp>
        <p:nvSpPr>
          <p:cNvPr id="199" name="field cell 195">
            <a:extLst>
              <a:ext uri="{FF2B5EF4-FFF2-40B4-BE49-F238E27FC236}">
                <a16:creationId xmlns:a16="http://schemas.microsoft.com/office/drawing/2014/main" id="{1AF459FC-AB74-43E4-8F4B-F27B7910EBFC}"/>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92F49"/>
          </a:solidFill>
          <a:ln w="0">
            <a:noFill/>
          </a:ln>
        </p:spPr>
        <p:txBody>
          <a:bodyPr/>
          <a:lstStyle/>
          <a:p>
            <a:endParaRPr lang="en-US"/>
          </a:p>
        </p:txBody>
      </p:sp>
      <p:sp>
        <p:nvSpPr>
          <p:cNvPr id="200" name="triangle">
            <a:extLst>
              <a:ext uri="{FF2B5EF4-FFF2-40B4-BE49-F238E27FC236}">
                <a16:creationId xmlns:a16="http://schemas.microsoft.com/office/drawing/2014/main" id="{268AA2D9-51AF-4DF8-8EB4-078022E62473}"/>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Abs100.0">
            <a:extLst>
              <a:ext uri="{FF2B5EF4-FFF2-40B4-BE49-F238E27FC236}">
                <a16:creationId xmlns:a16="http://schemas.microsoft.com/office/drawing/2014/main" id="{184AC8F3-A3CC-4EA4-AB6A-74F9BE71388A}"/>
              </a:ext>
            </a:extLst>
          </p:cNvPr>
          <p:cNvSpPr>
            <a:spLocks noGrp="1"/>
          </p:cNvSpPr>
          <p:nvPr/>
        </p:nvSpPr>
        <p:spPr>
          <a:xfrm>
            <a:off x="2636245" y="4511441"/>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065175DD-397C-44AA-AEAD-F54421B2CD1D}"/>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178B7294-CBF9-47D0-AB94-55AE316093CA}"/>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Abs(100)</a:t>
            </a:r>
          </a:p>
        </p:txBody>
      </p:sp>
      <p:sp>
        <p:nvSpPr>
          <p:cNvPr id="204" name="X1">
            <a:extLst>
              <a:ext uri="{FF2B5EF4-FFF2-40B4-BE49-F238E27FC236}">
                <a16:creationId xmlns:a16="http://schemas.microsoft.com/office/drawing/2014/main" id="{3594CC04-FB4D-4F37-82CE-449414294650}"/>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B25D8923-E2E5-41D3-B722-7C67D4ADDEAE}"/>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E7E46E9A-C096-490E-96E3-09FA4471419F}"/>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FDE968CF-7C2D-45A2-AFA8-BC8D2CDFBAC9}"/>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361878AA-F79E-400C-8BF2-B3BC2077DB77}"/>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534D8663-23F5-48D9-8AE3-B907544F9CE8}"/>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828E90C6-2581-4C98-BA5E-1228CD934FA3}"/>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visible explanation">
            <a:extLst>
              <a:ext uri="{FF2B5EF4-FFF2-40B4-BE49-F238E27FC236}">
                <a16:creationId xmlns:a16="http://schemas.microsoft.com/office/drawing/2014/main" id="{29FE149F-3A17-4405-ACD9-D970EEA193EF}"/>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uniform source competes with diffusion and removal.</a:t>
            </a:r>
          </a:p>
        </p:txBody>
      </p:sp>
      <p:sp>
        <p:nvSpPr>
          <p:cNvPr id="212" name="governing equation">
            <a:extLst>
              <a:ext uri="{FF2B5EF4-FFF2-40B4-BE49-F238E27FC236}">
                <a16:creationId xmlns:a16="http://schemas.microsoft.com/office/drawing/2014/main" id="{A46106A8-DEE6-4718-A37C-42A3C8962123}"/>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m:t>
                  </m:r>
                  <m:r>
                    <m:rPr>
                      <m:sty m:val="p"/>
                    </m:rPr>
                    <a:rPr lang="en-US" sz="2200" b="0">
                      <a:solidFill>
                        <a:srgbClr val="116B70"/>
                      </a:solidFill>
                      <a:latin typeface="Cambria Math"/>
                    </a:rPr>
                    <m:t xml:space="preserve">Δ</m:t>
                  </m:r>
                  <m:r>
                    <a:rPr lang="en-US" sz="2200" b="0">
                      <a:solidFill>
                        <a:srgbClr val="116B70"/>
                      </a:solidFill>
                      <a:latin typeface="Cambria Math"/>
                    </a:rPr>
                    <m:t xml:space="preserve">u+</m:t>
                  </m:r>
                  <m:f>
                    <m:fPr>
                      <m:type m:val="bar"/>
                    </m:fPr>
                    <m:num>
                      <m:r>
                        <a:rPr lang="en-US" sz="2200" b="0">
                          <a:solidFill>
                            <a:srgbClr val="116B70"/>
                          </a:solidFill>
                          <a:latin typeface="Cambria Math"/>
                        </a:rPr>
                        <m:t xml:space="preserve">μ</m:t>
                      </m:r>
                    </m:num>
                    <m:den>
                      <m:sSup>
                        <m:e>
                          <m:r>
                            <a:rPr lang="en-US" sz="2200" b="0">
                              <a:solidFill>
                                <a:srgbClr val="116B70"/>
                              </a:solidFill>
                              <a:latin typeface="Cambria Math"/>
                            </a:rPr>
                            <m:t xml:space="preserve">L</m:t>
                          </m:r>
                        </m:e>
                        <m:sup>
                          <m:r>
                            <a:rPr lang="en-US" sz="2200" b="0">
                              <a:solidFill>
                                <a:srgbClr val="116B70"/>
                              </a:solidFill>
                              <a:latin typeface="Cambria Math"/>
                            </a:rPr>
                            <m:t xml:space="preserve">2</m:t>
                          </m:r>
                        </m:sup>
                      </m:sSup>
                    </m:den>
                  </m:f>
                  <m:r>
                    <a:rPr lang="en-US" sz="2200" b="0">
                      <a:solidFill>
                        <a:srgbClr val="116B70"/>
                      </a:solidFill>
                      <a:latin typeface="Cambria Math"/>
                    </a:rPr>
                    <m:t xml:space="preserve">u=1</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u</m:t>
                  </m:r>
                  <m:sSub>
                    <m:e>
                      <m:r>
                        <m:rPr>
                          <m:sty m:val="p"/>
                        </m:rPr>
                        <a:rPr lang="en-US" sz="2200" b="0">
                          <a:solidFill>
                            <a:srgbClr val="116B70"/>
                          </a:solidFill>
                          <a:latin typeface="Cambria Math"/>
                        </a:rPr>
                        <m:t xml:space="preserve">∣</m:t>
                      </m:r>
                    </m:e>
                    <m:sub>
                      <m:r>
                        <m:rPr>
                          <m:sty m:val="p"/>
                        </m:rPr>
                        <a:rPr lang="en-US" sz="2200" b="0">
                          <a:solidFill>
                            <a:srgbClr val="116B70"/>
                          </a:solidFill>
                          <a:latin typeface="Cambria Math"/>
                        </a:rPr>
                        <m:t xml:space="preserve">∂</m:t>
                      </m:r>
                      <m:r>
                        <a:rPr lang="en-US" sz="2200" b="0">
                          <a:solidFill>
                            <a:srgbClr val="116B70"/>
                          </a:solidFill>
                          <a:latin typeface="Cambria Math"/>
                        </a:rPr>
                        <m:t xml:space="preserve">T</m:t>
                      </m:r>
                    </m:sub>
                  </m:sSub>
                  <m:r>
                    <a:rPr lang="en-US" sz="2200" b="0">
                      <a:solidFill>
                        <a:srgbClr val="116B70"/>
                      </a:solidFill>
                      <a:latin typeface="Cambria Math"/>
                    </a:rPr>
                    <m:t xml:space="preserve">=0</m:t>
                  </m:r>
                </m:oMath>
              </m:oMathPara>
            </a14:m>
            <a:endParaRPr lang="en-US" sz="2200"/>
          </a:p>
        </p:txBody>
      </p:sp>
      <p:sp>
        <p:nvSpPr>
          <p:cNvPr id="213" name="student question">
            <a:extLst>
              <a:ext uri="{FF2B5EF4-FFF2-40B4-BE49-F238E27FC236}">
                <a16:creationId xmlns:a16="http://schemas.microsoft.com/office/drawing/2014/main" id="{D37CA9A8-AB0E-4A51-AF56-F68E742FA8E4}"/>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a limit at each fixed triangle prove attraction for the whole family?</a:t>
            </a:r>
          </a:p>
        </p:txBody>
      </p:sp>
      <p:sp>
        <p:nvSpPr>
          <p:cNvPr id="214" name="text">
            <a:extLst>
              <a:ext uri="{FF2B5EF4-FFF2-40B4-BE49-F238E27FC236}">
                <a16:creationId xmlns:a16="http://schemas.microsoft.com/office/drawing/2014/main" id="{7E913FB8-44B2-4950-8D63-CBEF82330476}"/>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5" name="text">
            <a:extLst>
              <a:ext uri="{FF2B5EF4-FFF2-40B4-BE49-F238E27FC236}">
                <a16:creationId xmlns:a16="http://schemas.microsoft.com/office/drawing/2014/main" id="{79B326AD-474B-4CCB-9DB7-A77290234730}"/>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68</a:t>
            </a:r>
          </a:p>
        </p:txBody>
      </p:sp>
    </p:spTree>
    <p:extLst>
      <p:ext uri="{BB962C8B-B14F-4D97-AF65-F5344CB8AC3E}">
        <p14:creationId xmlns:p14="http://schemas.microsoft.com/office/powerpoint/2010/main" val="1764563037"/>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0" name="text">
            <a:extLst>
              <a:ext uri="{FF2B5EF4-FFF2-40B4-BE49-F238E27FC236}">
                <a16:creationId xmlns:a16="http://schemas.microsoft.com/office/drawing/2014/main" id="{2F80E789-D5B0-4CBB-B58E-83BF752274E9}"/>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B0BF7211-F1EA-48E7-A56A-295AAC662821}"/>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Thin domains change the concentration profile</a:t>
            </a:r>
          </a:p>
        </p:txBody>
      </p:sp>
      <p:sp>
        <p:nvSpPr>
          <p:cNvPr id="3" name="line">
            <a:extLst>
              <a:ext uri="{FF2B5EF4-FFF2-40B4-BE49-F238E27FC236}">
                <a16:creationId xmlns:a16="http://schemas.microsoft.com/office/drawing/2014/main" id="{F5DCF790-69BE-432D-86B1-8C7A43A2BB0A}"/>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5A807B3A-4F53-4CD7-9CF0-4C80C116B141}"/>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DA1EA7A9-3B43-46FA-995E-8FD6AC2C1B2E}"/>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CA6BF126-F979-4FA3-8F99-F23865C13351}"/>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AF8B0A55-F9C0-4B8F-9098-322BB589A348}"/>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line">
            <a:extLst>
              <a:ext uri="{FF2B5EF4-FFF2-40B4-BE49-F238E27FC236}">
                <a16:creationId xmlns:a16="http://schemas.microsoft.com/office/drawing/2014/main" id="{287596FA-4E48-4590-80D9-6AAB156E1374}"/>
              </a:ext>
            </a:extLst>
          </p:cNvPr>
          <p:cNvSpPr>
            <a:spLocks noGrp="1"/>
          </p:cNvSpPr>
          <p:nvPr/>
        </p:nvSpPr>
        <p:spPr>
          <a:xfrm>
            <a:off x="1716088" y="2649537"/>
            <a:ext cx="4763" cy="3054350"/>
          </a:xfrm>
          <a:custGeom>
            <a:avLst/>
            <a:gdLst/>
            <a:ahLst/>
            <a:cxnLst/>
            <a:rect l="0" t="0" r="0" b="0"/>
            <a:pathLst>
              <a:path w="4763" h="3054350">
                <a:moveTo>
                  <a:pt x="0" y="3054350"/>
                </a:moveTo>
                <a:lnTo>
                  <a:pt x="0" y="0"/>
                </a:lnTo>
              </a:path>
            </a:pathLst>
          </a:custGeom>
          <a:noFill/>
          <a:ln w="28575">
            <a:solidFill>
              <a:srgbClr val="D74E72"/>
            </a:solidFill>
          </a:ln>
        </p:spPr>
        <p:txBody>
          <a:bodyPr/>
          <a:lstStyle/>
          <a:p>
            <a:endParaRPr lang="en-US"/>
          </a:p>
        </p:txBody>
      </p:sp>
      <p:sp>
        <p:nvSpPr>
          <p:cNvPr id="9" name="line">
            <a:extLst>
              <a:ext uri="{FF2B5EF4-FFF2-40B4-BE49-F238E27FC236}">
                <a16:creationId xmlns:a16="http://schemas.microsoft.com/office/drawing/2014/main" id="{369BF236-F1DE-4311-84EB-CF54E64D93A0}"/>
              </a:ext>
            </a:extLst>
          </p:cNvPr>
          <p:cNvSpPr>
            <a:spLocks noGrp="1"/>
          </p:cNvSpPr>
          <p:nvPr/>
        </p:nvSpPr>
        <p:spPr>
          <a:xfrm>
            <a:off x="2303463" y="3090069"/>
            <a:ext cx="4763" cy="2613819"/>
          </a:xfrm>
          <a:custGeom>
            <a:avLst/>
            <a:gdLst/>
            <a:ahLst/>
            <a:cxnLst/>
            <a:rect l="0" t="0" r="0" b="0"/>
            <a:pathLst>
              <a:path w="4763" h="2613819">
                <a:moveTo>
                  <a:pt x="0" y="2613819"/>
                </a:moveTo>
                <a:lnTo>
                  <a:pt x="0" y="0"/>
                </a:lnTo>
              </a:path>
            </a:pathLst>
          </a:custGeom>
          <a:noFill/>
          <a:ln w="28575">
            <a:solidFill>
              <a:srgbClr val="D74E72"/>
            </a:solidFill>
          </a:ln>
        </p:spPr>
        <p:txBody>
          <a:bodyPr/>
          <a:lstStyle/>
          <a:p>
            <a:endParaRPr lang="en-US"/>
          </a:p>
        </p:txBody>
      </p:sp>
      <p:sp>
        <p:nvSpPr>
          <p:cNvPr id="10" name="line">
            <a:extLst>
              <a:ext uri="{FF2B5EF4-FFF2-40B4-BE49-F238E27FC236}">
                <a16:creationId xmlns:a16="http://schemas.microsoft.com/office/drawing/2014/main" id="{4A0DB161-3CC1-4BF2-B82C-50166CFEC50E}"/>
              </a:ext>
            </a:extLst>
          </p:cNvPr>
          <p:cNvSpPr>
            <a:spLocks noGrp="1"/>
          </p:cNvSpPr>
          <p:nvPr/>
        </p:nvSpPr>
        <p:spPr>
          <a:xfrm>
            <a:off x="2890838" y="3530600"/>
            <a:ext cx="4763" cy="2173288"/>
          </a:xfrm>
          <a:custGeom>
            <a:avLst/>
            <a:gdLst/>
            <a:ahLst/>
            <a:cxnLst/>
            <a:rect l="0" t="0" r="0" b="0"/>
            <a:pathLst>
              <a:path w="4763" h="2173288">
                <a:moveTo>
                  <a:pt x="0" y="2173288"/>
                </a:moveTo>
                <a:lnTo>
                  <a:pt x="0" y="0"/>
                </a:lnTo>
              </a:path>
            </a:pathLst>
          </a:custGeom>
          <a:noFill/>
          <a:ln w="28575">
            <a:solidFill>
              <a:srgbClr val="D74E72"/>
            </a:solidFill>
          </a:ln>
        </p:spPr>
        <p:txBody>
          <a:bodyPr/>
          <a:lstStyle/>
          <a:p>
            <a:endParaRPr lang="en-US"/>
          </a:p>
        </p:txBody>
      </p:sp>
      <p:sp>
        <p:nvSpPr>
          <p:cNvPr id="11" name="line">
            <a:extLst>
              <a:ext uri="{FF2B5EF4-FFF2-40B4-BE49-F238E27FC236}">
                <a16:creationId xmlns:a16="http://schemas.microsoft.com/office/drawing/2014/main" id="{E32685A9-7723-4E41-BBAA-EDA40E845427}"/>
              </a:ext>
            </a:extLst>
          </p:cNvPr>
          <p:cNvSpPr>
            <a:spLocks noGrp="1"/>
          </p:cNvSpPr>
          <p:nvPr/>
        </p:nvSpPr>
        <p:spPr>
          <a:xfrm>
            <a:off x="3478212" y="3971131"/>
            <a:ext cx="4763" cy="1732756"/>
          </a:xfrm>
          <a:custGeom>
            <a:avLst/>
            <a:gdLst/>
            <a:ahLst/>
            <a:cxnLst/>
            <a:rect l="0" t="0" r="0" b="0"/>
            <a:pathLst>
              <a:path w="4763" h="1732756">
                <a:moveTo>
                  <a:pt x="0" y="1732756"/>
                </a:moveTo>
                <a:lnTo>
                  <a:pt x="0" y="0"/>
                </a:lnTo>
              </a:path>
            </a:pathLst>
          </a:custGeom>
          <a:noFill/>
          <a:ln w="28575">
            <a:solidFill>
              <a:srgbClr val="D74E72"/>
            </a:solidFill>
          </a:ln>
        </p:spPr>
        <p:txBody>
          <a:bodyPr/>
          <a:lstStyle/>
          <a:p>
            <a:endParaRPr lang="en-US"/>
          </a:p>
        </p:txBody>
      </p:sp>
      <p:sp>
        <p:nvSpPr>
          <p:cNvPr id="12" name="line">
            <a:extLst>
              <a:ext uri="{FF2B5EF4-FFF2-40B4-BE49-F238E27FC236}">
                <a16:creationId xmlns:a16="http://schemas.microsoft.com/office/drawing/2014/main" id="{0B63B639-F9CB-4958-B92C-1C16CFE2BD2E}"/>
              </a:ext>
            </a:extLst>
          </p:cNvPr>
          <p:cNvSpPr>
            <a:spLocks noGrp="1"/>
          </p:cNvSpPr>
          <p:nvPr/>
        </p:nvSpPr>
        <p:spPr>
          <a:xfrm>
            <a:off x="4065588" y="4411663"/>
            <a:ext cx="4763" cy="1292225"/>
          </a:xfrm>
          <a:custGeom>
            <a:avLst/>
            <a:gdLst/>
            <a:ahLst/>
            <a:cxnLst/>
            <a:rect l="0" t="0" r="0" b="0"/>
            <a:pathLst>
              <a:path w="4763" h="1292225">
                <a:moveTo>
                  <a:pt x="0" y="1292225"/>
                </a:moveTo>
                <a:lnTo>
                  <a:pt x="0" y="0"/>
                </a:lnTo>
              </a:path>
            </a:pathLst>
          </a:custGeom>
          <a:noFill/>
          <a:ln w="28575">
            <a:solidFill>
              <a:srgbClr val="D74E72"/>
            </a:solidFill>
          </a:ln>
        </p:spPr>
        <p:txBody>
          <a:bodyPr/>
          <a:lstStyle/>
          <a:p>
            <a:endParaRPr lang="en-US"/>
          </a:p>
        </p:txBody>
      </p:sp>
      <p:sp>
        <p:nvSpPr>
          <p:cNvPr id="13" name="line">
            <a:extLst>
              <a:ext uri="{FF2B5EF4-FFF2-40B4-BE49-F238E27FC236}">
                <a16:creationId xmlns:a16="http://schemas.microsoft.com/office/drawing/2014/main" id="{BB623823-70A7-47AF-B427-3FFCA443CDC0}"/>
              </a:ext>
            </a:extLst>
          </p:cNvPr>
          <p:cNvSpPr>
            <a:spLocks noGrp="1"/>
          </p:cNvSpPr>
          <p:nvPr/>
        </p:nvSpPr>
        <p:spPr>
          <a:xfrm>
            <a:off x="4652963" y="4852194"/>
            <a:ext cx="4763" cy="851694"/>
          </a:xfrm>
          <a:custGeom>
            <a:avLst/>
            <a:gdLst/>
            <a:ahLst/>
            <a:cxnLst/>
            <a:rect l="0" t="0" r="0" b="0"/>
            <a:pathLst>
              <a:path w="4763" h="851694">
                <a:moveTo>
                  <a:pt x="0" y="851694"/>
                </a:moveTo>
                <a:lnTo>
                  <a:pt x="0" y="0"/>
                </a:lnTo>
              </a:path>
            </a:pathLst>
          </a:custGeom>
          <a:noFill/>
          <a:ln w="28575">
            <a:solidFill>
              <a:srgbClr val="D74E72"/>
            </a:solidFill>
          </a:ln>
        </p:spPr>
        <p:txBody>
          <a:bodyPr/>
          <a:lstStyle/>
          <a:p>
            <a:endParaRPr lang="en-US"/>
          </a:p>
        </p:txBody>
      </p:sp>
      <p:sp>
        <p:nvSpPr>
          <p:cNvPr id="14" name="text">
            <a:extLst>
              <a:ext uri="{FF2B5EF4-FFF2-40B4-BE49-F238E27FC236}">
                <a16:creationId xmlns:a16="http://schemas.microsoft.com/office/drawing/2014/main" id="{D89E4DB4-C99B-46FB-911E-A5140AABD59B}"/>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Thin domain: solve vertical profiles first</a:t>
            </a:r>
          </a:p>
        </p:txBody>
      </p:sp>
      <p:sp>
        <p:nvSpPr>
          <p:cNvPr id="15" name="visible explanation">
            <a:extLst>
              <a:ext uri="{FF2B5EF4-FFF2-40B4-BE49-F238E27FC236}">
                <a16:creationId xmlns:a16="http://schemas.microsoft.com/office/drawing/2014/main" id="{3F1FA421-9A6A-46A4-BF57-0267F3F36433}"/>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Small effective removal weights thickness cubed.</a:t>
            </a:r>
          </a:p>
          <a:p>
            <a:pPr>
              <a:defRPr sz="2100" b="0">
                <a:solidFill>
                  <a:srgbClr val="13283C"/>
                </a:solidFill>
                <a:latin typeface="Arial"/>
                <a:ea typeface="Arial"/>
                <a:cs typeface="Arial"/>
              </a:defRPr>
            </a:pPr>
            <a:r>
              <a:rPr sz="2100" b="0">
                <a:solidFill>
                  <a:srgbClr val="13283C"/>
                </a:solidFill>
                <a:latin typeface="Arial"/>
                <a:ea typeface="Arial"/>
                <a:cs typeface="Arial"/>
              </a:rPr>
              <a:t>Strong effective removal weights thickness nearly linearly.</a:t>
            </a:r>
          </a:p>
        </p:txBody>
      </p:sp>
      <p:sp>
        <p:nvSpPr>
          <p:cNvPr id="16" name="governing equation">
            <a:extLst>
              <a:ext uri="{FF2B5EF4-FFF2-40B4-BE49-F238E27FC236}">
                <a16:creationId xmlns:a16="http://schemas.microsoft.com/office/drawing/2014/main" id="{CFF28EB2-75D7-4B79-A5A1-FA2F96CECBC3}"/>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F(H)=</m:t>
                  </m:r>
                  <m:f>
                    <m:fPr>
                      <m:type m:val="bar"/>
                    </m:fPr>
                    <m:num>
                      <m:r>
                        <a:rPr lang="en-US" sz="2200" b="0">
                          <a:solidFill>
                            <a:srgbClr val="116B70"/>
                          </a:solidFill>
                          <a:latin typeface="Cambria Math"/>
                        </a:rPr>
                        <m:t xml:space="preserve">H</m:t>
                      </m:r>
                    </m:num>
                    <m:den>
                      <m:sSup>
                        <m:e>
                          <m:r>
                            <a:rPr lang="en-US" sz="2200" b="0">
                              <a:solidFill>
                                <a:srgbClr val="116B70"/>
                              </a:solidFill>
                              <a:latin typeface="Cambria Math"/>
                            </a:rPr>
                            <m:t xml:space="preserve">k</m:t>
                          </m:r>
                        </m:e>
                        <m:sup>
                          <m:r>
                            <a:rPr lang="en-US" sz="2200" b="0">
                              <a:solidFill>
                                <a:srgbClr val="116B70"/>
                              </a:solidFill>
                              <a:latin typeface="Cambria Math"/>
                            </a:rPr>
                            <m:t xml:space="preserve">2</m:t>
                          </m:r>
                        </m:sup>
                      </m:sSup>
                    </m:den>
                  </m:f>
                  <m:r>
                    <a:rPr lang="en-US" sz="2200" b="0">
                      <a:solidFill>
                        <a:srgbClr val="116B70"/>
                      </a:solidFill>
                      <a:latin typeface="Cambria Math"/>
                    </a:rPr>
                    <m:t xml:space="preserve">−</m:t>
                  </m:r>
                  <m:f>
                    <m:fPr>
                      <m:type m:val="bar"/>
                    </m:fPr>
                    <m:num>
                      <m:r>
                        <a:rPr lang="en-US" sz="2200" b="0">
                          <a:solidFill>
                            <a:srgbClr val="116B70"/>
                          </a:solidFill>
                          <a:latin typeface="Cambria Math"/>
                        </a:rPr>
                        <m:t xml:space="preserve">2</m:t>
                      </m:r>
                      <m:r>
                        <m:rPr>
                          <m:sty m:val="p"/>
                        </m:rPr>
                        <a:rPr lang="en-US" sz="2200" b="0">
                          <a:solidFill>
                            <a:srgbClr val="116B70"/>
                          </a:solidFill>
                          <a:latin typeface="Cambria Math"/>
                        </a:rPr>
                        <m:t xml:space="preserve">tanh</m:t>
                      </m:r>
                      <m:r>
                        <a:rPr lang="en-US" sz="2200" b="0">
                          <a:solidFill>
                            <a:srgbClr val="116B70"/>
                          </a:solidFill>
                          <a:latin typeface="Cambria Math"/>
                        </a:rPr>
                        <m:t xml:space="preserve">⁡(kH</m:t>
                      </m:r>
                      <m:r>
                        <m:rPr>
                          <m:sty m:val="p"/>
                        </m:rPr>
                        <a:rPr lang="en-US" sz="2200" b="0">
                          <a:solidFill>
                            <a:srgbClr val="116B70"/>
                          </a:solidFill>
                          <a:latin typeface="Cambria Math"/>
                        </a:rPr>
                        <m:t xml:space="preserve">/</m:t>
                      </m:r>
                      <m:r>
                        <a:rPr lang="en-US" sz="2200" b="0">
                          <a:solidFill>
                            <a:srgbClr val="116B70"/>
                          </a:solidFill>
                          <a:latin typeface="Cambria Math"/>
                        </a:rPr>
                        <m:t xml:space="preserve">2)</m:t>
                      </m:r>
                    </m:num>
                    <m:den>
                      <m:sSup>
                        <m:e>
                          <m:r>
                            <a:rPr lang="en-US" sz="2200" b="0">
                              <a:solidFill>
                                <a:srgbClr val="116B70"/>
                              </a:solidFill>
                              <a:latin typeface="Cambria Math"/>
                            </a:rPr>
                            <m:t xml:space="preserve">k</m:t>
                          </m:r>
                        </m:e>
                        <m:sup>
                          <m:r>
                            <a:rPr lang="en-US" sz="2200" b="0">
                              <a:solidFill>
                                <a:srgbClr val="116B70"/>
                              </a:solidFill>
                              <a:latin typeface="Cambria Math"/>
                            </a:rPr>
                            <m:t xml:space="preserve">3</m:t>
                          </m:r>
                        </m:sup>
                      </m:sSup>
                    </m:den>
                  </m:f>
                </m:oMath>
              </m:oMathPara>
            </a14:m>
            <a:endParaRPr lang="en-US" sz="2200"/>
          </a:p>
        </p:txBody>
      </p:sp>
      <p:sp>
        <p:nvSpPr>
          <p:cNvPr id="17" name="student question">
            <a:extLst>
              <a:ext uri="{FF2B5EF4-FFF2-40B4-BE49-F238E27FC236}">
                <a16:creationId xmlns:a16="http://schemas.microsoft.com/office/drawing/2014/main" id="{B5B11CB2-0527-4995-AAF1-A3AE0CA67A2C}"/>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weight is more concentrated near the thickest part?</a:t>
            </a:r>
          </a:p>
        </p:txBody>
      </p:sp>
      <p:sp>
        <p:nvSpPr>
          <p:cNvPr id="18" name="text">
            <a:extLst>
              <a:ext uri="{FF2B5EF4-FFF2-40B4-BE49-F238E27FC236}">
                <a16:creationId xmlns:a16="http://schemas.microsoft.com/office/drawing/2014/main" id="{C7B34002-2D62-4043-9193-3BFD137BB46D}"/>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9" name="text">
            <a:extLst>
              <a:ext uri="{FF2B5EF4-FFF2-40B4-BE49-F238E27FC236}">
                <a16:creationId xmlns:a16="http://schemas.microsoft.com/office/drawing/2014/main" id="{2477779B-79EB-4C02-BBA2-C4BE54855CE1}"/>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69</a:t>
            </a:r>
          </a:p>
        </p:txBody>
      </p:sp>
    </p:spTree>
    <p:extLst>
      <p:ext uri="{BB962C8B-B14F-4D97-AF65-F5344CB8AC3E}">
        <p14:creationId xmlns:p14="http://schemas.microsoft.com/office/powerpoint/2010/main" val="3514896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6"/>
                                        </p:tgtEl>
                                        <p:attrNameLst>
                                          <p:attrName>style.visibility</p:attrName>
                                        </p:attrNameLst>
                                      </p:cBhvr>
                                      <p:to>
                                        <p:strVal val="visible"/>
                                      </p:to>
                                    </p:set>
                                    <p:animEffect transition="in" filter="fade">
                                      <p:cBhvr additive="base">
                                        <p:cTn id="7" dur="600" fill="hold"/>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0" name="text">
            <a:extLst>
              <a:ext uri="{FF2B5EF4-FFF2-40B4-BE49-F238E27FC236}">
                <a16:creationId xmlns:a16="http://schemas.microsoft.com/office/drawing/2014/main" id="{DC1249D2-8BFC-49EE-A522-9A34B781A782}"/>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30227E8D-6636-4A0D-808D-F3EF49F9FFA5}"/>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failure of the attractive-family conjecture</a:t>
            </a:r>
          </a:p>
        </p:txBody>
      </p:sp>
      <p:sp>
        <p:nvSpPr>
          <p:cNvPr id="3" name="line">
            <a:extLst>
              <a:ext uri="{FF2B5EF4-FFF2-40B4-BE49-F238E27FC236}">
                <a16:creationId xmlns:a16="http://schemas.microsoft.com/office/drawing/2014/main" id="{2E768557-0715-42B2-ABAE-08C5554727FE}"/>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DB22836A-66F4-47A4-89FB-2ECBC20824AA}"/>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DC7ADD61-15F1-4769-9A5F-027355C3A7E3}"/>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85A4AB6D-1DDF-4253-9FF3-0860544D04C9}"/>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FB7BC4FB-41AD-4A9E-BE8F-C8522AC1D781}"/>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moving vertex A">
            <a:extLst>
              <a:ext uri="{FF2B5EF4-FFF2-40B4-BE49-F238E27FC236}">
                <a16:creationId xmlns:a16="http://schemas.microsoft.com/office/drawing/2014/main" id="{AEFFFF0A-B4A5-4E3F-8AAC-80BB5EE70DD1}"/>
              </a:ext>
            </a:extLst>
          </p:cNvPr>
          <p:cNvSpPr>
            <a:spLocks noGrp="1"/>
          </p:cNvSpPr>
          <p:nvPr/>
        </p:nvSpPr>
        <p:spPr>
          <a:xfrm>
            <a:off x="1150938" y="5667375"/>
            <a:ext cx="190500" cy="190500"/>
          </a:xfrm>
          <a:prstGeom prst="ellipse">
            <a:avLst/>
          </a:prstGeom>
          <a:solidFill>
            <a:srgbClr val="116B70"/>
          </a:solidFill>
          <a:ln w="19050">
            <a:solidFill>
              <a:srgbClr val="F8FAFC"/>
            </a:solidFill>
          </a:ln>
        </p:spPr>
        <p:txBody>
          <a:bodyPr/>
          <a:lstStyle/>
          <a:p>
            <a:endParaRPr lang="en-US"/>
          </a:p>
        </p:txBody>
      </p:sp>
      <p:sp>
        <p:nvSpPr>
          <p:cNvPr id="9" name="responding center">
            <a:extLst>
              <a:ext uri="{FF2B5EF4-FFF2-40B4-BE49-F238E27FC236}">
                <a16:creationId xmlns:a16="http://schemas.microsoft.com/office/drawing/2014/main" id="{F0BC885F-12F8-458A-A89A-0720EAC68284}"/>
              </a:ext>
            </a:extLst>
          </p:cNvPr>
          <p:cNvSpPr>
            <a:spLocks noGrp="1"/>
          </p:cNvSpPr>
          <p:nvPr/>
        </p:nvSpPr>
        <p:spPr>
          <a:xfrm>
            <a:off x="2717271" y="4492625"/>
            <a:ext cx="190500" cy="190500"/>
          </a:xfrm>
          <a:prstGeom prst="ellipse">
            <a:avLst/>
          </a:prstGeom>
          <a:solidFill>
            <a:srgbClr val="D74E72"/>
          </a:solidFill>
          <a:ln w="19050">
            <a:solidFill>
              <a:srgbClr val="F8FAFC"/>
            </a:solidFill>
          </a:ln>
        </p:spPr>
        <p:txBody>
          <a:bodyPr/>
          <a:lstStyle/>
          <a:p>
            <a:endParaRPr lang="en-US"/>
          </a:p>
        </p:txBody>
      </p:sp>
      <p:sp>
        <p:nvSpPr>
          <p:cNvPr id="10" name="line">
            <a:extLst>
              <a:ext uri="{FF2B5EF4-FFF2-40B4-BE49-F238E27FC236}">
                <a16:creationId xmlns:a16="http://schemas.microsoft.com/office/drawing/2014/main" id="{D5754F77-3D31-4BEF-84B9-9946D6D86EA8}"/>
              </a:ext>
            </a:extLst>
          </p:cNvPr>
          <p:cNvSpPr>
            <a:spLocks noGrp="1"/>
          </p:cNvSpPr>
          <p:nvPr/>
        </p:nvSpPr>
        <p:spPr>
          <a:xfrm>
            <a:off x="1246188" y="5572125"/>
            <a:ext cx="952500" cy="190500"/>
          </a:xfrm>
          <a:custGeom>
            <a:avLst/>
            <a:gdLst/>
            <a:ahLst/>
            <a:cxnLst/>
            <a:rect l="0" t="0" r="0" b="0"/>
            <a:pathLst>
              <a:path w="952500" h="190500">
                <a:moveTo>
                  <a:pt x="0" y="190500"/>
                </a:moveTo>
                <a:lnTo>
                  <a:pt x="952500" y="0"/>
                </a:lnTo>
              </a:path>
            </a:pathLst>
          </a:custGeom>
          <a:noFill/>
          <a:ln w="28575">
            <a:solidFill>
              <a:srgbClr val="116B70"/>
            </a:solidFill>
          </a:ln>
        </p:spPr>
        <p:txBody>
          <a:bodyPr/>
          <a:lstStyle/>
          <a:p>
            <a:endParaRPr lang="en-US"/>
          </a:p>
        </p:txBody>
      </p:sp>
      <p:sp>
        <p:nvSpPr>
          <p:cNvPr id="11" name="arrow">
            <a:extLst>
              <a:ext uri="{FF2B5EF4-FFF2-40B4-BE49-F238E27FC236}">
                <a16:creationId xmlns:a16="http://schemas.microsoft.com/office/drawing/2014/main" id="{812EA75B-C2C2-4200-AE74-C1F76556E79A}"/>
              </a:ext>
            </a:extLst>
          </p:cNvPr>
          <p:cNvSpPr>
            <a:spLocks noGrp="1"/>
          </p:cNvSpPr>
          <p:nvPr/>
        </p:nvSpPr>
        <p:spPr>
          <a:xfrm>
            <a:off x="2057473" y="5550406"/>
            <a:ext cx="141215" cy="96080"/>
          </a:xfrm>
          <a:custGeom>
            <a:avLst/>
            <a:gdLst/>
            <a:ahLst/>
            <a:cxnLst/>
            <a:rect l="0" t="0" r="0" b="0"/>
            <a:pathLst>
              <a:path w="141215" h="96080">
                <a:moveTo>
                  <a:pt x="19216" y="96080"/>
                </a:moveTo>
                <a:lnTo>
                  <a:pt x="141215" y="21719"/>
                </a:lnTo>
                <a:lnTo>
                  <a:pt x="0" y="0"/>
                </a:lnTo>
              </a:path>
            </a:pathLst>
          </a:custGeom>
          <a:noFill/>
          <a:ln w="28575">
            <a:solidFill>
              <a:srgbClr val="116B70"/>
            </a:solidFill>
          </a:ln>
        </p:spPr>
        <p:txBody>
          <a:bodyPr/>
          <a:lstStyle/>
          <a:p>
            <a:endParaRPr lang="en-US"/>
          </a:p>
        </p:txBody>
      </p:sp>
      <p:sp>
        <p:nvSpPr>
          <p:cNvPr id="12" name="line">
            <a:extLst>
              <a:ext uri="{FF2B5EF4-FFF2-40B4-BE49-F238E27FC236}">
                <a16:creationId xmlns:a16="http://schemas.microsoft.com/office/drawing/2014/main" id="{5CDA8870-01A3-4F8D-92EF-8D7B535738D3}"/>
              </a:ext>
            </a:extLst>
          </p:cNvPr>
          <p:cNvSpPr>
            <a:spLocks noGrp="1"/>
          </p:cNvSpPr>
          <p:nvPr/>
        </p:nvSpPr>
        <p:spPr>
          <a:xfrm>
            <a:off x="1907646" y="4521200"/>
            <a:ext cx="904875" cy="66675"/>
          </a:xfrm>
          <a:custGeom>
            <a:avLst/>
            <a:gdLst/>
            <a:ahLst/>
            <a:cxnLst/>
            <a:rect l="0" t="0" r="0" b="0"/>
            <a:pathLst>
              <a:path w="904875" h="66675">
                <a:moveTo>
                  <a:pt x="904875" y="66675"/>
                </a:moveTo>
                <a:lnTo>
                  <a:pt x="0" y="0"/>
                </a:lnTo>
              </a:path>
            </a:pathLst>
          </a:custGeom>
          <a:noFill/>
          <a:ln w="28575">
            <a:solidFill>
              <a:srgbClr val="D74E72"/>
            </a:solidFill>
          </a:ln>
        </p:spPr>
        <p:txBody>
          <a:bodyPr/>
          <a:lstStyle/>
          <a:p>
            <a:endParaRPr lang="en-US"/>
          </a:p>
        </p:txBody>
      </p:sp>
      <p:sp>
        <p:nvSpPr>
          <p:cNvPr id="13" name="arrow">
            <a:extLst>
              <a:ext uri="{FF2B5EF4-FFF2-40B4-BE49-F238E27FC236}">
                <a16:creationId xmlns:a16="http://schemas.microsoft.com/office/drawing/2014/main" id="{C3E7A147-DFAD-475C-9DBE-C88813659CE1}"/>
              </a:ext>
            </a:extLst>
          </p:cNvPr>
          <p:cNvSpPr>
            <a:spLocks noGrp="1"/>
          </p:cNvSpPr>
          <p:nvPr/>
        </p:nvSpPr>
        <p:spPr>
          <a:xfrm>
            <a:off x="1907646" y="4482204"/>
            <a:ext cx="137450" cy="97718"/>
          </a:xfrm>
          <a:custGeom>
            <a:avLst/>
            <a:gdLst/>
            <a:ahLst/>
            <a:cxnLst/>
            <a:rect l="0" t="0" r="0" b="0"/>
            <a:pathLst>
              <a:path w="137450" h="97718">
                <a:moveTo>
                  <a:pt x="137450" y="0"/>
                </a:moveTo>
                <a:lnTo>
                  <a:pt x="0" y="38996"/>
                </a:lnTo>
                <a:lnTo>
                  <a:pt x="130250" y="97718"/>
                </a:lnTo>
              </a:path>
            </a:pathLst>
          </a:custGeom>
          <a:noFill/>
          <a:ln w="28575">
            <a:solidFill>
              <a:srgbClr val="D74E72"/>
            </a:solidFill>
          </a:ln>
        </p:spPr>
        <p:txBody>
          <a:bodyPr/>
          <a:lstStyle/>
          <a:p>
            <a:endParaRPr lang="en-US"/>
          </a:p>
        </p:txBody>
      </p:sp>
      <p:sp>
        <p:nvSpPr>
          <p:cNvPr id="14" name="text">
            <a:extLst>
              <a:ext uri="{FF2B5EF4-FFF2-40B4-BE49-F238E27FC236}">
                <a16:creationId xmlns:a16="http://schemas.microsoft.com/office/drawing/2014/main" id="{82ECC181-8AC8-4569-A891-B93C075BB1E9}"/>
              </a:ext>
            </a:extLst>
          </p:cNvPr>
          <p:cNvSpPr>
            <a:spLocks noGrp="1"/>
          </p:cNvSpPr>
          <p:nvPr/>
        </p:nvSpPr>
        <p:spPr>
          <a:xfrm>
            <a:off x="952500" y="6096000"/>
            <a:ext cx="600075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Schematic arrows; this is not the witness shape</a:t>
            </a:r>
          </a:p>
        </p:txBody>
      </p:sp>
      <p:sp>
        <p:nvSpPr>
          <p:cNvPr id="15" name="visible explanation">
            <a:extLst>
              <a:ext uri="{FF2B5EF4-FFF2-40B4-BE49-F238E27FC236}">
                <a16:creationId xmlns:a16="http://schemas.microsoft.com/office/drawing/2014/main" id="{5E810215-B78B-4909-99F3-E21AF50C7EED}"/>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Abs(10000) has independent negative numerical witnesses.</a:t>
            </a:r>
          </a:p>
          <a:p>
            <a:pPr>
              <a:defRPr sz="2100" b="0">
                <a:solidFill>
                  <a:srgbClr val="13283C"/>
                </a:solidFill>
                <a:latin typeface="Arial"/>
                <a:ea typeface="Arial"/>
                <a:cs typeface="Arial"/>
              </a:defRPr>
            </a:pPr>
            <a:r>
              <a:rPr sz="2100" b="0">
                <a:solidFill>
                  <a:srgbClr val="13283C"/>
                </a:solidFill>
                <a:latin typeface="Arial"/>
                <a:ea typeface="Arial"/>
                <a:cs typeface="Arial"/>
              </a:rPr>
              <a:t>All sufficiently large μ fail on some thin triangles.</a:t>
            </a:r>
          </a:p>
        </p:txBody>
      </p:sp>
      <p:sp>
        <p:nvSpPr>
          <p:cNvPr id="16" name="governing equation">
            <a:extLst>
              <a:ext uri="{FF2B5EF4-FFF2-40B4-BE49-F238E27FC236}">
                <a16:creationId xmlns:a16="http://schemas.microsoft.com/office/drawing/2014/main" id="{953F0737-2AEA-412C-B21C-6E2B1CE66824}"/>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f>
                    <m:fPr>
                      <m:type m:val="bar"/>
                    </m:fPr>
                    <m:num>
                      <m:r>
                        <a:rPr lang="en-US" sz="2200" b="0">
                          <a:solidFill>
                            <a:srgbClr val="116B70"/>
                          </a:solidFill>
                          <a:latin typeface="Cambria Math"/>
                        </a:rPr>
                        <m:t xml:space="preserve">h⋅</m:t>
                      </m:r>
                      <m:r>
                        <m:rPr>
                          <m:sty m:val="p"/>
                        </m:rPr>
                        <a:rPr lang="en-US" sz="2200" b="0">
                          <a:solidFill>
                            <a:srgbClr val="116B70"/>
                          </a:solidFill>
                          <a:latin typeface="Cambria Math"/>
                        </a:rPr>
                        <m:t xml:space="preserve">Δ</m:t>
                      </m:r>
                      <m:r>
                        <a:rPr lang="en-US" sz="2200" b="0">
                          <a:solidFill>
                            <a:srgbClr val="116B70"/>
                          </a:solidFill>
                          <a:latin typeface="Cambria Math"/>
                        </a:rPr>
                        <m:t xml:space="preserve">C</m:t>
                      </m:r>
                    </m:num>
                    <m:den>
                      <m:r>
                        <m:rPr>
                          <m:sty m:val="p"/>
                        </m:rPr>
                        <a:rPr lang="en-US" sz="2200" b="0">
                          <a:solidFill>
                            <a:srgbClr val="116B70"/>
                          </a:solidFill>
                          <a:latin typeface="Cambria Math"/>
                        </a:rPr>
                        <m:t xml:space="preserve">∣</m:t>
                      </m:r>
                      <m:r>
                        <a:rPr lang="en-US" sz="2200" b="0">
                          <a:solidFill>
                            <a:srgbClr val="116B70"/>
                          </a:solidFill>
                          <a:latin typeface="Cambria Math"/>
                        </a:rPr>
                        <m:t xml:space="preserve">h</m:t>
                      </m:r>
                      <m:sSup>
                        <m:e>
                          <m:r>
                            <m:rPr>
                              <m:sty m:val="p"/>
                            </m:rPr>
                            <a:rPr lang="en-US" sz="2200" b="0">
                              <a:solidFill>
                                <a:srgbClr val="116B70"/>
                              </a:solidFill>
                              <a:latin typeface="Cambria Math"/>
                            </a:rPr>
                            <m:t xml:space="preserve">∣</m:t>
                          </m:r>
                        </m:e>
                        <m:sup>
                          <m:r>
                            <a:rPr lang="en-US" sz="2200" b="0">
                              <a:solidFill>
                                <a:srgbClr val="116B70"/>
                              </a:solidFill>
                              <a:latin typeface="Cambria Math"/>
                            </a:rPr>
                            <m:t xml:space="preserve">2</m:t>
                          </m:r>
                        </m:sup>
                      </m:sSup>
                    </m:den>
                  </m:f>
                  <m:r>
                    <a:rPr lang="en-US" sz="2200" b="0">
                      <a:solidFill>
                        <a:srgbClr val="116B70"/>
                      </a:solidFill>
                      <a:latin typeface="Cambria Math"/>
                    </a:rPr>
                    <m:t xml:space="preserve">≈−0.366</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μ=</m:t>
                  </m:r>
                  <m:sSup>
                    <m:e>
                      <m:r>
                        <a:rPr lang="en-US" sz="2200" b="0">
                          <a:solidFill>
                            <a:srgbClr val="116B70"/>
                          </a:solidFill>
                          <a:latin typeface="Cambria Math"/>
                        </a:rPr>
                        <m:t xml:space="preserve">10</m:t>
                      </m:r>
                    </m:e>
                    <m:sup>
                      <m:r>
                        <a:rPr lang="en-US" sz="2200" b="0">
                          <a:solidFill>
                            <a:srgbClr val="116B70"/>
                          </a:solidFill>
                          <a:latin typeface="Cambria Math"/>
                        </a:rPr>
                        <m:t xml:space="preserve">4</m:t>
                      </m:r>
                    </m:sup>
                  </m:sSup>
                  <m:r>
                    <m:rPr>
                      <m:nor/>
                    </m:rPr>
                    <a:rPr lang="en-US" sz="2200" b="0">
                      <a:solidFill>
                        <a:srgbClr val="116B70"/>
                      </a:solidFill>
                      <a:latin typeface="Cambria Math"/>
                    </a:rPr>
                    <m:t xml:space="preserve"> (numerical witness)</m:t>
                  </m:r>
                </m:oMath>
              </m:oMathPara>
            </a14:m>
            <a:endParaRPr lang="en-US" sz="2200"/>
          </a:p>
        </p:txBody>
      </p:sp>
      <p:sp>
        <p:nvSpPr>
          <p:cNvPr id="17" name="student question">
            <a:extLst>
              <a:ext uri="{FF2B5EF4-FFF2-40B4-BE49-F238E27FC236}">
                <a16:creationId xmlns:a16="http://schemas.microsoft.com/office/drawing/2014/main" id="{412CC313-6075-461A-9B22-F3A89CA8571F}"/>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is there no contradiction with Abs(μ)→G on every fixed triangle?</a:t>
            </a:r>
          </a:p>
        </p:txBody>
      </p:sp>
      <p:sp>
        <p:nvSpPr>
          <p:cNvPr id="18" name="text">
            <a:extLst>
              <a:ext uri="{FF2B5EF4-FFF2-40B4-BE49-F238E27FC236}">
                <a16:creationId xmlns:a16="http://schemas.microsoft.com/office/drawing/2014/main" id="{E32AF09D-EAE8-4B47-9EDF-FAD6470A9183}"/>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9" name="text">
            <a:extLst>
              <a:ext uri="{FF2B5EF4-FFF2-40B4-BE49-F238E27FC236}">
                <a16:creationId xmlns:a16="http://schemas.microsoft.com/office/drawing/2014/main" id="{FE3F100F-2F51-41DC-BFB3-1EEF64557AB1}"/>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70</a:t>
            </a:r>
          </a:p>
        </p:txBody>
      </p:sp>
    </p:spTree>
    <p:extLst>
      <p:ext uri="{BB962C8B-B14F-4D97-AF65-F5344CB8AC3E}">
        <p14:creationId xmlns:p14="http://schemas.microsoft.com/office/powerpoint/2010/main" val="1302910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07812500 -0.02777778 E" pathEditMode="relative">
                                      <p:cBhvr additive="base">
                                        <p:cTn id="6" dur="5500" fill="hold"/>
                                        <p:tgtEl>
                                          <p:spTgt spid="8"/>
                                        </p:tgtEl>
                                        <p:attrNameLst>
                                          <p:attrName>ppt_x</p:attrName>
                                          <p:attrName>ppt_y</p:attrName>
                                        </p:attrNameLst>
                                      </p:cBhvr>
                                    </p:animMotion>
                                  </p:childTnLst>
                                </p:cTn>
                              </p:par>
                              <p:par>
                                <p:cTn id="7" presetID="0" presetClass="path" presetSubtype="0" fill="hold" nodeType="withEffect">
                                  <p:stCondLst>
                                    <p:cond delay="300"/>
                                  </p:stCondLst>
                                  <p:childTnLst>
                                    <p:animMotion origin="layout" path="M 0.00000000 0.00000000 L -0.07421875 -0.00972222 E" pathEditMode="relative">
                                      <p:cBhvr additive="base">
                                        <p:cTn id="8" dur="5500" fill="hold"/>
                                        <p:tgtEl>
                                          <p:spTgt spid="9"/>
                                        </p:tgtEl>
                                        <p:attrNameLst>
                                          <p:attrName>ppt_x</p:attrName>
                                          <p:attrName>ppt_y</p:attrName>
                                        </p:attrNameLst>
                                      </p:cBhvr>
                                    </p:animMotion>
                                  </p:childTnLst>
                                </p:cTn>
                              </p:par>
                              <p:par>
                                <p:cTn id="9" presetID="10" presetClass="entr" presetSubtype="0" fill="hold" nodeType="withEffect">
                                  <p:stCondLst>
                                    <p:cond delay="1600"/>
                                  </p:stCondLst>
                                  <p:childTnLst>
                                    <p:set>
                                      <p:cBhvr>
                                        <p:cTn id="10" dur="1" fill="hold">
                                          <p:stCondLst>
                                            <p:cond delay="0"/>
                                          </p:stCondLst>
                                        </p:cTn>
                                        <p:tgtEl>
                                          <p:spTgt spid="16"/>
                                        </p:tgtEl>
                                        <p:attrNameLst>
                                          <p:attrName>style.visibility</p:attrName>
                                        </p:attrNameLst>
                                      </p:cBhvr>
                                      <p:to>
                                        <p:strVal val="visible"/>
                                      </p:to>
                                    </p:set>
                                    <p:animEffect transition="in" filter="fade">
                                      <p:cBhvr additive="base">
                                        <p:cTn id="11" dur="600" fill="hold"/>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15" name="text">
            <a:extLst>
              <a:ext uri="{FF2B5EF4-FFF2-40B4-BE49-F238E27FC236}">
                <a16:creationId xmlns:a16="http://schemas.microsoft.com/office/drawing/2014/main" id="{E37C9C00-5F36-4825-9F3C-165CDD85F8D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16ABD5D2-0277-415C-8676-0D996C94A452}"/>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shape space of triangles</a:t>
            </a:r>
          </a:p>
        </p:txBody>
      </p:sp>
      <p:sp>
        <p:nvSpPr>
          <p:cNvPr id="3" name="line">
            <a:extLst>
              <a:ext uri="{FF2B5EF4-FFF2-40B4-BE49-F238E27FC236}">
                <a16:creationId xmlns:a16="http://schemas.microsoft.com/office/drawing/2014/main" id="{B26B97AE-4F02-4205-A8C4-3882E7F070E8}"/>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E2621DD3-02A8-4D68-B403-BC9983CD7B25}"/>
              </a:ext>
            </a:extLst>
          </p:cNvPr>
          <p:cNvSpPr>
            <a:spLocks noGrp="1"/>
          </p:cNvSpPr>
          <p:nvPr/>
        </p:nvSpPr>
        <p:spPr>
          <a:xfrm>
            <a:off x="1694759" y="2190750"/>
            <a:ext cx="3849483" cy="3333750"/>
          </a:xfrm>
          <a:custGeom>
            <a:avLst/>
            <a:gdLst/>
            <a:ahLst/>
            <a:cxnLst/>
            <a:rect l="0" t="0" r="0" b="0"/>
            <a:pathLst>
              <a:path w="3849483" h="3333750">
                <a:moveTo>
                  <a:pt x="0" y="3333750"/>
                </a:moveTo>
                <a:lnTo>
                  <a:pt x="3849483" y="3333750"/>
                </a:lnTo>
                <a:lnTo>
                  <a:pt x="1924741" y="0"/>
                </a:lnTo>
                <a:close/>
              </a:path>
            </a:pathLst>
          </a:custGeom>
          <a:solidFill>
            <a:srgbClr val="E8F2F1"/>
          </a:solidFill>
          <a:ln w="28575">
            <a:solidFill>
              <a:srgbClr val="116B70"/>
            </a:solidFill>
          </a:ln>
        </p:spPr>
        <p:txBody>
          <a:bodyPr/>
          <a:lstStyle/>
          <a:p>
            <a:endParaRPr lang="en-US"/>
          </a:p>
        </p:txBody>
      </p:sp>
      <p:sp>
        <p:nvSpPr>
          <p:cNvPr id="5" name="geometry">
            <a:extLst>
              <a:ext uri="{FF2B5EF4-FFF2-40B4-BE49-F238E27FC236}">
                <a16:creationId xmlns:a16="http://schemas.microsoft.com/office/drawing/2014/main" id="{65D1A7E8-8864-4F41-8CFC-C3B0BCDAC1C3}"/>
              </a:ext>
            </a:extLst>
          </p:cNvPr>
          <p:cNvSpPr>
            <a:spLocks noGrp="1"/>
          </p:cNvSpPr>
          <p:nvPr/>
        </p:nvSpPr>
        <p:spPr>
          <a:xfrm>
            <a:off x="3619500" y="2190750"/>
            <a:ext cx="962371" cy="2222500"/>
          </a:xfrm>
          <a:custGeom>
            <a:avLst/>
            <a:gdLst/>
            <a:ahLst/>
            <a:cxnLst/>
            <a:rect l="0" t="0" r="0" b="0"/>
            <a:pathLst>
              <a:path w="962371" h="2222500">
                <a:moveTo>
                  <a:pt x="0" y="0"/>
                </a:moveTo>
                <a:lnTo>
                  <a:pt x="962371" y="1666875"/>
                </a:lnTo>
                <a:lnTo>
                  <a:pt x="0" y="2222500"/>
                </a:lnTo>
                <a:close/>
              </a:path>
            </a:pathLst>
          </a:custGeom>
          <a:solidFill>
            <a:srgbClr val="BDDCD9"/>
          </a:solidFill>
          <a:ln w="28575">
            <a:solidFill>
              <a:srgbClr val="116B70"/>
            </a:solidFill>
          </a:ln>
        </p:spPr>
        <p:txBody>
          <a:bodyPr/>
          <a:lstStyle/>
          <a:p>
            <a:endParaRPr lang="en-US"/>
          </a:p>
        </p:txBody>
      </p:sp>
      <p:sp>
        <p:nvSpPr>
          <p:cNvPr id="6" name="point">
            <a:extLst>
              <a:ext uri="{FF2B5EF4-FFF2-40B4-BE49-F238E27FC236}">
                <a16:creationId xmlns:a16="http://schemas.microsoft.com/office/drawing/2014/main" id="{76C84F13-3B90-4247-9430-C72AF2ED17F9}"/>
              </a:ext>
            </a:extLst>
          </p:cNvPr>
          <p:cNvSpPr>
            <a:spLocks noGrp="1"/>
          </p:cNvSpPr>
          <p:nvPr/>
        </p:nvSpPr>
        <p:spPr>
          <a:xfrm>
            <a:off x="3623004" y="2291821"/>
            <a:ext cx="57150" cy="57150"/>
          </a:xfrm>
          <a:prstGeom prst="ellipse">
            <a:avLst/>
          </a:prstGeom>
          <a:solidFill>
            <a:srgbClr val="D74E72"/>
          </a:solidFill>
          <a:ln w="19050">
            <a:solidFill>
              <a:srgbClr val="F8FAFC"/>
            </a:solidFill>
          </a:ln>
        </p:spPr>
        <p:txBody>
          <a:bodyPr/>
          <a:lstStyle/>
          <a:p>
            <a:endParaRPr lang="en-US"/>
          </a:p>
        </p:txBody>
      </p:sp>
      <p:sp>
        <p:nvSpPr>
          <p:cNvPr id="7" name="point">
            <a:extLst>
              <a:ext uri="{FF2B5EF4-FFF2-40B4-BE49-F238E27FC236}">
                <a16:creationId xmlns:a16="http://schemas.microsoft.com/office/drawing/2014/main" id="{98F0349D-96B0-4B58-A485-F37399DF5362}"/>
              </a:ext>
            </a:extLst>
          </p:cNvPr>
          <p:cNvSpPr>
            <a:spLocks noGrp="1"/>
          </p:cNvSpPr>
          <p:nvPr/>
        </p:nvSpPr>
        <p:spPr>
          <a:xfrm>
            <a:off x="3655083" y="2421467"/>
            <a:ext cx="57150" cy="57150"/>
          </a:xfrm>
          <a:prstGeom prst="ellipse">
            <a:avLst/>
          </a:prstGeom>
          <a:solidFill>
            <a:srgbClr val="D74E72"/>
          </a:solidFill>
          <a:ln w="19050">
            <a:solidFill>
              <a:srgbClr val="F8FAFC"/>
            </a:solidFill>
          </a:ln>
        </p:spPr>
        <p:txBody>
          <a:bodyPr/>
          <a:lstStyle/>
          <a:p>
            <a:endParaRPr lang="en-US"/>
          </a:p>
        </p:txBody>
      </p:sp>
      <p:sp>
        <p:nvSpPr>
          <p:cNvPr id="8" name="point">
            <a:extLst>
              <a:ext uri="{FF2B5EF4-FFF2-40B4-BE49-F238E27FC236}">
                <a16:creationId xmlns:a16="http://schemas.microsoft.com/office/drawing/2014/main" id="{5E5F5E65-2A4A-439B-9AA3-84D3330816C0}"/>
              </a:ext>
            </a:extLst>
          </p:cNvPr>
          <p:cNvSpPr>
            <a:spLocks noGrp="1"/>
          </p:cNvSpPr>
          <p:nvPr/>
        </p:nvSpPr>
        <p:spPr>
          <a:xfrm>
            <a:off x="3623004" y="2514071"/>
            <a:ext cx="57150" cy="57150"/>
          </a:xfrm>
          <a:prstGeom prst="ellipse">
            <a:avLst/>
          </a:prstGeom>
          <a:solidFill>
            <a:srgbClr val="D74E72"/>
          </a:solidFill>
          <a:ln w="19050">
            <a:solidFill>
              <a:srgbClr val="F8FAFC"/>
            </a:solidFill>
          </a:ln>
        </p:spPr>
        <p:txBody>
          <a:bodyPr/>
          <a:lstStyle/>
          <a:p>
            <a:endParaRPr lang="en-US"/>
          </a:p>
        </p:txBody>
      </p:sp>
      <p:sp>
        <p:nvSpPr>
          <p:cNvPr id="9" name="point">
            <a:extLst>
              <a:ext uri="{FF2B5EF4-FFF2-40B4-BE49-F238E27FC236}">
                <a16:creationId xmlns:a16="http://schemas.microsoft.com/office/drawing/2014/main" id="{44C612E5-2156-4831-AF9A-552B0F7CD66A}"/>
              </a:ext>
            </a:extLst>
          </p:cNvPr>
          <p:cNvSpPr>
            <a:spLocks noGrp="1"/>
          </p:cNvSpPr>
          <p:nvPr/>
        </p:nvSpPr>
        <p:spPr>
          <a:xfrm>
            <a:off x="3655083" y="2643717"/>
            <a:ext cx="57150" cy="57150"/>
          </a:xfrm>
          <a:prstGeom prst="ellipse">
            <a:avLst/>
          </a:prstGeom>
          <a:solidFill>
            <a:srgbClr val="D74E72"/>
          </a:solidFill>
          <a:ln w="19050">
            <a:solidFill>
              <a:srgbClr val="F8FAFC"/>
            </a:solidFill>
          </a:ln>
        </p:spPr>
        <p:txBody>
          <a:bodyPr/>
          <a:lstStyle/>
          <a:p>
            <a:endParaRPr lang="en-US"/>
          </a:p>
        </p:txBody>
      </p:sp>
      <p:sp>
        <p:nvSpPr>
          <p:cNvPr id="10" name="point">
            <a:extLst>
              <a:ext uri="{FF2B5EF4-FFF2-40B4-BE49-F238E27FC236}">
                <a16:creationId xmlns:a16="http://schemas.microsoft.com/office/drawing/2014/main" id="{7F3868B2-A153-4591-ACF8-5DD4E3230779}"/>
              </a:ext>
            </a:extLst>
          </p:cNvPr>
          <p:cNvSpPr>
            <a:spLocks noGrp="1"/>
          </p:cNvSpPr>
          <p:nvPr/>
        </p:nvSpPr>
        <p:spPr>
          <a:xfrm>
            <a:off x="3623004" y="2736321"/>
            <a:ext cx="57150" cy="57150"/>
          </a:xfrm>
          <a:prstGeom prst="ellipse">
            <a:avLst/>
          </a:prstGeom>
          <a:solidFill>
            <a:srgbClr val="D74E72"/>
          </a:solidFill>
          <a:ln w="19050">
            <a:solidFill>
              <a:srgbClr val="F8FAFC"/>
            </a:solidFill>
          </a:ln>
        </p:spPr>
        <p:txBody>
          <a:bodyPr/>
          <a:lstStyle/>
          <a:p>
            <a:endParaRPr lang="en-US"/>
          </a:p>
        </p:txBody>
      </p:sp>
      <p:sp>
        <p:nvSpPr>
          <p:cNvPr id="11" name="point">
            <a:extLst>
              <a:ext uri="{FF2B5EF4-FFF2-40B4-BE49-F238E27FC236}">
                <a16:creationId xmlns:a16="http://schemas.microsoft.com/office/drawing/2014/main" id="{C8983F8C-7F52-400F-AF1A-27E4B737AF2A}"/>
              </a:ext>
            </a:extLst>
          </p:cNvPr>
          <p:cNvSpPr>
            <a:spLocks noGrp="1"/>
          </p:cNvSpPr>
          <p:nvPr/>
        </p:nvSpPr>
        <p:spPr>
          <a:xfrm>
            <a:off x="3655083" y="2865967"/>
            <a:ext cx="57150" cy="57150"/>
          </a:xfrm>
          <a:prstGeom prst="ellipse">
            <a:avLst/>
          </a:prstGeom>
          <a:solidFill>
            <a:srgbClr val="D74E72"/>
          </a:solidFill>
          <a:ln w="19050">
            <a:solidFill>
              <a:srgbClr val="F8FAFC"/>
            </a:solidFill>
          </a:ln>
        </p:spPr>
        <p:txBody>
          <a:bodyPr/>
          <a:lstStyle/>
          <a:p>
            <a:endParaRPr lang="en-US"/>
          </a:p>
        </p:txBody>
      </p:sp>
      <p:sp>
        <p:nvSpPr>
          <p:cNvPr id="12" name="point">
            <a:extLst>
              <a:ext uri="{FF2B5EF4-FFF2-40B4-BE49-F238E27FC236}">
                <a16:creationId xmlns:a16="http://schemas.microsoft.com/office/drawing/2014/main" id="{ACCE9DCB-1A5F-450F-A365-7D4BF55E67EB}"/>
              </a:ext>
            </a:extLst>
          </p:cNvPr>
          <p:cNvSpPr>
            <a:spLocks noGrp="1"/>
          </p:cNvSpPr>
          <p:nvPr/>
        </p:nvSpPr>
        <p:spPr>
          <a:xfrm>
            <a:off x="3623004" y="2958571"/>
            <a:ext cx="57150" cy="57150"/>
          </a:xfrm>
          <a:prstGeom prst="ellipse">
            <a:avLst/>
          </a:prstGeom>
          <a:solidFill>
            <a:srgbClr val="D74E72"/>
          </a:solidFill>
          <a:ln w="19050">
            <a:solidFill>
              <a:srgbClr val="F8FAFC"/>
            </a:solidFill>
          </a:ln>
        </p:spPr>
        <p:txBody>
          <a:bodyPr/>
          <a:lstStyle/>
          <a:p>
            <a:endParaRPr lang="en-US"/>
          </a:p>
        </p:txBody>
      </p:sp>
      <p:sp>
        <p:nvSpPr>
          <p:cNvPr id="13" name="point">
            <a:extLst>
              <a:ext uri="{FF2B5EF4-FFF2-40B4-BE49-F238E27FC236}">
                <a16:creationId xmlns:a16="http://schemas.microsoft.com/office/drawing/2014/main" id="{B86A5A09-1E4A-4191-85AC-E2EE40F0DEB4}"/>
              </a:ext>
            </a:extLst>
          </p:cNvPr>
          <p:cNvSpPr>
            <a:spLocks noGrp="1"/>
          </p:cNvSpPr>
          <p:nvPr/>
        </p:nvSpPr>
        <p:spPr>
          <a:xfrm>
            <a:off x="3655083" y="3088217"/>
            <a:ext cx="57150" cy="57150"/>
          </a:xfrm>
          <a:prstGeom prst="ellipse">
            <a:avLst/>
          </a:prstGeom>
          <a:solidFill>
            <a:srgbClr val="D74E72"/>
          </a:solidFill>
          <a:ln w="19050">
            <a:solidFill>
              <a:srgbClr val="F8FAFC"/>
            </a:solidFill>
          </a:ln>
        </p:spPr>
        <p:txBody>
          <a:bodyPr/>
          <a:lstStyle/>
          <a:p>
            <a:endParaRPr lang="en-US"/>
          </a:p>
        </p:txBody>
      </p:sp>
      <p:sp>
        <p:nvSpPr>
          <p:cNvPr id="14" name="point">
            <a:extLst>
              <a:ext uri="{FF2B5EF4-FFF2-40B4-BE49-F238E27FC236}">
                <a16:creationId xmlns:a16="http://schemas.microsoft.com/office/drawing/2014/main" id="{B6551BAD-A742-4A69-9527-E28954A4D5A8}"/>
              </a:ext>
            </a:extLst>
          </p:cNvPr>
          <p:cNvSpPr>
            <a:spLocks noGrp="1"/>
          </p:cNvSpPr>
          <p:nvPr/>
        </p:nvSpPr>
        <p:spPr>
          <a:xfrm>
            <a:off x="3623004" y="3180821"/>
            <a:ext cx="57150" cy="57150"/>
          </a:xfrm>
          <a:prstGeom prst="ellipse">
            <a:avLst/>
          </a:prstGeom>
          <a:solidFill>
            <a:srgbClr val="D74E72"/>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EA0276C2-C4FC-45C6-A7E0-81A1500BE46F}"/>
              </a:ext>
            </a:extLst>
          </p:cNvPr>
          <p:cNvSpPr>
            <a:spLocks noGrp="1"/>
          </p:cNvSpPr>
          <p:nvPr/>
        </p:nvSpPr>
        <p:spPr>
          <a:xfrm>
            <a:off x="3655083" y="3310467"/>
            <a:ext cx="57150" cy="57150"/>
          </a:xfrm>
          <a:prstGeom prst="ellipse">
            <a:avLst/>
          </a:prstGeom>
          <a:solidFill>
            <a:srgbClr val="D74E72"/>
          </a:solidFill>
          <a:ln w="19050">
            <a:solidFill>
              <a:srgbClr val="F8FAFC"/>
            </a:solidFill>
          </a:ln>
        </p:spPr>
        <p:txBody>
          <a:bodyPr/>
          <a:lstStyle/>
          <a:p>
            <a:endParaRPr lang="en-US"/>
          </a:p>
        </p:txBody>
      </p:sp>
      <p:sp>
        <p:nvSpPr>
          <p:cNvPr id="16" name="point">
            <a:extLst>
              <a:ext uri="{FF2B5EF4-FFF2-40B4-BE49-F238E27FC236}">
                <a16:creationId xmlns:a16="http://schemas.microsoft.com/office/drawing/2014/main" id="{3F5C4AEB-2BDC-4F1E-AA10-741D014F3724}"/>
              </a:ext>
            </a:extLst>
          </p:cNvPr>
          <p:cNvSpPr>
            <a:spLocks noGrp="1"/>
          </p:cNvSpPr>
          <p:nvPr/>
        </p:nvSpPr>
        <p:spPr>
          <a:xfrm>
            <a:off x="3623004" y="3403071"/>
            <a:ext cx="57150" cy="57150"/>
          </a:xfrm>
          <a:prstGeom prst="ellipse">
            <a:avLst/>
          </a:prstGeom>
          <a:solidFill>
            <a:srgbClr val="D74E72"/>
          </a:solidFill>
          <a:ln w="19050">
            <a:solidFill>
              <a:srgbClr val="F8FAFC"/>
            </a:solidFill>
          </a:ln>
        </p:spPr>
        <p:txBody>
          <a:bodyPr/>
          <a:lstStyle/>
          <a:p>
            <a:endParaRPr lang="en-US"/>
          </a:p>
        </p:txBody>
      </p:sp>
      <p:sp>
        <p:nvSpPr>
          <p:cNvPr id="17" name="point">
            <a:extLst>
              <a:ext uri="{FF2B5EF4-FFF2-40B4-BE49-F238E27FC236}">
                <a16:creationId xmlns:a16="http://schemas.microsoft.com/office/drawing/2014/main" id="{C8085908-406C-4C5E-B864-367507FAAC37}"/>
              </a:ext>
            </a:extLst>
          </p:cNvPr>
          <p:cNvSpPr>
            <a:spLocks noGrp="1"/>
          </p:cNvSpPr>
          <p:nvPr/>
        </p:nvSpPr>
        <p:spPr>
          <a:xfrm>
            <a:off x="3655083" y="3532717"/>
            <a:ext cx="57150" cy="57150"/>
          </a:xfrm>
          <a:prstGeom prst="ellipse">
            <a:avLst/>
          </a:prstGeom>
          <a:solidFill>
            <a:srgbClr val="D74E72"/>
          </a:solidFill>
          <a:ln w="19050">
            <a:solidFill>
              <a:srgbClr val="F8FAFC"/>
            </a:solidFill>
          </a:ln>
        </p:spPr>
        <p:txBody>
          <a:bodyPr/>
          <a:lstStyle/>
          <a:p>
            <a:endParaRPr lang="en-US"/>
          </a:p>
        </p:txBody>
      </p:sp>
      <p:sp>
        <p:nvSpPr>
          <p:cNvPr id="18" name="point">
            <a:extLst>
              <a:ext uri="{FF2B5EF4-FFF2-40B4-BE49-F238E27FC236}">
                <a16:creationId xmlns:a16="http://schemas.microsoft.com/office/drawing/2014/main" id="{B3F45D5C-7F07-46F8-8607-5765DFB43B4C}"/>
              </a:ext>
            </a:extLst>
          </p:cNvPr>
          <p:cNvSpPr>
            <a:spLocks noGrp="1"/>
          </p:cNvSpPr>
          <p:nvPr/>
        </p:nvSpPr>
        <p:spPr>
          <a:xfrm>
            <a:off x="3623004" y="3625321"/>
            <a:ext cx="57150" cy="57150"/>
          </a:xfrm>
          <a:prstGeom prst="ellipse">
            <a:avLst/>
          </a:prstGeom>
          <a:solidFill>
            <a:srgbClr val="D74E72"/>
          </a:solidFill>
          <a:ln w="19050">
            <a:solidFill>
              <a:srgbClr val="F8FAFC"/>
            </a:solidFill>
          </a:ln>
        </p:spPr>
        <p:txBody>
          <a:bodyPr/>
          <a:lstStyle/>
          <a:p>
            <a:endParaRPr lang="en-US"/>
          </a:p>
        </p:txBody>
      </p:sp>
      <p:sp>
        <p:nvSpPr>
          <p:cNvPr id="19" name="point">
            <a:extLst>
              <a:ext uri="{FF2B5EF4-FFF2-40B4-BE49-F238E27FC236}">
                <a16:creationId xmlns:a16="http://schemas.microsoft.com/office/drawing/2014/main" id="{37EB48F1-DC09-463A-B2CE-EF4819618963}"/>
              </a:ext>
            </a:extLst>
          </p:cNvPr>
          <p:cNvSpPr>
            <a:spLocks noGrp="1"/>
          </p:cNvSpPr>
          <p:nvPr/>
        </p:nvSpPr>
        <p:spPr>
          <a:xfrm>
            <a:off x="3655083" y="3754967"/>
            <a:ext cx="57150" cy="57150"/>
          </a:xfrm>
          <a:prstGeom prst="ellipse">
            <a:avLst/>
          </a:prstGeom>
          <a:solidFill>
            <a:srgbClr val="D74E72"/>
          </a:solidFill>
          <a:ln w="19050">
            <a:solidFill>
              <a:srgbClr val="F8FAFC"/>
            </a:solidFill>
          </a:ln>
        </p:spPr>
        <p:txBody>
          <a:bodyPr/>
          <a:lstStyle/>
          <a:p>
            <a:endParaRPr lang="en-US"/>
          </a:p>
        </p:txBody>
      </p:sp>
      <p:sp>
        <p:nvSpPr>
          <p:cNvPr id="20" name="point">
            <a:extLst>
              <a:ext uri="{FF2B5EF4-FFF2-40B4-BE49-F238E27FC236}">
                <a16:creationId xmlns:a16="http://schemas.microsoft.com/office/drawing/2014/main" id="{771B5781-F20A-4910-B6DF-BD9D435734BB}"/>
              </a:ext>
            </a:extLst>
          </p:cNvPr>
          <p:cNvSpPr>
            <a:spLocks noGrp="1"/>
          </p:cNvSpPr>
          <p:nvPr/>
        </p:nvSpPr>
        <p:spPr>
          <a:xfrm>
            <a:off x="3623004" y="3847571"/>
            <a:ext cx="57150" cy="57150"/>
          </a:xfrm>
          <a:prstGeom prst="ellipse">
            <a:avLst/>
          </a:prstGeom>
          <a:solidFill>
            <a:srgbClr val="D74E72"/>
          </a:solidFill>
          <a:ln w="19050">
            <a:solidFill>
              <a:srgbClr val="F8FAFC"/>
            </a:solidFill>
          </a:ln>
        </p:spPr>
        <p:txBody>
          <a:bodyPr/>
          <a:lstStyle/>
          <a:p>
            <a:endParaRPr lang="en-US"/>
          </a:p>
        </p:txBody>
      </p:sp>
      <p:sp>
        <p:nvSpPr>
          <p:cNvPr id="21" name="point">
            <a:extLst>
              <a:ext uri="{FF2B5EF4-FFF2-40B4-BE49-F238E27FC236}">
                <a16:creationId xmlns:a16="http://schemas.microsoft.com/office/drawing/2014/main" id="{A22376C4-CD4E-4236-A445-ABBD13A06907}"/>
              </a:ext>
            </a:extLst>
          </p:cNvPr>
          <p:cNvSpPr>
            <a:spLocks noGrp="1"/>
          </p:cNvSpPr>
          <p:nvPr/>
        </p:nvSpPr>
        <p:spPr>
          <a:xfrm>
            <a:off x="3655083" y="3977217"/>
            <a:ext cx="57150" cy="57150"/>
          </a:xfrm>
          <a:prstGeom prst="ellipse">
            <a:avLst/>
          </a:prstGeom>
          <a:solidFill>
            <a:srgbClr val="D74E72"/>
          </a:solidFill>
          <a:ln w="19050">
            <a:solidFill>
              <a:srgbClr val="F8FAFC"/>
            </a:solidFill>
          </a:ln>
        </p:spPr>
        <p:txBody>
          <a:bodyPr/>
          <a:lstStyle/>
          <a:p>
            <a:endParaRPr lang="en-US"/>
          </a:p>
        </p:txBody>
      </p:sp>
      <p:sp>
        <p:nvSpPr>
          <p:cNvPr id="22" name="point">
            <a:extLst>
              <a:ext uri="{FF2B5EF4-FFF2-40B4-BE49-F238E27FC236}">
                <a16:creationId xmlns:a16="http://schemas.microsoft.com/office/drawing/2014/main" id="{37D7FB32-66F5-46D9-992D-409531775AC4}"/>
              </a:ext>
            </a:extLst>
          </p:cNvPr>
          <p:cNvSpPr>
            <a:spLocks noGrp="1"/>
          </p:cNvSpPr>
          <p:nvPr/>
        </p:nvSpPr>
        <p:spPr>
          <a:xfrm>
            <a:off x="3623004" y="4069821"/>
            <a:ext cx="57150" cy="57150"/>
          </a:xfrm>
          <a:prstGeom prst="ellipse">
            <a:avLst/>
          </a:prstGeom>
          <a:solidFill>
            <a:srgbClr val="D74E72"/>
          </a:solidFill>
          <a:ln w="19050">
            <a:solidFill>
              <a:srgbClr val="F8FAFC"/>
            </a:solidFill>
          </a:ln>
        </p:spPr>
        <p:txBody>
          <a:bodyPr/>
          <a:lstStyle/>
          <a:p>
            <a:endParaRPr lang="en-US"/>
          </a:p>
        </p:txBody>
      </p:sp>
      <p:sp>
        <p:nvSpPr>
          <p:cNvPr id="23" name="point">
            <a:extLst>
              <a:ext uri="{FF2B5EF4-FFF2-40B4-BE49-F238E27FC236}">
                <a16:creationId xmlns:a16="http://schemas.microsoft.com/office/drawing/2014/main" id="{78897B5B-CF9C-4B82-901A-29A01BD59DB5}"/>
              </a:ext>
            </a:extLst>
          </p:cNvPr>
          <p:cNvSpPr>
            <a:spLocks noGrp="1"/>
          </p:cNvSpPr>
          <p:nvPr/>
        </p:nvSpPr>
        <p:spPr>
          <a:xfrm>
            <a:off x="3655083" y="4199467"/>
            <a:ext cx="57150" cy="57150"/>
          </a:xfrm>
          <a:prstGeom prst="ellipse">
            <a:avLst/>
          </a:prstGeom>
          <a:solidFill>
            <a:srgbClr val="D74E72"/>
          </a:solidFill>
          <a:ln w="19050">
            <a:solidFill>
              <a:srgbClr val="F8FAFC"/>
            </a:solidFill>
          </a:ln>
        </p:spPr>
        <p:txBody>
          <a:bodyPr/>
          <a:lstStyle/>
          <a:p>
            <a:endParaRPr lang="en-US"/>
          </a:p>
        </p:txBody>
      </p:sp>
      <p:sp>
        <p:nvSpPr>
          <p:cNvPr id="24" name="point">
            <a:extLst>
              <a:ext uri="{FF2B5EF4-FFF2-40B4-BE49-F238E27FC236}">
                <a16:creationId xmlns:a16="http://schemas.microsoft.com/office/drawing/2014/main" id="{BCA073B8-E472-4F9E-A91C-DA5B66BE6E74}"/>
              </a:ext>
            </a:extLst>
          </p:cNvPr>
          <p:cNvSpPr>
            <a:spLocks noGrp="1"/>
          </p:cNvSpPr>
          <p:nvPr/>
        </p:nvSpPr>
        <p:spPr>
          <a:xfrm>
            <a:off x="3623004" y="4292071"/>
            <a:ext cx="57150" cy="57150"/>
          </a:xfrm>
          <a:prstGeom prst="ellipse">
            <a:avLst/>
          </a:prstGeom>
          <a:solidFill>
            <a:srgbClr val="D74E72"/>
          </a:solidFill>
          <a:ln w="19050">
            <a:solidFill>
              <a:srgbClr val="F8FAFC"/>
            </a:solidFill>
          </a:ln>
        </p:spPr>
        <p:txBody>
          <a:bodyPr/>
          <a:lstStyle/>
          <a:p>
            <a:endParaRPr lang="en-US"/>
          </a:p>
        </p:txBody>
      </p:sp>
      <p:sp>
        <p:nvSpPr>
          <p:cNvPr id="25" name="point">
            <a:extLst>
              <a:ext uri="{FF2B5EF4-FFF2-40B4-BE49-F238E27FC236}">
                <a16:creationId xmlns:a16="http://schemas.microsoft.com/office/drawing/2014/main" id="{FC3FE066-D402-4816-9729-D1CE68F461D9}"/>
              </a:ext>
            </a:extLst>
          </p:cNvPr>
          <p:cNvSpPr>
            <a:spLocks noGrp="1"/>
          </p:cNvSpPr>
          <p:nvPr/>
        </p:nvSpPr>
        <p:spPr>
          <a:xfrm>
            <a:off x="3719241" y="2458508"/>
            <a:ext cx="57150" cy="57150"/>
          </a:xfrm>
          <a:prstGeom prst="ellipse">
            <a:avLst/>
          </a:prstGeom>
          <a:solidFill>
            <a:srgbClr val="D74E72"/>
          </a:solidFill>
          <a:ln w="19050">
            <a:solidFill>
              <a:srgbClr val="F8FAFC"/>
            </a:solidFill>
          </a:ln>
        </p:spPr>
        <p:txBody>
          <a:bodyPr/>
          <a:lstStyle/>
          <a:p>
            <a:endParaRPr lang="en-US"/>
          </a:p>
        </p:txBody>
      </p:sp>
      <p:sp>
        <p:nvSpPr>
          <p:cNvPr id="26" name="point">
            <a:extLst>
              <a:ext uri="{FF2B5EF4-FFF2-40B4-BE49-F238E27FC236}">
                <a16:creationId xmlns:a16="http://schemas.microsoft.com/office/drawing/2014/main" id="{22E35EBA-11E2-49BC-8F4B-0E033CA353FF}"/>
              </a:ext>
            </a:extLst>
          </p:cNvPr>
          <p:cNvSpPr>
            <a:spLocks noGrp="1"/>
          </p:cNvSpPr>
          <p:nvPr/>
        </p:nvSpPr>
        <p:spPr>
          <a:xfrm>
            <a:off x="3751320" y="2588154"/>
            <a:ext cx="57150" cy="57150"/>
          </a:xfrm>
          <a:prstGeom prst="ellipse">
            <a:avLst/>
          </a:prstGeom>
          <a:solidFill>
            <a:srgbClr val="D74E72"/>
          </a:solidFill>
          <a:ln w="19050">
            <a:solidFill>
              <a:srgbClr val="F8FAFC"/>
            </a:solidFill>
          </a:ln>
        </p:spPr>
        <p:txBody>
          <a:bodyPr/>
          <a:lstStyle/>
          <a:p>
            <a:endParaRPr lang="en-US"/>
          </a:p>
        </p:txBody>
      </p:sp>
      <p:sp>
        <p:nvSpPr>
          <p:cNvPr id="27" name="point">
            <a:extLst>
              <a:ext uri="{FF2B5EF4-FFF2-40B4-BE49-F238E27FC236}">
                <a16:creationId xmlns:a16="http://schemas.microsoft.com/office/drawing/2014/main" id="{28FB4139-08B4-49A3-A25B-0F10645B66C7}"/>
              </a:ext>
            </a:extLst>
          </p:cNvPr>
          <p:cNvSpPr>
            <a:spLocks noGrp="1"/>
          </p:cNvSpPr>
          <p:nvPr/>
        </p:nvSpPr>
        <p:spPr>
          <a:xfrm>
            <a:off x="3719241" y="2680758"/>
            <a:ext cx="57150" cy="57150"/>
          </a:xfrm>
          <a:prstGeom prst="ellipse">
            <a:avLst/>
          </a:prstGeom>
          <a:solidFill>
            <a:srgbClr val="D74E72"/>
          </a:solidFill>
          <a:ln w="19050">
            <a:solidFill>
              <a:srgbClr val="F8FAFC"/>
            </a:solidFill>
          </a:ln>
        </p:spPr>
        <p:txBody>
          <a:bodyPr/>
          <a:lstStyle/>
          <a:p>
            <a:endParaRPr lang="en-US"/>
          </a:p>
        </p:txBody>
      </p:sp>
      <p:sp>
        <p:nvSpPr>
          <p:cNvPr id="28" name="point">
            <a:extLst>
              <a:ext uri="{FF2B5EF4-FFF2-40B4-BE49-F238E27FC236}">
                <a16:creationId xmlns:a16="http://schemas.microsoft.com/office/drawing/2014/main" id="{B5B9FCA3-FBE8-4270-9787-777D2823E89B}"/>
              </a:ext>
            </a:extLst>
          </p:cNvPr>
          <p:cNvSpPr>
            <a:spLocks noGrp="1"/>
          </p:cNvSpPr>
          <p:nvPr/>
        </p:nvSpPr>
        <p:spPr>
          <a:xfrm>
            <a:off x="3751320" y="2810404"/>
            <a:ext cx="57150" cy="57150"/>
          </a:xfrm>
          <a:prstGeom prst="ellipse">
            <a:avLst/>
          </a:prstGeom>
          <a:solidFill>
            <a:srgbClr val="D74E72"/>
          </a:solidFill>
          <a:ln w="19050">
            <a:solidFill>
              <a:srgbClr val="F8FAFC"/>
            </a:solidFill>
          </a:ln>
        </p:spPr>
        <p:txBody>
          <a:bodyPr/>
          <a:lstStyle/>
          <a:p>
            <a:endParaRPr lang="en-US"/>
          </a:p>
        </p:txBody>
      </p:sp>
      <p:sp>
        <p:nvSpPr>
          <p:cNvPr id="29" name="point">
            <a:extLst>
              <a:ext uri="{FF2B5EF4-FFF2-40B4-BE49-F238E27FC236}">
                <a16:creationId xmlns:a16="http://schemas.microsoft.com/office/drawing/2014/main" id="{7859B562-2B52-4B2A-B733-0DC063A0D461}"/>
              </a:ext>
            </a:extLst>
          </p:cNvPr>
          <p:cNvSpPr>
            <a:spLocks noGrp="1"/>
          </p:cNvSpPr>
          <p:nvPr/>
        </p:nvSpPr>
        <p:spPr>
          <a:xfrm>
            <a:off x="3719241" y="2903008"/>
            <a:ext cx="57150" cy="57150"/>
          </a:xfrm>
          <a:prstGeom prst="ellipse">
            <a:avLst/>
          </a:prstGeom>
          <a:solidFill>
            <a:srgbClr val="D74E72"/>
          </a:solidFill>
          <a:ln w="19050">
            <a:solidFill>
              <a:srgbClr val="F8FAFC"/>
            </a:solidFill>
          </a:ln>
        </p:spPr>
        <p:txBody>
          <a:bodyPr/>
          <a:lstStyle/>
          <a:p>
            <a:endParaRPr lang="en-US"/>
          </a:p>
        </p:txBody>
      </p:sp>
      <p:sp>
        <p:nvSpPr>
          <p:cNvPr id="30" name="point">
            <a:extLst>
              <a:ext uri="{FF2B5EF4-FFF2-40B4-BE49-F238E27FC236}">
                <a16:creationId xmlns:a16="http://schemas.microsoft.com/office/drawing/2014/main" id="{F41E3B49-F17D-49F4-8D6D-B066E8BF9F0C}"/>
              </a:ext>
            </a:extLst>
          </p:cNvPr>
          <p:cNvSpPr>
            <a:spLocks noGrp="1"/>
          </p:cNvSpPr>
          <p:nvPr/>
        </p:nvSpPr>
        <p:spPr>
          <a:xfrm>
            <a:off x="3751320" y="3032654"/>
            <a:ext cx="57150" cy="57150"/>
          </a:xfrm>
          <a:prstGeom prst="ellipse">
            <a:avLst/>
          </a:prstGeom>
          <a:solidFill>
            <a:srgbClr val="D74E72"/>
          </a:solidFill>
          <a:ln w="19050">
            <a:solidFill>
              <a:srgbClr val="F8FAFC"/>
            </a:solidFill>
          </a:ln>
        </p:spPr>
        <p:txBody>
          <a:bodyPr/>
          <a:lstStyle/>
          <a:p>
            <a:endParaRPr lang="en-US"/>
          </a:p>
        </p:txBody>
      </p:sp>
      <p:sp>
        <p:nvSpPr>
          <p:cNvPr id="31" name="point">
            <a:extLst>
              <a:ext uri="{FF2B5EF4-FFF2-40B4-BE49-F238E27FC236}">
                <a16:creationId xmlns:a16="http://schemas.microsoft.com/office/drawing/2014/main" id="{1320A99F-C1D5-4DA8-B4EE-378332BA2635}"/>
              </a:ext>
            </a:extLst>
          </p:cNvPr>
          <p:cNvSpPr>
            <a:spLocks noGrp="1"/>
          </p:cNvSpPr>
          <p:nvPr/>
        </p:nvSpPr>
        <p:spPr>
          <a:xfrm>
            <a:off x="3719241" y="3125258"/>
            <a:ext cx="57150" cy="57150"/>
          </a:xfrm>
          <a:prstGeom prst="ellipse">
            <a:avLst/>
          </a:prstGeom>
          <a:solidFill>
            <a:srgbClr val="D74E72"/>
          </a:solidFill>
          <a:ln w="19050">
            <a:solidFill>
              <a:srgbClr val="F8FAFC"/>
            </a:solidFill>
          </a:ln>
        </p:spPr>
        <p:txBody>
          <a:bodyPr/>
          <a:lstStyle/>
          <a:p>
            <a:endParaRPr lang="en-US"/>
          </a:p>
        </p:txBody>
      </p:sp>
      <p:sp>
        <p:nvSpPr>
          <p:cNvPr id="32" name="point">
            <a:extLst>
              <a:ext uri="{FF2B5EF4-FFF2-40B4-BE49-F238E27FC236}">
                <a16:creationId xmlns:a16="http://schemas.microsoft.com/office/drawing/2014/main" id="{A2F25F76-9D84-4144-ADE7-6ADE96FFF6D1}"/>
              </a:ext>
            </a:extLst>
          </p:cNvPr>
          <p:cNvSpPr>
            <a:spLocks noGrp="1"/>
          </p:cNvSpPr>
          <p:nvPr/>
        </p:nvSpPr>
        <p:spPr>
          <a:xfrm>
            <a:off x="3751320" y="3254904"/>
            <a:ext cx="57150" cy="57150"/>
          </a:xfrm>
          <a:prstGeom prst="ellipse">
            <a:avLst/>
          </a:prstGeom>
          <a:solidFill>
            <a:srgbClr val="D74E72"/>
          </a:solidFill>
          <a:ln w="19050">
            <a:solidFill>
              <a:srgbClr val="F8FAFC"/>
            </a:solidFill>
          </a:ln>
        </p:spPr>
        <p:txBody>
          <a:bodyPr/>
          <a:lstStyle/>
          <a:p>
            <a:endParaRPr lang="en-US"/>
          </a:p>
        </p:txBody>
      </p:sp>
      <p:sp>
        <p:nvSpPr>
          <p:cNvPr id="33" name="point">
            <a:extLst>
              <a:ext uri="{FF2B5EF4-FFF2-40B4-BE49-F238E27FC236}">
                <a16:creationId xmlns:a16="http://schemas.microsoft.com/office/drawing/2014/main" id="{404F2159-5182-4115-9480-C7B45631073C}"/>
              </a:ext>
            </a:extLst>
          </p:cNvPr>
          <p:cNvSpPr>
            <a:spLocks noGrp="1"/>
          </p:cNvSpPr>
          <p:nvPr/>
        </p:nvSpPr>
        <p:spPr>
          <a:xfrm>
            <a:off x="3719241" y="3347508"/>
            <a:ext cx="57150" cy="57150"/>
          </a:xfrm>
          <a:prstGeom prst="ellipse">
            <a:avLst/>
          </a:prstGeom>
          <a:solidFill>
            <a:srgbClr val="D74E72"/>
          </a:solidFill>
          <a:ln w="19050">
            <a:solidFill>
              <a:srgbClr val="F8FAFC"/>
            </a:solidFill>
          </a:ln>
        </p:spPr>
        <p:txBody>
          <a:bodyPr/>
          <a:lstStyle/>
          <a:p>
            <a:endParaRPr lang="en-US"/>
          </a:p>
        </p:txBody>
      </p:sp>
      <p:sp>
        <p:nvSpPr>
          <p:cNvPr id="34" name="point">
            <a:extLst>
              <a:ext uri="{FF2B5EF4-FFF2-40B4-BE49-F238E27FC236}">
                <a16:creationId xmlns:a16="http://schemas.microsoft.com/office/drawing/2014/main" id="{64D570F8-9457-4D12-8D4A-DF5D05924639}"/>
              </a:ext>
            </a:extLst>
          </p:cNvPr>
          <p:cNvSpPr>
            <a:spLocks noGrp="1"/>
          </p:cNvSpPr>
          <p:nvPr/>
        </p:nvSpPr>
        <p:spPr>
          <a:xfrm>
            <a:off x="3751320" y="3477154"/>
            <a:ext cx="57150" cy="57150"/>
          </a:xfrm>
          <a:prstGeom prst="ellipse">
            <a:avLst/>
          </a:prstGeom>
          <a:solidFill>
            <a:srgbClr val="D74E72"/>
          </a:solidFill>
          <a:ln w="19050">
            <a:solidFill>
              <a:srgbClr val="F8FAFC"/>
            </a:solidFill>
          </a:ln>
        </p:spPr>
        <p:txBody>
          <a:bodyPr/>
          <a:lstStyle/>
          <a:p>
            <a:endParaRPr lang="en-US"/>
          </a:p>
        </p:txBody>
      </p:sp>
      <p:sp>
        <p:nvSpPr>
          <p:cNvPr id="35" name="point">
            <a:extLst>
              <a:ext uri="{FF2B5EF4-FFF2-40B4-BE49-F238E27FC236}">
                <a16:creationId xmlns:a16="http://schemas.microsoft.com/office/drawing/2014/main" id="{2527E7DA-F521-40E5-9E58-1C2067877036}"/>
              </a:ext>
            </a:extLst>
          </p:cNvPr>
          <p:cNvSpPr>
            <a:spLocks noGrp="1"/>
          </p:cNvSpPr>
          <p:nvPr/>
        </p:nvSpPr>
        <p:spPr>
          <a:xfrm>
            <a:off x="3719241" y="3569758"/>
            <a:ext cx="57150" cy="57150"/>
          </a:xfrm>
          <a:prstGeom prst="ellipse">
            <a:avLst/>
          </a:prstGeom>
          <a:solidFill>
            <a:srgbClr val="D74E72"/>
          </a:solidFill>
          <a:ln w="19050">
            <a:solidFill>
              <a:srgbClr val="F8FAFC"/>
            </a:solidFill>
          </a:ln>
        </p:spPr>
        <p:txBody>
          <a:bodyPr/>
          <a:lstStyle/>
          <a:p>
            <a:endParaRPr lang="en-US"/>
          </a:p>
        </p:txBody>
      </p:sp>
      <p:sp>
        <p:nvSpPr>
          <p:cNvPr id="36" name="point">
            <a:extLst>
              <a:ext uri="{FF2B5EF4-FFF2-40B4-BE49-F238E27FC236}">
                <a16:creationId xmlns:a16="http://schemas.microsoft.com/office/drawing/2014/main" id="{02B2C01A-CA52-4157-A534-5051A9A82550}"/>
              </a:ext>
            </a:extLst>
          </p:cNvPr>
          <p:cNvSpPr>
            <a:spLocks noGrp="1"/>
          </p:cNvSpPr>
          <p:nvPr/>
        </p:nvSpPr>
        <p:spPr>
          <a:xfrm>
            <a:off x="3751320" y="3699404"/>
            <a:ext cx="57150" cy="57150"/>
          </a:xfrm>
          <a:prstGeom prst="ellipse">
            <a:avLst/>
          </a:prstGeom>
          <a:solidFill>
            <a:srgbClr val="D74E72"/>
          </a:solidFill>
          <a:ln w="19050">
            <a:solidFill>
              <a:srgbClr val="F8FAFC"/>
            </a:solidFill>
          </a:ln>
        </p:spPr>
        <p:txBody>
          <a:bodyPr/>
          <a:lstStyle/>
          <a:p>
            <a:endParaRPr lang="en-US"/>
          </a:p>
        </p:txBody>
      </p:sp>
      <p:sp>
        <p:nvSpPr>
          <p:cNvPr id="37" name="point">
            <a:extLst>
              <a:ext uri="{FF2B5EF4-FFF2-40B4-BE49-F238E27FC236}">
                <a16:creationId xmlns:a16="http://schemas.microsoft.com/office/drawing/2014/main" id="{5553731F-FC72-4459-926F-48CC61AEF67E}"/>
              </a:ext>
            </a:extLst>
          </p:cNvPr>
          <p:cNvSpPr>
            <a:spLocks noGrp="1"/>
          </p:cNvSpPr>
          <p:nvPr/>
        </p:nvSpPr>
        <p:spPr>
          <a:xfrm>
            <a:off x="3719241" y="3792008"/>
            <a:ext cx="57150" cy="57150"/>
          </a:xfrm>
          <a:prstGeom prst="ellipse">
            <a:avLst/>
          </a:prstGeom>
          <a:solidFill>
            <a:srgbClr val="D74E72"/>
          </a:solidFill>
          <a:ln w="19050">
            <a:solidFill>
              <a:srgbClr val="F8FAFC"/>
            </a:solidFill>
          </a:ln>
        </p:spPr>
        <p:txBody>
          <a:bodyPr/>
          <a:lstStyle/>
          <a:p>
            <a:endParaRPr lang="en-US"/>
          </a:p>
        </p:txBody>
      </p:sp>
      <p:sp>
        <p:nvSpPr>
          <p:cNvPr id="38" name="point">
            <a:extLst>
              <a:ext uri="{FF2B5EF4-FFF2-40B4-BE49-F238E27FC236}">
                <a16:creationId xmlns:a16="http://schemas.microsoft.com/office/drawing/2014/main" id="{3EE2B15C-BDA7-4CDB-98CD-60B97B063604}"/>
              </a:ext>
            </a:extLst>
          </p:cNvPr>
          <p:cNvSpPr>
            <a:spLocks noGrp="1"/>
          </p:cNvSpPr>
          <p:nvPr/>
        </p:nvSpPr>
        <p:spPr>
          <a:xfrm>
            <a:off x="3751320" y="3921654"/>
            <a:ext cx="57150" cy="57150"/>
          </a:xfrm>
          <a:prstGeom prst="ellipse">
            <a:avLst/>
          </a:prstGeom>
          <a:solidFill>
            <a:srgbClr val="D74E72"/>
          </a:solidFill>
          <a:ln w="19050">
            <a:solidFill>
              <a:srgbClr val="F8FAFC"/>
            </a:solidFill>
          </a:ln>
        </p:spPr>
        <p:txBody>
          <a:bodyPr/>
          <a:lstStyle/>
          <a:p>
            <a:endParaRPr lang="en-US"/>
          </a:p>
        </p:txBody>
      </p:sp>
      <p:sp>
        <p:nvSpPr>
          <p:cNvPr id="39" name="point">
            <a:extLst>
              <a:ext uri="{FF2B5EF4-FFF2-40B4-BE49-F238E27FC236}">
                <a16:creationId xmlns:a16="http://schemas.microsoft.com/office/drawing/2014/main" id="{B511AFBF-441B-421D-ACBA-D89041258D94}"/>
              </a:ext>
            </a:extLst>
          </p:cNvPr>
          <p:cNvSpPr>
            <a:spLocks noGrp="1"/>
          </p:cNvSpPr>
          <p:nvPr/>
        </p:nvSpPr>
        <p:spPr>
          <a:xfrm>
            <a:off x="3719241" y="4014258"/>
            <a:ext cx="57150" cy="57150"/>
          </a:xfrm>
          <a:prstGeom prst="ellipse">
            <a:avLst/>
          </a:prstGeom>
          <a:solidFill>
            <a:srgbClr val="D74E72"/>
          </a:solidFill>
          <a:ln w="19050">
            <a:solidFill>
              <a:srgbClr val="F8FAFC"/>
            </a:solidFill>
          </a:ln>
        </p:spPr>
        <p:txBody>
          <a:bodyPr/>
          <a:lstStyle/>
          <a:p>
            <a:endParaRPr lang="en-US"/>
          </a:p>
        </p:txBody>
      </p:sp>
      <p:sp>
        <p:nvSpPr>
          <p:cNvPr id="40" name="point">
            <a:extLst>
              <a:ext uri="{FF2B5EF4-FFF2-40B4-BE49-F238E27FC236}">
                <a16:creationId xmlns:a16="http://schemas.microsoft.com/office/drawing/2014/main" id="{E2C377E9-FBAA-4632-8260-8DA40AE68317}"/>
              </a:ext>
            </a:extLst>
          </p:cNvPr>
          <p:cNvSpPr>
            <a:spLocks noGrp="1"/>
          </p:cNvSpPr>
          <p:nvPr/>
        </p:nvSpPr>
        <p:spPr>
          <a:xfrm>
            <a:off x="3751320" y="4143904"/>
            <a:ext cx="57150" cy="57150"/>
          </a:xfrm>
          <a:prstGeom prst="ellipse">
            <a:avLst/>
          </a:prstGeom>
          <a:solidFill>
            <a:srgbClr val="D74E72"/>
          </a:solidFill>
          <a:ln w="19050">
            <a:solidFill>
              <a:srgbClr val="F8FAFC"/>
            </a:solidFill>
          </a:ln>
        </p:spPr>
        <p:txBody>
          <a:bodyPr/>
          <a:lstStyle/>
          <a:p>
            <a:endParaRPr lang="en-US"/>
          </a:p>
        </p:txBody>
      </p:sp>
      <p:sp>
        <p:nvSpPr>
          <p:cNvPr id="41" name="point">
            <a:extLst>
              <a:ext uri="{FF2B5EF4-FFF2-40B4-BE49-F238E27FC236}">
                <a16:creationId xmlns:a16="http://schemas.microsoft.com/office/drawing/2014/main" id="{50D00FE6-FF19-4756-95DA-40415CDCC894}"/>
              </a:ext>
            </a:extLst>
          </p:cNvPr>
          <p:cNvSpPr>
            <a:spLocks noGrp="1"/>
          </p:cNvSpPr>
          <p:nvPr/>
        </p:nvSpPr>
        <p:spPr>
          <a:xfrm>
            <a:off x="3719241" y="4236508"/>
            <a:ext cx="57150" cy="57150"/>
          </a:xfrm>
          <a:prstGeom prst="ellipse">
            <a:avLst/>
          </a:prstGeom>
          <a:solidFill>
            <a:srgbClr val="D74E72"/>
          </a:solidFill>
          <a:ln w="19050">
            <a:solidFill>
              <a:srgbClr val="F8FAFC"/>
            </a:solidFill>
          </a:ln>
        </p:spPr>
        <p:txBody>
          <a:bodyPr/>
          <a:lstStyle/>
          <a:p>
            <a:endParaRPr lang="en-US"/>
          </a:p>
        </p:txBody>
      </p:sp>
      <p:sp>
        <p:nvSpPr>
          <p:cNvPr id="42" name="point">
            <a:extLst>
              <a:ext uri="{FF2B5EF4-FFF2-40B4-BE49-F238E27FC236}">
                <a16:creationId xmlns:a16="http://schemas.microsoft.com/office/drawing/2014/main" id="{C281F699-00A7-4F59-9698-004E2C883F22}"/>
              </a:ext>
            </a:extLst>
          </p:cNvPr>
          <p:cNvSpPr>
            <a:spLocks noGrp="1"/>
          </p:cNvSpPr>
          <p:nvPr/>
        </p:nvSpPr>
        <p:spPr>
          <a:xfrm>
            <a:off x="3815478" y="2625196"/>
            <a:ext cx="57150" cy="57150"/>
          </a:xfrm>
          <a:prstGeom prst="ellipse">
            <a:avLst/>
          </a:prstGeom>
          <a:solidFill>
            <a:srgbClr val="D74E72"/>
          </a:solidFill>
          <a:ln w="19050">
            <a:solidFill>
              <a:srgbClr val="F8FAFC"/>
            </a:solidFill>
          </a:ln>
        </p:spPr>
        <p:txBody>
          <a:bodyPr/>
          <a:lstStyle/>
          <a:p>
            <a:endParaRPr lang="en-US"/>
          </a:p>
        </p:txBody>
      </p:sp>
      <p:sp>
        <p:nvSpPr>
          <p:cNvPr id="43" name="point">
            <a:extLst>
              <a:ext uri="{FF2B5EF4-FFF2-40B4-BE49-F238E27FC236}">
                <a16:creationId xmlns:a16="http://schemas.microsoft.com/office/drawing/2014/main" id="{CF919691-E2F7-45AF-A137-51FA9768287B}"/>
              </a:ext>
            </a:extLst>
          </p:cNvPr>
          <p:cNvSpPr>
            <a:spLocks noGrp="1"/>
          </p:cNvSpPr>
          <p:nvPr/>
        </p:nvSpPr>
        <p:spPr>
          <a:xfrm>
            <a:off x="3847557" y="2754842"/>
            <a:ext cx="57150" cy="57150"/>
          </a:xfrm>
          <a:prstGeom prst="ellipse">
            <a:avLst/>
          </a:prstGeom>
          <a:solidFill>
            <a:srgbClr val="D74E72"/>
          </a:solidFill>
          <a:ln w="19050">
            <a:solidFill>
              <a:srgbClr val="F8FAFC"/>
            </a:solidFill>
          </a:ln>
        </p:spPr>
        <p:txBody>
          <a:bodyPr/>
          <a:lstStyle/>
          <a:p>
            <a:endParaRPr lang="en-US"/>
          </a:p>
        </p:txBody>
      </p:sp>
      <p:sp>
        <p:nvSpPr>
          <p:cNvPr id="44" name="point">
            <a:extLst>
              <a:ext uri="{FF2B5EF4-FFF2-40B4-BE49-F238E27FC236}">
                <a16:creationId xmlns:a16="http://schemas.microsoft.com/office/drawing/2014/main" id="{F3F74252-8953-4D6A-A0BE-2652DBC8ABAD}"/>
              </a:ext>
            </a:extLst>
          </p:cNvPr>
          <p:cNvSpPr>
            <a:spLocks noGrp="1"/>
          </p:cNvSpPr>
          <p:nvPr/>
        </p:nvSpPr>
        <p:spPr>
          <a:xfrm>
            <a:off x="3815478" y="2847446"/>
            <a:ext cx="57150" cy="57150"/>
          </a:xfrm>
          <a:prstGeom prst="ellipse">
            <a:avLst/>
          </a:prstGeom>
          <a:solidFill>
            <a:srgbClr val="D74E72"/>
          </a:solidFill>
          <a:ln w="19050">
            <a:solidFill>
              <a:srgbClr val="F8FAFC"/>
            </a:solidFill>
          </a:ln>
        </p:spPr>
        <p:txBody>
          <a:bodyPr/>
          <a:lstStyle/>
          <a:p>
            <a:endParaRPr lang="en-US"/>
          </a:p>
        </p:txBody>
      </p:sp>
      <p:sp>
        <p:nvSpPr>
          <p:cNvPr id="45" name="point">
            <a:extLst>
              <a:ext uri="{FF2B5EF4-FFF2-40B4-BE49-F238E27FC236}">
                <a16:creationId xmlns:a16="http://schemas.microsoft.com/office/drawing/2014/main" id="{6D8A338F-0E8D-4DE3-808F-D266B1A3CC54}"/>
              </a:ext>
            </a:extLst>
          </p:cNvPr>
          <p:cNvSpPr>
            <a:spLocks noGrp="1"/>
          </p:cNvSpPr>
          <p:nvPr/>
        </p:nvSpPr>
        <p:spPr>
          <a:xfrm>
            <a:off x="3847557" y="2977092"/>
            <a:ext cx="57150" cy="57150"/>
          </a:xfrm>
          <a:prstGeom prst="ellipse">
            <a:avLst/>
          </a:prstGeom>
          <a:solidFill>
            <a:srgbClr val="D74E72"/>
          </a:solidFill>
          <a:ln w="19050">
            <a:solidFill>
              <a:srgbClr val="F8FAFC"/>
            </a:solidFill>
          </a:ln>
        </p:spPr>
        <p:txBody>
          <a:bodyPr/>
          <a:lstStyle/>
          <a:p>
            <a:endParaRPr lang="en-US"/>
          </a:p>
        </p:txBody>
      </p:sp>
      <p:sp>
        <p:nvSpPr>
          <p:cNvPr id="46" name="point">
            <a:extLst>
              <a:ext uri="{FF2B5EF4-FFF2-40B4-BE49-F238E27FC236}">
                <a16:creationId xmlns:a16="http://schemas.microsoft.com/office/drawing/2014/main" id="{1C38FF82-A31F-49AA-B822-7D4B6E102313}"/>
              </a:ext>
            </a:extLst>
          </p:cNvPr>
          <p:cNvSpPr>
            <a:spLocks noGrp="1"/>
          </p:cNvSpPr>
          <p:nvPr/>
        </p:nvSpPr>
        <p:spPr>
          <a:xfrm>
            <a:off x="3815478" y="3069696"/>
            <a:ext cx="57150" cy="57150"/>
          </a:xfrm>
          <a:prstGeom prst="ellipse">
            <a:avLst/>
          </a:prstGeom>
          <a:solidFill>
            <a:srgbClr val="D74E72"/>
          </a:solidFill>
          <a:ln w="19050">
            <a:solidFill>
              <a:srgbClr val="F8FAFC"/>
            </a:solidFill>
          </a:ln>
        </p:spPr>
        <p:txBody>
          <a:bodyPr/>
          <a:lstStyle/>
          <a:p>
            <a:endParaRPr lang="en-US"/>
          </a:p>
        </p:txBody>
      </p:sp>
      <p:sp>
        <p:nvSpPr>
          <p:cNvPr id="47" name="point">
            <a:extLst>
              <a:ext uri="{FF2B5EF4-FFF2-40B4-BE49-F238E27FC236}">
                <a16:creationId xmlns:a16="http://schemas.microsoft.com/office/drawing/2014/main" id="{1B66889E-2A9D-4E3C-9E56-01E8D96F488A}"/>
              </a:ext>
            </a:extLst>
          </p:cNvPr>
          <p:cNvSpPr>
            <a:spLocks noGrp="1"/>
          </p:cNvSpPr>
          <p:nvPr/>
        </p:nvSpPr>
        <p:spPr>
          <a:xfrm>
            <a:off x="3847557" y="3199342"/>
            <a:ext cx="57150" cy="57150"/>
          </a:xfrm>
          <a:prstGeom prst="ellipse">
            <a:avLst/>
          </a:prstGeom>
          <a:solidFill>
            <a:srgbClr val="D74E72"/>
          </a:solidFill>
          <a:ln w="19050">
            <a:solidFill>
              <a:srgbClr val="F8FAFC"/>
            </a:solidFill>
          </a:ln>
        </p:spPr>
        <p:txBody>
          <a:bodyPr/>
          <a:lstStyle/>
          <a:p>
            <a:endParaRPr lang="en-US"/>
          </a:p>
        </p:txBody>
      </p:sp>
      <p:sp>
        <p:nvSpPr>
          <p:cNvPr id="48" name="point">
            <a:extLst>
              <a:ext uri="{FF2B5EF4-FFF2-40B4-BE49-F238E27FC236}">
                <a16:creationId xmlns:a16="http://schemas.microsoft.com/office/drawing/2014/main" id="{C0B57F7B-B7AE-41FD-B864-341FDE199963}"/>
              </a:ext>
            </a:extLst>
          </p:cNvPr>
          <p:cNvSpPr>
            <a:spLocks noGrp="1"/>
          </p:cNvSpPr>
          <p:nvPr/>
        </p:nvSpPr>
        <p:spPr>
          <a:xfrm>
            <a:off x="3815478" y="3291946"/>
            <a:ext cx="57150" cy="57150"/>
          </a:xfrm>
          <a:prstGeom prst="ellipse">
            <a:avLst/>
          </a:prstGeom>
          <a:solidFill>
            <a:srgbClr val="D74E72"/>
          </a:solidFill>
          <a:ln w="19050">
            <a:solidFill>
              <a:srgbClr val="F8FAFC"/>
            </a:solidFill>
          </a:ln>
        </p:spPr>
        <p:txBody>
          <a:bodyPr/>
          <a:lstStyle/>
          <a:p>
            <a:endParaRPr lang="en-US"/>
          </a:p>
        </p:txBody>
      </p:sp>
      <p:sp>
        <p:nvSpPr>
          <p:cNvPr id="49" name="point">
            <a:extLst>
              <a:ext uri="{FF2B5EF4-FFF2-40B4-BE49-F238E27FC236}">
                <a16:creationId xmlns:a16="http://schemas.microsoft.com/office/drawing/2014/main" id="{82D8BD6A-AD57-4FCB-9684-C837760EFF25}"/>
              </a:ext>
            </a:extLst>
          </p:cNvPr>
          <p:cNvSpPr>
            <a:spLocks noGrp="1"/>
          </p:cNvSpPr>
          <p:nvPr/>
        </p:nvSpPr>
        <p:spPr>
          <a:xfrm>
            <a:off x="3847557" y="3421592"/>
            <a:ext cx="57150" cy="57150"/>
          </a:xfrm>
          <a:prstGeom prst="ellipse">
            <a:avLst/>
          </a:prstGeom>
          <a:solidFill>
            <a:srgbClr val="D74E72"/>
          </a:solidFill>
          <a:ln w="19050">
            <a:solidFill>
              <a:srgbClr val="F8FAFC"/>
            </a:solidFill>
          </a:ln>
        </p:spPr>
        <p:txBody>
          <a:bodyPr/>
          <a:lstStyle/>
          <a:p>
            <a:endParaRPr lang="en-US"/>
          </a:p>
        </p:txBody>
      </p:sp>
      <p:sp>
        <p:nvSpPr>
          <p:cNvPr id="50" name="point">
            <a:extLst>
              <a:ext uri="{FF2B5EF4-FFF2-40B4-BE49-F238E27FC236}">
                <a16:creationId xmlns:a16="http://schemas.microsoft.com/office/drawing/2014/main" id="{0F9DC197-17D9-400B-973B-391A79E9161A}"/>
              </a:ext>
            </a:extLst>
          </p:cNvPr>
          <p:cNvSpPr>
            <a:spLocks noGrp="1"/>
          </p:cNvSpPr>
          <p:nvPr/>
        </p:nvSpPr>
        <p:spPr>
          <a:xfrm>
            <a:off x="3815478" y="3514196"/>
            <a:ext cx="57150" cy="57150"/>
          </a:xfrm>
          <a:prstGeom prst="ellipse">
            <a:avLst/>
          </a:prstGeom>
          <a:solidFill>
            <a:srgbClr val="D74E72"/>
          </a:solidFill>
          <a:ln w="19050">
            <a:solidFill>
              <a:srgbClr val="F8FAFC"/>
            </a:solidFill>
          </a:ln>
        </p:spPr>
        <p:txBody>
          <a:bodyPr/>
          <a:lstStyle/>
          <a:p>
            <a:endParaRPr lang="en-US"/>
          </a:p>
        </p:txBody>
      </p:sp>
      <p:sp>
        <p:nvSpPr>
          <p:cNvPr id="51" name="point">
            <a:extLst>
              <a:ext uri="{FF2B5EF4-FFF2-40B4-BE49-F238E27FC236}">
                <a16:creationId xmlns:a16="http://schemas.microsoft.com/office/drawing/2014/main" id="{6DDC5DCB-7270-4ACB-BE5A-FFCA375313BD}"/>
              </a:ext>
            </a:extLst>
          </p:cNvPr>
          <p:cNvSpPr>
            <a:spLocks noGrp="1"/>
          </p:cNvSpPr>
          <p:nvPr/>
        </p:nvSpPr>
        <p:spPr>
          <a:xfrm>
            <a:off x="3847557" y="3643842"/>
            <a:ext cx="57150" cy="57150"/>
          </a:xfrm>
          <a:prstGeom prst="ellipse">
            <a:avLst/>
          </a:prstGeom>
          <a:solidFill>
            <a:srgbClr val="D74E72"/>
          </a:solidFill>
          <a:ln w="19050">
            <a:solidFill>
              <a:srgbClr val="F8FAFC"/>
            </a:solidFill>
          </a:ln>
        </p:spPr>
        <p:txBody>
          <a:bodyPr/>
          <a:lstStyle/>
          <a:p>
            <a:endParaRPr lang="en-US"/>
          </a:p>
        </p:txBody>
      </p:sp>
      <p:sp>
        <p:nvSpPr>
          <p:cNvPr id="52" name="point">
            <a:extLst>
              <a:ext uri="{FF2B5EF4-FFF2-40B4-BE49-F238E27FC236}">
                <a16:creationId xmlns:a16="http://schemas.microsoft.com/office/drawing/2014/main" id="{FE8A30EC-0158-4C3E-975A-6AF74F7F0A05}"/>
              </a:ext>
            </a:extLst>
          </p:cNvPr>
          <p:cNvSpPr>
            <a:spLocks noGrp="1"/>
          </p:cNvSpPr>
          <p:nvPr/>
        </p:nvSpPr>
        <p:spPr>
          <a:xfrm>
            <a:off x="3815478" y="3736446"/>
            <a:ext cx="57150" cy="57150"/>
          </a:xfrm>
          <a:prstGeom prst="ellipse">
            <a:avLst/>
          </a:prstGeom>
          <a:solidFill>
            <a:srgbClr val="D74E72"/>
          </a:solidFill>
          <a:ln w="19050">
            <a:solidFill>
              <a:srgbClr val="F8FAFC"/>
            </a:solidFill>
          </a:ln>
        </p:spPr>
        <p:txBody>
          <a:bodyPr/>
          <a:lstStyle/>
          <a:p>
            <a:endParaRPr lang="en-US"/>
          </a:p>
        </p:txBody>
      </p:sp>
      <p:sp>
        <p:nvSpPr>
          <p:cNvPr id="53" name="point">
            <a:extLst>
              <a:ext uri="{FF2B5EF4-FFF2-40B4-BE49-F238E27FC236}">
                <a16:creationId xmlns:a16="http://schemas.microsoft.com/office/drawing/2014/main" id="{D786C8AD-600F-44BA-B771-C685A754EB11}"/>
              </a:ext>
            </a:extLst>
          </p:cNvPr>
          <p:cNvSpPr>
            <a:spLocks noGrp="1"/>
          </p:cNvSpPr>
          <p:nvPr/>
        </p:nvSpPr>
        <p:spPr>
          <a:xfrm>
            <a:off x="3847557" y="3866092"/>
            <a:ext cx="57150" cy="57150"/>
          </a:xfrm>
          <a:prstGeom prst="ellipse">
            <a:avLst/>
          </a:prstGeom>
          <a:solidFill>
            <a:srgbClr val="D74E72"/>
          </a:solidFill>
          <a:ln w="19050">
            <a:solidFill>
              <a:srgbClr val="F8FAFC"/>
            </a:solidFill>
          </a:ln>
        </p:spPr>
        <p:txBody>
          <a:bodyPr/>
          <a:lstStyle/>
          <a:p>
            <a:endParaRPr lang="en-US"/>
          </a:p>
        </p:txBody>
      </p:sp>
      <p:sp>
        <p:nvSpPr>
          <p:cNvPr id="54" name="point">
            <a:extLst>
              <a:ext uri="{FF2B5EF4-FFF2-40B4-BE49-F238E27FC236}">
                <a16:creationId xmlns:a16="http://schemas.microsoft.com/office/drawing/2014/main" id="{A916E683-7CBF-4A47-97FE-8FEFF41EB5C7}"/>
              </a:ext>
            </a:extLst>
          </p:cNvPr>
          <p:cNvSpPr>
            <a:spLocks noGrp="1"/>
          </p:cNvSpPr>
          <p:nvPr/>
        </p:nvSpPr>
        <p:spPr>
          <a:xfrm>
            <a:off x="3815478" y="3958696"/>
            <a:ext cx="57150" cy="57150"/>
          </a:xfrm>
          <a:prstGeom prst="ellipse">
            <a:avLst/>
          </a:prstGeom>
          <a:solidFill>
            <a:srgbClr val="D74E72"/>
          </a:solidFill>
          <a:ln w="19050">
            <a:solidFill>
              <a:srgbClr val="F8FAFC"/>
            </a:solidFill>
          </a:ln>
        </p:spPr>
        <p:txBody>
          <a:bodyPr/>
          <a:lstStyle/>
          <a:p>
            <a:endParaRPr lang="en-US"/>
          </a:p>
        </p:txBody>
      </p:sp>
      <p:sp>
        <p:nvSpPr>
          <p:cNvPr id="55" name="point">
            <a:extLst>
              <a:ext uri="{FF2B5EF4-FFF2-40B4-BE49-F238E27FC236}">
                <a16:creationId xmlns:a16="http://schemas.microsoft.com/office/drawing/2014/main" id="{2337904F-179B-4A58-9360-167B958DEE64}"/>
              </a:ext>
            </a:extLst>
          </p:cNvPr>
          <p:cNvSpPr>
            <a:spLocks noGrp="1"/>
          </p:cNvSpPr>
          <p:nvPr/>
        </p:nvSpPr>
        <p:spPr>
          <a:xfrm>
            <a:off x="3847557" y="4088342"/>
            <a:ext cx="57150" cy="57150"/>
          </a:xfrm>
          <a:prstGeom prst="ellipse">
            <a:avLst/>
          </a:prstGeom>
          <a:solidFill>
            <a:srgbClr val="D74E72"/>
          </a:solidFill>
          <a:ln w="19050">
            <a:solidFill>
              <a:srgbClr val="F8FAFC"/>
            </a:solidFill>
          </a:ln>
        </p:spPr>
        <p:txBody>
          <a:bodyPr/>
          <a:lstStyle/>
          <a:p>
            <a:endParaRPr lang="en-US"/>
          </a:p>
        </p:txBody>
      </p:sp>
      <p:sp>
        <p:nvSpPr>
          <p:cNvPr id="56" name="point">
            <a:extLst>
              <a:ext uri="{FF2B5EF4-FFF2-40B4-BE49-F238E27FC236}">
                <a16:creationId xmlns:a16="http://schemas.microsoft.com/office/drawing/2014/main" id="{DB306805-EFB7-46C8-9B45-272FE42A99EA}"/>
              </a:ext>
            </a:extLst>
          </p:cNvPr>
          <p:cNvSpPr>
            <a:spLocks noGrp="1"/>
          </p:cNvSpPr>
          <p:nvPr/>
        </p:nvSpPr>
        <p:spPr>
          <a:xfrm>
            <a:off x="3815478" y="4180946"/>
            <a:ext cx="57150" cy="57150"/>
          </a:xfrm>
          <a:prstGeom prst="ellipse">
            <a:avLst/>
          </a:prstGeom>
          <a:solidFill>
            <a:srgbClr val="D74E72"/>
          </a:solidFill>
          <a:ln w="19050">
            <a:solidFill>
              <a:srgbClr val="F8FAFC"/>
            </a:solidFill>
          </a:ln>
        </p:spPr>
        <p:txBody>
          <a:bodyPr/>
          <a:lstStyle/>
          <a:p>
            <a:endParaRPr lang="en-US"/>
          </a:p>
        </p:txBody>
      </p:sp>
      <p:sp>
        <p:nvSpPr>
          <p:cNvPr id="57" name="point">
            <a:extLst>
              <a:ext uri="{FF2B5EF4-FFF2-40B4-BE49-F238E27FC236}">
                <a16:creationId xmlns:a16="http://schemas.microsoft.com/office/drawing/2014/main" id="{C634EE9F-D0FE-4E9F-A0C9-3B051D507523}"/>
              </a:ext>
            </a:extLst>
          </p:cNvPr>
          <p:cNvSpPr>
            <a:spLocks noGrp="1"/>
          </p:cNvSpPr>
          <p:nvPr/>
        </p:nvSpPr>
        <p:spPr>
          <a:xfrm>
            <a:off x="3911715" y="2791883"/>
            <a:ext cx="57150" cy="57150"/>
          </a:xfrm>
          <a:prstGeom prst="ellipse">
            <a:avLst/>
          </a:prstGeom>
          <a:solidFill>
            <a:srgbClr val="D74E72"/>
          </a:solidFill>
          <a:ln w="19050">
            <a:solidFill>
              <a:srgbClr val="F8FAFC"/>
            </a:solidFill>
          </a:ln>
        </p:spPr>
        <p:txBody>
          <a:bodyPr/>
          <a:lstStyle/>
          <a:p>
            <a:endParaRPr lang="en-US"/>
          </a:p>
        </p:txBody>
      </p:sp>
      <p:sp>
        <p:nvSpPr>
          <p:cNvPr id="58" name="point">
            <a:extLst>
              <a:ext uri="{FF2B5EF4-FFF2-40B4-BE49-F238E27FC236}">
                <a16:creationId xmlns:a16="http://schemas.microsoft.com/office/drawing/2014/main" id="{8C7846A3-F506-454B-8032-AC0249951A40}"/>
              </a:ext>
            </a:extLst>
          </p:cNvPr>
          <p:cNvSpPr>
            <a:spLocks noGrp="1"/>
          </p:cNvSpPr>
          <p:nvPr/>
        </p:nvSpPr>
        <p:spPr>
          <a:xfrm>
            <a:off x="3943794" y="2921529"/>
            <a:ext cx="57150" cy="57150"/>
          </a:xfrm>
          <a:prstGeom prst="ellipse">
            <a:avLst/>
          </a:prstGeom>
          <a:solidFill>
            <a:srgbClr val="D74E72"/>
          </a:solidFill>
          <a:ln w="19050">
            <a:solidFill>
              <a:srgbClr val="F8FAFC"/>
            </a:solidFill>
          </a:ln>
        </p:spPr>
        <p:txBody>
          <a:bodyPr/>
          <a:lstStyle/>
          <a:p>
            <a:endParaRPr lang="en-US"/>
          </a:p>
        </p:txBody>
      </p:sp>
      <p:sp>
        <p:nvSpPr>
          <p:cNvPr id="59" name="point">
            <a:extLst>
              <a:ext uri="{FF2B5EF4-FFF2-40B4-BE49-F238E27FC236}">
                <a16:creationId xmlns:a16="http://schemas.microsoft.com/office/drawing/2014/main" id="{0FE07159-C1D7-48C7-961B-A9DD0BC16B61}"/>
              </a:ext>
            </a:extLst>
          </p:cNvPr>
          <p:cNvSpPr>
            <a:spLocks noGrp="1"/>
          </p:cNvSpPr>
          <p:nvPr/>
        </p:nvSpPr>
        <p:spPr>
          <a:xfrm>
            <a:off x="3911715" y="3014133"/>
            <a:ext cx="57150" cy="57150"/>
          </a:xfrm>
          <a:prstGeom prst="ellipse">
            <a:avLst/>
          </a:prstGeom>
          <a:solidFill>
            <a:srgbClr val="D74E72"/>
          </a:solidFill>
          <a:ln w="19050">
            <a:solidFill>
              <a:srgbClr val="F8FAFC"/>
            </a:solidFill>
          </a:ln>
        </p:spPr>
        <p:txBody>
          <a:bodyPr/>
          <a:lstStyle/>
          <a:p>
            <a:endParaRPr lang="en-US"/>
          </a:p>
        </p:txBody>
      </p:sp>
      <p:sp>
        <p:nvSpPr>
          <p:cNvPr id="60" name="point">
            <a:extLst>
              <a:ext uri="{FF2B5EF4-FFF2-40B4-BE49-F238E27FC236}">
                <a16:creationId xmlns:a16="http://schemas.microsoft.com/office/drawing/2014/main" id="{C466663E-02CA-4F1C-93A0-9A98E30874C7}"/>
              </a:ext>
            </a:extLst>
          </p:cNvPr>
          <p:cNvSpPr>
            <a:spLocks noGrp="1"/>
          </p:cNvSpPr>
          <p:nvPr/>
        </p:nvSpPr>
        <p:spPr>
          <a:xfrm>
            <a:off x="3943794" y="3143779"/>
            <a:ext cx="57150" cy="57150"/>
          </a:xfrm>
          <a:prstGeom prst="ellipse">
            <a:avLst/>
          </a:prstGeom>
          <a:solidFill>
            <a:srgbClr val="D74E72"/>
          </a:solidFill>
          <a:ln w="19050">
            <a:solidFill>
              <a:srgbClr val="F8FAFC"/>
            </a:solidFill>
          </a:ln>
        </p:spPr>
        <p:txBody>
          <a:bodyPr/>
          <a:lstStyle/>
          <a:p>
            <a:endParaRPr lang="en-US"/>
          </a:p>
        </p:txBody>
      </p:sp>
      <p:sp>
        <p:nvSpPr>
          <p:cNvPr id="61" name="point">
            <a:extLst>
              <a:ext uri="{FF2B5EF4-FFF2-40B4-BE49-F238E27FC236}">
                <a16:creationId xmlns:a16="http://schemas.microsoft.com/office/drawing/2014/main" id="{1EB69390-6626-47C8-83F0-8B5B18887A30}"/>
              </a:ext>
            </a:extLst>
          </p:cNvPr>
          <p:cNvSpPr>
            <a:spLocks noGrp="1"/>
          </p:cNvSpPr>
          <p:nvPr/>
        </p:nvSpPr>
        <p:spPr>
          <a:xfrm>
            <a:off x="3911715" y="3236383"/>
            <a:ext cx="57150" cy="57150"/>
          </a:xfrm>
          <a:prstGeom prst="ellipse">
            <a:avLst/>
          </a:prstGeom>
          <a:solidFill>
            <a:srgbClr val="D74E72"/>
          </a:solidFill>
          <a:ln w="19050">
            <a:solidFill>
              <a:srgbClr val="F8FAFC"/>
            </a:solidFill>
          </a:ln>
        </p:spPr>
        <p:txBody>
          <a:bodyPr/>
          <a:lstStyle/>
          <a:p>
            <a:endParaRPr lang="en-US"/>
          </a:p>
        </p:txBody>
      </p:sp>
      <p:sp>
        <p:nvSpPr>
          <p:cNvPr id="62" name="point">
            <a:extLst>
              <a:ext uri="{FF2B5EF4-FFF2-40B4-BE49-F238E27FC236}">
                <a16:creationId xmlns:a16="http://schemas.microsoft.com/office/drawing/2014/main" id="{55A8786B-5811-4E52-B9E2-507159F60F35}"/>
              </a:ext>
            </a:extLst>
          </p:cNvPr>
          <p:cNvSpPr>
            <a:spLocks noGrp="1"/>
          </p:cNvSpPr>
          <p:nvPr/>
        </p:nvSpPr>
        <p:spPr>
          <a:xfrm>
            <a:off x="3943794" y="3366029"/>
            <a:ext cx="57150" cy="57150"/>
          </a:xfrm>
          <a:prstGeom prst="ellipse">
            <a:avLst/>
          </a:prstGeom>
          <a:solidFill>
            <a:srgbClr val="D74E72"/>
          </a:solidFill>
          <a:ln w="19050">
            <a:solidFill>
              <a:srgbClr val="F8FAFC"/>
            </a:solidFill>
          </a:ln>
        </p:spPr>
        <p:txBody>
          <a:bodyPr/>
          <a:lstStyle/>
          <a:p>
            <a:endParaRPr lang="en-US"/>
          </a:p>
        </p:txBody>
      </p:sp>
      <p:sp>
        <p:nvSpPr>
          <p:cNvPr id="63" name="point">
            <a:extLst>
              <a:ext uri="{FF2B5EF4-FFF2-40B4-BE49-F238E27FC236}">
                <a16:creationId xmlns:a16="http://schemas.microsoft.com/office/drawing/2014/main" id="{8B6ABB9D-4F4C-4D60-A034-EAD44C9C5B61}"/>
              </a:ext>
            </a:extLst>
          </p:cNvPr>
          <p:cNvSpPr>
            <a:spLocks noGrp="1"/>
          </p:cNvSpPr>
          <p:nvPr/>
        </p:nvSpPr>
        <p:spPr>
          <a:xfrm>
            <a:off x="3911715" y="3458633"/>
            <a:ext cx="57150" cy="57150"/>
          </a:xfrm>
          <a:prstGeom prst="ellipse">
            <a:avLst/>
          </a:prstGeom>
          <a:solidFill>
            <a:srgbClr val="D74E72"/>
          </a:solidFill>
          <a:ln w="19050">
            <a:solidFill>
              <a:srgbClr val="F8FAFC"/>
            </a:solidFill>
          </a:ln>
        </p:spPr>
        <p:txBody>
          <a:bodyPr/>
          <a:lstStyle/>
          <a:p>
            <a:endParaRPr lang="en-US"/>
          </a:p>
        </p:txBody>
      </p:sp>
      <p:sp>
        <p:nvSpPr>
          <p:cNvPr id="64" name="point">
            <a:extLst>
              <a:ext uri="{FF2B5EF4-FFF2-40B4-BE49-F238E27FC236}">
                <a16:creationId xmlns:a16="http://schemas.microsoft.com/office/drawing/2014/main" id="{C80BED3D-0E7F-43E1-AF33-4638D63C6494}"/>
              </a:ext>
            </a:extLst>
          </p:cNvPr>
          <p:cNvSpPr>
            <a:spLocks noGrp="1"/>
          </p:cNvSpPr>
          <p:nvPr/>
        </p:nvSpPr>
        <p:spPr>
          <a:xfrm>
            <a:off x="3943794" y="3588279"/>
            <a:ext cx="57150" cy="57150"/>
          </a:xfrm>
          <a:prstGeom prst="ellipse">
            <a:avLst/>
          </a:prstGeom>
          <a:solidFill>
            <a:srgbClr val="D74E72"/>
          </a:solidFill>
          <a:ln w="19050">
            <a:solidFill>
              <a:srgbClr val="F8FAFC"/>
            </a:solidFill>
          </a:ln>
        </p:spPr>
        <p:txBody>
          <a:bodyPr/>
          <a:lstStyle/>
          <a:p>
            <a:endParaRPr lang="en-US"/>
          </a:p>
        </p:txBody>
      </p:sp>
      <p:sp>
        <p:nvSpPr>
          <p:cNvPr id="65" name="point">
            <a:extLst>
              <a:ext uri="{FF2B5EF4-FFF2-40B4-BE49-F238E27FC236}">
                <a16:creationId xmlns:a16="http://schemas.microsoft.com/office/drawing/2014/main" id="{4289766C-F9FB-4132-A17B-5C54BF6381E9}"/>
              </a:ext>
            </a:extLst>
          </p:cNvPr>
          <p:cNvSpPr>
            <a:spLocks noGrp="1"/>
          </p:cNvSpPr>
          <p:nvPr/>
        </p:nvSpPr>
        <p:spPr>
          <a:xfrm>
            <a:off x="3911715" y="3680883"/>
            <a:ext cx="57150" cy="57150"/>
          </a:xfrm>
          <a:prstGeom prst="ellipse">
            <a:avLst/>
          </a:prstGeom>
          <a:solidFill>
            <a:srgbClr val="D74E72"/>
          </a:solidFill>
          <a:ln w="19050">
            <a:solidFill>
              <a:srgbClr val="F8FAFC"/>
            </a:solidFill>
          </a:ln>
        </p:spPr>
        <p:txBody>
          <a:bodyPr/>
          <a:lstStyle/>
          <a:p>
            <a:endParaRPr lang="en-US"/>
          </a:p>
        </p:txBody>
      </p:sp>
      <p:sp>
        <p:nvSpPr>
          <p:cNvPr id="66" name="point">
            <a:extLst>
              <a:ext uri="{FF2B5EF4-FFF2-40B4-BE49-F238E27FC236}">
                <a16:creationId xmlns:a16="http://schemas.microsoft.com/office/drawing/2014/main" id="{4D1C3E35-F34E-4179-8527-4D0B8B28F55A}"/>
              </a:ext>
            </a:extLst>
          </p:cNvPr>
          <p:cNvSpPr>
            <a:spLocks noGrp="1"/>
          </p:cNvSpPr>
          <p:nvPr/>
        </p:nvSpPr>
        <p:spPr>
          <a:xfrm>
            <a:off x="3943794" y="3810529"/>
            <a:ext cx="57150" cy="57150"/>
          </a:xfrm>
          <a:prstGeom prst="ellipse">
            <a:avLst/>
          </a:prstGeom>
          <a:solidFill>
            <a:srgbClr val="D74E72"/>
          </a:solidFill>
          <a:ln w="19050">
            <a:solidFill>
              <a:srgbClr val="F8FAFC"/>
            </a:solidFill>
          </a:ln>
        </p:spPr>
        <p:txBody>
          <a:bodyPr/>
          <a:lstStyle/>
          <a:p>
            <a:endParaRPr lang="en-US"/>
          </a:p>
        </p:txBody>
      </p:sp>
      <p:sp>
        <p:nvSpPr>
          <p:cNvPr id="67" name="point">
            <a:extLst>
              <a:ext uri="{FF2B5EF4-FFF2-40B4-BE49-F238E27FC236}">
                <a16:creationId xmlns:a16="http://schemas.microsoft.com/office/drawing/2014/main" id="{79C2D48B-D84A-4357-8E13-B15A06EF3565}"/>
              </a:ext>
            </a:extLst>
          </p:cNvPr>
          <p:cNvSpPr>
            <a:spLocks noGrp="1"/>
          </p:cNvSpPr>
          <p:nvPr/>
        </p:nvSpPr>
        <p:spPr>
          <a:xfrm>
            <a:off x="3911715" y="3903133"/>
            <a:ext cx="57150" cy="57150"/>
          </a:xfrm>
          <a:prstGeom prst="ellipse">
            <a:avLst/>
          </a:prstGeom>
          <a:solidFill>
            <a:srgbClr val="D74E72"/>
          </a:solidFill>
          <a:ln w="19050">
            <a:solidFill>
              <a:srgbClr val="F8FAFC"/>
            </a:solidFill>
          </a:ln>
        </p:spPr>
        <p:txBody>
          <a:bodyPr/>
          <a:lstStyle/>
          <a:p>
            <a:endParaRPr lang="en-US"/>
          </a:p>
        </p:txBody>
      </p:sp>
      <p:sp>
        <p:nvSpPr>
          <p:cNvPr id="68" name="point">
            <a:extLst>
              <a:ext uri="{FF2B5EF4-FFF2-40B4-BE49-F238E27FC236}">
                <a16:creationId xmlns:a16="http://schemas.microsoft.com/office/drawing/2014/main" id="{72B6A439-B5FD-4FE2-A731-C79DF57CECBB}"/>
              </a:ext>
            </a:extLst>
          </p:cNvPr>
          <p:cNvSpPr>
            <a:spLocks noGrp="1"/>
          </p:cNvSpPr>
          <p:nvPr/>
        </p:nvSpPr>
        <p:spPr>
          <a:xfrm>
            <a:off x="3943794" y="4032779"/>
            <a:ext cx="57150" cy="57150"/>
          </a:xfrm>
          <a:prstGeom prst="ellipse">
            <a:avLst/>
          </a:prstGeom>
          <a:solidFill>
            <a:srgbClr val="D74E72"/>
          </a:solidFill>
          <a:ln w="19050">
            <a:solidFill>
              <a:srgbClr val="F8FAFC"/>
            </a:solidFill>
          </a:ln>
        </p:spPr>
        <p:txBody>
          <a:bodyPr/>
          <a:lstStyle/>
          <a:p>
            <a:endParaRPr lang="en-US"/>
          </a:p>
        </p:txBody>
      </p:sp>
      <p:sp>
        <p:nvSpPr>
          <p:cNvPr id="69" name="point">
            <a:extLst>
              <a:ext uri="{FF2B5EF4-FFF2-40B4-BE49-F238E27FC236}">
                <a16:creationId xmlns:a16="http://schemas.microsoft.com/office/drawing/2014/main" id="{8EE885B3-67ED-4D8A-AEF9-42C1756F481F}"/>
              </a:ext>
            </a:extLst>
          </p:cNvPr>
          <p:cNvSpPr>
            <a:spLocks noGrp="1"/>
          </p:cNvSpPr>
          <p:nvPr/>
        </p:nvSpPr>
        <p:spPr>
          <a:xfrm>
            <a:off x="3911715" y="4125383"/>
            <a:ext cx="57150" cy="57150"/>
          </a:xfrm>
          <a:prstGeom prst="ellipse">
            <a:avLst/>
          </a:prstGeom>
          <a:solidFill>
            <a:srgbClr val="D74E72"/>
          </a:solidFill>
          <a:ln w="19050">
            <a:solidFill>
              <a:srgbClr val="F8FAFC"/>
            </a:solidFill>
          </a:ln>
        </p:spPr>
        <p:txBody>
          <a:bodyPr/>
          <a:lstStyle/>
          <a:p>
            <a:endParaRPr lang="en-US"/>
          </a:p>
        </p:txBody>
      </p:sp>
      <p:sp>
        <p:nvSpPr>
          <p:cNvPr id="70" name="point">
            <a:extLst>
              <a:ext uri="{FF2B5EF4-FFF2-40B4-BE49-F238E27FC236}">
                <a16:creationId xmlns:a16="http://schemas.microsoft.com/office/drawing/2014/main" id="{FBA023B1-3153-4A70-874D-39DADA0CAA63}"/>
              </a:ext>
            </a:extLst>
          </p:cNvPr>
          <p:cNvSpPr>
            <a:spLocks noGrp="1"/>
          </p:cNvSpPr>
          <p:nvPr/>
        </p:nvSpPr>
        <p:spPr>
          <a:xfrm>
            <a:off x="4007952" y="2958571"/>
            <a:ext cx="57150" cy="57150"/>
          </a:xfrm>
          <a:prstGeom prst="ellipse">
            <a:avLst/>
          </a:prstGeom>
          <a:solidFill>
            <a:srgbClr val="D74E72"/>
          </a:solidFill>
          <a:ln w="19050">
            <a:solidFill>
              <a:srgbClr val="F8FAFC"/>
            </a:solidFill>
          </a:ln>
        </p:spPr>
        <p:txBody>
          <a:bodyPr/>
          <a:lstStyle/>
          <a:p>
            <a:endParaRPr lang="en-US"/>
          </a:p>
        </p:txBody>
      </p:sp>
      <p:sp>
        <p:nvSpPr>
          <p:cNvPr id="71" name="point">
            <a:extLst>
              <a:ext uri="{FF2B5EF4-FFF2-40B4-BE49-F238E27FC236}">
                <a16:creationId xmlns:a16="http://schemas.microsoft.com/office/drawing/2014/main" id="{D7ED98A3-9C45-4C8C-8A1B-68CB7C997281}"/>
              </a:ext>
            </a:extLst>
          </p:cNvPr>
          <p:cNvSpPr>
            <a:spLocks noGrp="1"/>
          </p:cNvSpPr>
          <p:nvPr/>
        </p:nvSpPr>
        <p:spPr>
          <a:xfrm>
            <a:off x="4040031" y="3088217"/>
            <a:ext cx="57150" cy="57150"/>
          </a:xfrm>
          <a:prstGeom prst="ellipse">
            <a:avLst/>
          </a:prstGeom>
          <a:solidFill>
            <a:srgbClr val="D74E72"/>
          </a:solidFill>
          <a:ln w="19050">
            <a:solidFill>
              <a:srgbClr val="F8FAFC"/>
            </a:solidFill>
          </a:ln>
        </p:spPr>
        <p:txBody>
          <a:bodyPr/>
          <a:lstStyle/>
          <a:p>
            <a:endParaRPr lang="en-US"/>
          </a:p>
        </p:txBody>
      </p:sp>
      <p:sp>
        <p:nvSpPr>
          <p:cNvPr id="72" name="point">
            <a:extLst>
              <a:ext uri="{FF2B5EF4-FFF2-40B4-BE49-F238E27FC236}">
                <a16:creationId xmlns:a16="http://schemas.microsoft.com/office/drawing/2014/main" id="{697FE828-5B17-40A2-8A05-8184CE33D600}"/>
              </a:ext>
            </a:extLst>
          </p:cNvPr>
          <p:cNvSpPr>
            <a:spLocks noGrp="1"/>
          </p:cNvSpPr>
          <p:nvPr/>
        </p:nvSpPr>
        <p:spPr>
          <a:xfrm>
            <a:off x="4007952" y="3180821"/>
            <a:ext cx="57150" cy="57150"/>
          </a:xfrm>
          <a:prstGeom prst="ellipse">
            <a:avLst/>
          </a:prstGeom>
          <a:solidFill>
            <a:srgbClr val="D74E72"/>
          </a:solidFill>
          <a:ln w="19050">
            <a:solidFill>
              <a:srgbClr val="F8FAFC"/>
            </a:solidFill>
          </a:ln>
        </p:spPr>
        <p:txBody>
          <a:bodyPr/>
          <a:lstStyle/>
          <a:p>
            <a:endParaRPr lang="en-US"/>
          </a:p>
        </p:txBody>
      </p:sp>
      <p:sp>
        <p:nvSpPr>
          <p:cNvPr id="73" name="point">
            <a:extLst>
              <a:ext uri="{FF2B5EF4-FFF2-40B4-BE49-F238E27FC236}">
                <a16:creationId xmlns:a16="http://schemas.microsoft.com/office/drawing/2014/main" id="{C57780A8-7EC9-4D85-9073-C2BF8145FBE8}"/>
              </a:ext>
            </a:extLst>
          </p:cNvPr>
          <p:cNvSpPr>
            <a:spLocks noGrp="1"/>
          </p:cNvSpPr>
          <p:nvPr/>
        </p:nvSpPr>
        <p:spPr>
          <a:xfrm>
            <a:off x="4040031" y="3310467"/>
            <a:ext cx="57150" cy="57150"/>
          </a:xfrm>
          <a:prstGeom prst="ellipse">
            <a:avLst/>
          </a:prstGeom>
          <a:solidFill>
            <a:srgbClr val="D74E72"/>
          </a:solidFill>
          <a:ln w="19050">
            <a:solidFill>
              <a:srgbClr val="F8FAFC"/>
            </a:solidFill>
          </a:ln>
        </p:spPr>
        <p:txBody>
          <a:bodyPr/>
          <a:lstStyle/>
          <a:p>
            <a:endParaRPr lang="en-US"/>
          </a:p>
        </p:txBody>
      </p:sp>
      <p:sp>
        <p:nvSpPr>
          <p:cNvPr id="74" name="point">
            <a:extLst>
              <a:ext uri="{FF2B5EF4-FFF2-40B4-BE49-F238E27FC236}">
                <a16:creationId xmlns:a16="http://schemas.microsoft.com/office/drawing/2014/main" id="{D8026096-4609-4149-ADB9-E6B71B75DD79}"/>
              </a:ext>
            </a:extLst>
          </p:cNvPr>
          <p:cNvSpPr>
            <a:spLocks noGrp="1"/>
          </p:cNvSpPr>
          <p:nvPr/>
        </p:nvSpPr>
        <p:spPr>
          <a:xfrm>
            <a:off x="4007952" y="3403071"/>
            <a:ext cx="57150" cy="57150"/>
          </a:xfrm>
          <a:prstGeom prst="ellipse">
            <a:avLst/>
          </a:prstGeom>
          <a:solidFill>
            <a:srgbClr val="D74E72"/>
          </a:solidFill>
          <a:ln w="19050">
            <a:solidFill>
              <a:srgbClr val="F8FAFC"/>
            </a:solidFill>
          </a:ln>
        </p:spPr>
        <p:txBody>
          <a:bodyPr/>
          <a:lstStyle/>
          <a:p>
            <a:endParaRPr lang="en-US"/>
          </a:p>
        </p:txBody>
      </p:sp>
      <p:sp>
        <p:nvSpPr>
          <p:cNvPr id="75" name="point">
            <a:extLst>
              <a:ext uri="{FF2B5EF4-FFF2-40B4-BE49-F238E27FC236}">
                <a16:creationId xmlns:a16="http://schemas.microsoft.com/office/drawing/2014/main" id="{39075A4F-A57F-4448-AE9E-6DAC498282BD}"/>
              </a:ext>
            </a:extLst>
          </p:cNvPr>
          <p:cNvSpPr>
            <a:spLocks noGrp="1"/>
          </p:cNvSpPr>
          <p:nvPr/>
        </p:nvSpPr>
        <p:spPr>
          <a:xfrm>
            <a:off x="4040031" y="3532717"/>
            <a:ext cx="57150" cy="57150"/>
          </a:xfrm>
          <a:prstGeom prst="ellipse">
            <a:avLst/>
          </a:prstGeom>
          <a:solidFill>
            <a:srgbClr val="D74E72"/>
          </a:solidFill>
          <a:ln w="19050">
            <a:solidFill>
              <a:srgbClr val="F8FAFC"/>
            </a:solidFill>
          </a:ln>
        </p:spPr>
        <p:txBody>
          <a:bodyPr/>
          <a:lstStyle/>
          <a:p>
            <a:endParaRPr lang="en-US"/>
          </a:p>
        </p:txBody>
      </p:sp>
      <p:sp>
        <p:nvSpPr>
          <p:cNvPr id="76" name="point">
            <a:extLst>
              <a:ext uri="{FF2B5EF4-FFF2-40B4-BE49-F238E27FC236}">
                <a16:creationId xmlns:a16="http://schemas.microsoft.com/office/drawing/2014/main" id="{272EB278-EA60-457D-B274-A9B5B7A81278}"/>
              </a:ext>
            </a:extLst>
          </p:cNvPr>
          <p:cNvSpPr>
            <a:spLocks noGrp="1"/>
          </p:cNvSpPr>
          <p:nvPr/>
        </p:nvSpPr>
        <p:spPr>
          <a:xfrm>
            <a:off x="4007952" y="3625321"/>
            <a:ext cx="57150" cy="57150"/>
          </a:xfrm>
          <a:prstGeom prst="ellipse">
            <a:avLst/>
          </a:prstGeom>
          <a:solidFill>
            <a:srgbClr val="D74E72"/>
          </a:solidFill>
          <a:ln w="19050">
            <a:solidFill>
              <a:srgbClr val="F8FAFC"/>
            </a:solidFill>
          </a:ln>
        </p:spPr>
        <p:txBody>
          <a:bodyPr/>
          <a:lstStyle/>
          <a:p>
            <a:endParaRPr lang="en-US"/>
          </a:p>
        </p:txBody>
      </p:sp>
      <p:sp>
        <p:nvSpPr>
          <p:cNvPr id="77" name="point">
            <a:extLst>
              <a:ext uri="{FF2B5EF4-FFF2-40B4-BE49-F238E27FC236}">
                <a16:creationId xmlns:a16="http://schemas.microsoft.com/office/drawing/2014/main" id="{17D64736-201B-4580-9E77-A947B8DF9D20}"/>
              </a:ext>
            </a:extLst>
          </p:cNvPr>
          <p:cNvSpPr>
            <a:spLocks noGrp="1"/>
          </p:cNvSpPr>
          <p:nvPr/>
        </p:nvSpPr>
        <p:spPr>
          <a:xfrm>
            <a:off x="4040031" y="3754967"/>
            <a:ext cx="57150" cy="57150"/>
          </a:xfrm>
          <a:prstGeom prst="ellipse">
            <a:avLst/>
          </a:prstGeom>
          <a:solidFill>
            <a:srgbClr val="D74E72"/>
          </a:solidFill>
          <a:ln w="19050">
            <a:solidFill>
              <a:srgbClr val="F8FAFC"/>
            </a:solidFill>
          </a:ln>
        </p:spPr>
        <p:txBody>
          <a:bodyPr/>
          <a:lstStyle/>
          <a:p>
            <a:endParaRPr lang="en-US"/>
          </a:p>
        </p:txBody>
      </p:sp>
      <p:sp>
        <p:nvSpPr>
          <p:cNvPr id="78" name="point">
            <a:extLst>
              <a:ext uri="{FF2B5EF4-FFF2-40B4-BE49-F238E27FC236}">
                <a16:creationId xmlns:a16="http://schemas.microsoft.com/office/drawing/2014/main" id="{6F8B9537-A0BF-43F0-8378-F51FD756CB02}"/>
              </a:ext>
            </a:extLst>
          </p:cNvPr>
          <p:cNvSpPr>
            <a:spLocks noGrp="1"/>
          </p:cNvSpPr>
          <p:nvPr/>
        </p:nvSpPr>
        <p:spPr>
          <a:xfrm>
            <a:off x="4007952" y="3847571"/>
            <a:ext cx="57150" cy="57150"/>
          </a:xfrm>
          <a:prstGeom prst="ellipse">
            <a:avLst/>
          </a:prstGeom>
          <a:solidFill>
            <a:srgbClr val="D74E72"/>
          </a:solidFill>
          <a:ln w="19050">
            <a:solidFill>
              <a:srgbClr val="F8FAFC"/>
            </a:solidFill>
          </a:ln>
        </p:spPr>
        <p:txBody>
          <a:bodyPr/>
          <a:lstStyle/>
          <a:p>
            <a:endParaRPr lang="en-US"/>
          </a:p>
        </p:txBody>
      </p:sp>
      <p:sp>
        <p:nvSpPr>
          <p:cNvPr id="79" name="point">
            <a:extLst>
              <a:ext uri="{FF2B5EF4-FFF2-40B4-BE49-F238E27FC236}">
                <a16:creationId xmlns:a16="http://schemas.microsoft.com/office/drawing/2014/main" id="{7ACAB1AF-6900-4668-BAA1-527AE654A5C9}"/>
              </a:ext>
            </a:extLst>
          </p:cNvPr>
          <p:cNvSpPr>
            <a:spLocks noGrp="1"/>
          </p:cNvSpPr>
          <p:nvPr/>
        </p:nvSpPr>
        <p:spPr>
          <a:xfrm>
            <a:off x="4040031" y="3977217"/>
            <a:ext cx="57150" cy="57150"/>
          </a:xfrm>
          <a:prstGeom prst="ellipse">
            <a:avLst/>
          </a:prstGeom>
          <a:solidFill>
            <a:srgbClr val="D74E72"/>
          </a:solidFill>
          <a:ln w="19050">
            <a:solidFill>
              <a:srgbClr val="F8FAFC"/>
            </a:solidFill>
          </a:ln>
        </p:spPr>
        <p:txBody>
          <a:bodyPr/>
          <a:lstStyle/>
          <a:p>
            <a:endParaRPr lang="en-US"/>
          </a:p>
        </p:txBody>
      </p:sp>
      <p:sp>
        <p:nvSpPr>
          <p:cNvPr id="80" name="point">
            <a:extLst>
              <a:ext uri="{FF2B5EF4-FFF2-40B4-BE49-F238E27FC236}">
                <a16:creationId xmlns:a16="http://schemas.microsoft.com/office/drawing/2014/main" id="{34C0CF3A-BA39-45E2-80FF-C069AA9FCF0B}"/>
              </a:ext>
            </a:extLst>
          </p:cNvPr>
          <p:cNvSpPr>
            <a:spLocks noGrp="1"/>
          </p:cNvSpPr>
          <p:nvPr/>
        </p:nvSpPr>
        <p:spPr>
          <a:xfrm>
            <a:off x="4007952" y="4069821"/>
            <a:ext cx="57150" cy="57150"/>
          </a:xfrm>
          <a:prstGeom prst="ellipse">
            <a:avLst/>
          </a:prstGeom>
          <a:solidFill>
            <a:srgbClr val="D74E72"/>
          </a:solidFill>
          <a:ln w="19050">
            <a:solidFill>
              <a:srgbClr val="F8FAFC"/>
            </a:solidFill>
          </a:ln>
        </p:spPr>
        <p:txBody>
          <a:bodyPr/>
          <a:lstStyle/>
          <a:p>
            <a:endParaRPr lang="en-US"/>
          </a:p>
        </p:txBody>
      </p:sp>
      <p:sp>
        <p:nvSpPr>
          <p:cNvPr id="81" name="point">
            <a:extLst>
              <a:ext uri="{FF2B5EF4-FFF2-40B4-BE49-F238E27FC236}">
                <a16:creationId xmlns:a16="http://schemas.microsoft.com/office/drawing/2014/main" id="{886F9731-85A5-4D2D-BC9A-EA95FEFF6CBA}"/>
              </a:ext>
            </a:extLst>
          </p:cNvPr>
          <p:cNvSpPr>
            <a:spLocks noGrp="1"/>
          </p:cNvSpPr>
          <p:nvPr/>
        </p:nvSpPr>
        <p:spPr>
          <a:xfrm>
            <a:off x="4104189" y="3125258"/>
            <a:ext cx="57150" cy="57150"/>
          </a:xfrm>
          <a:prstGeom prst="ellipse">
            <a:avLst/>
          </a:prstGeom>
          <a:solidFill>
            <a:srgbClr val="D74E72"/>
          </a:solidFill>
          <a:ln w="19050">
            <a:solidFill>
              <a:srgbClr val="F8FAFC"/>
            </a:solidFill>
          </a:ln>
        </p:spPr>
        <p:txBody>
          <a:bodyPr/>
          <a:lstStyle/>
          <a:p>
            <a:endParaRPr lang="en-US"/>
          </a:p>
        </p:txBody>
      </p:sp>
      <p:sp>
        <p:nvSpPr>
          <p:cNvPr id="82" name="point">
            <a:extLst>
              <a:ext uri="{FF2B5EF4-FFF2-40B4-BE49-F238E27FC236}">
                <a16:creationId xmlns:a16="http://schemas.microsoft.com/office/drawing/2014/main" id="{FB035F4B-A588-4C41-BB42-A22ADA14D843}"/>
              </a:ext>
            </a:extLst>
          </p:cNvPr>
          <p:cNvSpPr>
            <a:spLocks noGrp="1"/>
          </p:cNvSpPr>
          <p:nvPr/>
        </p:nvSpPr>
        <p:spPr>
          <a:xfrm>
            <a:off x="4136268" y="3254904"/>
            <a:ext cx="57150" cy="57150"/>
          </a:xfrm>
          <a:prstGeom prst="ellipse">
            <a:avLst/>
          </a:prstGeom>
          <a:solidFill>
            <a:srgbClr val="D74E72"/>
          </a:solidFill>
          <a:ln w="19050">
            <a:solidFill>
              <a:srgbClr val="F8FAFC"/>
            </a:solidFill>
          </a:ln>
        </p:spPr>
        <p:txBody>
          <a:bodyPr/>
          <a:lstStyle/>
          <a:p>
            <a:endParaRPr lang="en-US"/>
          </a:p>
        </p:txBody>
      </p:sp>
      <p:sp>
        <p:nvSpPr>
          <p:cNvPr id="83" name="point">
            <a:extLst>
              <a:ext uri="{FF2B5EF4-FFF2-40B4-BE49-F238E27FC236}">
                <a16:creationId xmlns:a16="http://schemas.microsoft.com/office/drawing/2014/main" id="{F1D165A3-E9BD-412F-8748-DBF6D578652E}"/>
              </a:ext>
            </a:extLst>
          </p:cNvPr>
          <p:cNvSpPr>
            <a:spLocks noGrp="1"/>
          </p:cNvSpPr>
          <p:nvPr/>
        </p:nvSpPr>
        <p:spPr>
          <a:xfrm>
            <a:off x="4104189" y="3347508"/>
            <a:ext cx="57150" cy="57150"/>
          </a:xfrm>
          <a:prstGeom prst="ellipse">
            <a:avLst/>
          </a:prstGeom>
          <a:solidFill>
            <a:srgbClr val="D74E72"/>
          </a:solidFill>
          <a:ln w="19050">
            <a:solidFill>
              <a:srgbClr val="F8FAFC"/>
            </a:solidFill>
          </a:ln>
        </p:spPr>
        <p:txBody>
          <a:bodyPr/>
          <a:lstStyle/>
          <a:p>
            <a:endParaRPr lang="en-US"/>
          </a:p>
        </p:txBody>
      </p:sp>
      <p:sp>
        <p:nvSpPr>
          <p:cNvPr id="84" name="point">
            <a:extLst>
              <a:ext uri="{FF2B5EF4-FFF2-40B4-BE49-F238E27FC236}">
                <a16:creationId xmlns:a16="http://schemas.microsoft.com/office/drawing/2014/main" id="{5D39213E-6B3E-4A7E-8B13-4E5BB5BD6473}"/>
              </a:ext>
            </a:extLst>
          </p:cNvPr>
          <p:cNvSpPr>
            <a:spLocks noGrp="1"/>
          </p:cNvSpPr>
          <p:nvPr/>
        </p:nvSpPr>
        <p:spPr>
          <a:xfrm>
            <a:off x="4136268" y="3477154"/>
            <a:ext cx="57150" cy="57150"/>
          </a:xfrm>
          <a:prstGeom prst="ellipse">
            <a:avLst/>
          </a:prstGeom>
          <a:solidFill>
            <a:srgbClr val="D74E72"/>
          </a:solidFill>
          <a:ln w="19050">
            <a:solidFill>
              <a:srgbClr val="F8FAFC"/>
            </a:solidFill>
          </a:ln>
        </p:spPr>
        <p:txBody>
          <a:bodyPr/>
          <a:lstStyle/>
          <a:p>
            <a:endParaRPr lang="en-US"/>
          </a:p>
        </p:txBody>
      </p:sp>
      <p:sp>
        <p:nvSpPr>
          <p:cNvPr id="85" name="point">
            <a:extLst>
              <a:ext uri="{FF2B5EF4-FFF2-40B4-BE49-F238E27FC236}">
                <a16:creationId xmlns:a16="http://schemas.microsoft.com/office/drawing/2014/main" id="{34ADEABF-C8AF-4C28-BAF0-33F795C164E4}"/>
              </a:ext>
            </a:extLst>
          </p:cNvPr>
          <p:cNvSpPr>
            <a:spLocks noGrp="1"/>
          </p:cNvSpPr>
          <p:nvPr/>
        </p:nvSpPr>
        <p:spPr>
          <a:xfrm>
            <a:off x="4104189" y="3569758"/>
            <a:ext cx="57150" cy="57150"/>
          </a:xfrm>
          <a:prstGeom prst="ellipse">
            <a:avLst/>
          </a:prstGeom>
          <a:solidFill>
            <a:srgbClr val="D74E72"/>
          </a:solidFill>
          <a:ln w="19050">
            <a:solidFill>
              <a:srgbClr val="F8FAFC"/>
            </a:solidFill>
          </a:ln>
        </p:spPr>
        <p:txBody>
          <a:bodyPr/>
          <a:lstStyle/>
          <a:p>
            <a:endParaRPr lang="en-US"/>
          </a:p>
        </p:txBody>
      </p:sp>
      <p:sp>
        <p:nvSpPr>
          <p:cNvPr id="86" name="point">
            <a:extLst>
              <a:ext uri="{FF2B5EF4-FFF2-40B4-BE49-F238E27FC236}">
                <a16:creationId xmlns:a16="http://schemas.microsoft.com/office/drawing/2014/main" id="{974A29D2-F13F-43EE-AC47-FA4F60B433F4}"/>
              </a:ext>
            </a:extLst>
          </p:cNvPr>
          <p:cNvSpPr>
            <a:spLocks noGrp="1"/>
          </p:cNvSpPr>
          <p:nvPr/>
        </p:nvSpPr>
        <p:spPr>
          <a:xfrm>
            <a:off x="4136268" y="3699404"/>
            <a:ext cx="57150" cy="57150"/>
          </a:xfrm>
          <a:prstGeom prst="ellipse">
            <a:avLst/>
          </a:prstGeom>
          <a:solidFill>
            <a:srgbClr val="D74E72"/>
          </a:solidFill>
          <a:ln w="19050">
            <a:solidFill>
              <a:srgbClr val="F8FAFC"/>
            </a:solidFill>
          </a:ln>
        </p:spPr>
        <p:txBody>
          <a:bodyPr/>
          <a:lstStyle/>
          <a:p>
            <a:endParaRPr lang="en-US"/>
          </a:p>
        </p:txBody>
      </p:sp>
      <p:sp>
        <p:nvSpPr>
          <p:cNvPr id="87" name="point">
            <a:extLst>
              <a:ext uri="{FF2B5EF4-FFF2-40B4-BE49-F238E27FC236}">
                <a16:creationId xmlns:a16="http://schemas.microsoft.com/office/drawing/2014/main" id="{1AEEFC60-1B4A-48D6-B274-7FE98BC5A1C5}"/>
              </a:ext>
            </a:extLst>
          </p:cNvPr>
          <p:cNvSpPr>
            <a:spLocks noGrp="1"/>
          </p:cNvSpPr>
          <p:nvPr/>
        </p:nvSpPr>
        <p:spPr>
          <a:xfrm>
            <a:off x="4104189" y="3792008"/>
            <a:ext cx="57150" cy="57150"/>
          </a:xfrm>
          <a:prstGeom prst="ellipse">
            <a:avLst/>
          </a:prstGeom>
          <a:solidFill>
            <a:srgbClr val="D74E72"/>
          </a:solidFill>
          <a:ln w="19050">
            <a:solidFill>
              <a:srgbClr val="F8FAFC"/>
            </a:solidFill>
          </a:ln>
        </p:spPr>
        <p:txBody>
          <a:bodyPr/>
          <a:lstStyle/>
          <a:p>
            <a:endParaRPr lang="en-US"/>
          </a:p>
        </p:txBody>
      </p:sp>
      <p:sp>
        <p:nvSpPr>
          <p:cNvPr id="88" name="point">
            <a:extLst>
              <a:ext uri="{FF2B5EF4-FFF2-40B4-BE49-F238E27FC236}">
                <a16:creationId xmlns:a16="http://schemas.microsoft.com/office/drawing/2014/main" id="{01A8B512-6CCC-4DE1-90A6-D4136017B308}"/>
              </a:ext>
            </a:extLst>
          </p:cNvPr>
          <p:cNvSpPr>
            <a:spLocks noGrp="1"/>
          </p:cNvSpPr>
          <p:nvPr/>
        </p:nvSpPr>
        <p:spPr>
          <a:xfrm>
            <a:off x="4136268" y="3921654"/>
            <a:ext cx="57150" cy="57150"/>
          </a:xfrm>
          <a:prstGeom prst="ellipse">
            <a:avLst/>
          </a:prstGeom>
          <a:solidFill>
            <a:srgbClr val="D74E72"/>
          </a:solidFill>
          <a:ln w="19050">
            <a:solidFill>
              <a:srgbClr val="F8FAFC"/>
            </a:solidFill>
          </a:ln>
        </p:spPr>
        <p:txBody>
          <a:bodyPr/>
          <a:lstStyle/>
          <a:p>
            <a:endParaRPr lang="en-US"/>
          </a:p>
        </p:txBody>
      </p:sp>
      <p:sp>
        <p:nvSpPr>
          <p:cNvPr id="89" name="point">
            <a:extLst>
              <a:ext uri="{FF2B5EF4-FFF2-40B4-BE49-F238E27FC236}">
                <a16:creationId xmlns:a16="http://schemas.microsoft.com/office/drawing/2014/main" id="{F23A9653-CC01-49B1-9468-42FC61EB1B6E}"/>
              </a:ext>
            </a:extLst>
          </p:cNvPr>
          <p:cNvSpPr>
            <a:spLocks noGrp="1"/>
          </p:cNvSpPr>
          <p:nvPr/>
        </p:nvSpPr>
        <p:spPr>
          <a:xfrm>
            <a:off x="4104189" y="4014258"/>
            <a:ext cx="57150" cy="57150"/>
          </a:xfrm>
          <a:prstGeom prst="ellipse">
            <a:avLst/>
          </a:prstGeom>
          <a:solidFill>
            <a:srgbClr val="D74E72"/>
          </a:solidFill>
          <a:ln w="19050">
            <a:solidFill>
              <a:srgbClr val="F8FAFC"/>
            </a:solidFill>
          </a:ln>
        </p:spPr>
        <p:txBody>
          <a:bodyPr/>
          <a:lstStyle/>
          <a:p>
            <a:endParaRPr lang="en-US"/>
          </a:p>
        </p:txBody>
      </p:sp>
      <p:sp>
        <p:nvSpPr>
          <p:cNvPr id="90" name="point">
            <a:extLst>
              <a:ext uri="{FF2B5EF4-FFF2-40B4-BE49-F238E27FC236}">
                <a16:creationId xmlns:a16="http://schemas.microsoft.com/office/drawing/2014/main" id="{C46261A8-FED5-488F-B283-8778A35ACDC3}"/>
              </a:ext>
            </a:extLst>
          </p:cNvPr>
          <p:cNvSpPr>
            <a:spLocks noGrp="1"/>
          </p:cNvSpPr>
          <p:nvPr/>
        </p:nvSpPr>
        <p:spPr>
          <a:xfrm>
            <a:off x="4200426" y="3291946"/>
            <a:ext cx="57150" cy="57150"/>
          </a:xfrm>
          <a:prstGeom prst="ellipse">
            <a:avLst/>
          </a:prstGeom>
          <a:solidFill>
            <a:srgbClr val="D74E72"/>
          </a:solidFill>
          <a:ln w="19050">
            <a:solidFill>
              <a:srgbClr val="F8FAFC"/>
            </a:solidFill>
          </a:ln>
        </p:spPr>
        <p:txBody>
          <a:bodyPr/>
          <a:lstStyle/>
          <a:p>
            <a:endParaRPr lang="en-US"/>
          </a:p>
        </p:txBody>
      </p:sp>
      <p:sp>
        <p:nvSpPr>
          <p:cNvPr id="91" name="point">
            <a:extLst>
              <a:ext uri="{FF2B5EF4-FFF2-40B4-BE49-F238E27FC236}">
                <a16:creationId xmlns:a16="http://schemas.microsoft.com/office/drawing/2014/main" id="{200E962D-47BB-4F3F-8438-7E259319A6AD}"/>
              </a:ext>
            </a:extLst>
          </p:cNvPr>
          <p:cNvSpPr>
            <a:spLocks noGrp="1"/>
          </p:cNvSpPr>
          <p:nvPr/>
        </p:nvSpPr>
        <p:spPr>
          <a:xfrm>
            <a:off x="4232505" y="3421592"/>
            <a:ext cx="57150" cy="57150"/>
          </a:xfrm>
          <a:prstGeom prst="ellipse">
            <a:avLst/>
          </a:prstGeom>
          <a:solidFill>
            <a:srgbClr val="D74E72"/>
          </a:solidFill>
          <a:ln w="19050">
            <a:solidFill>
              <a:srgbClr val="F8FAFC"/>
            </a:solidFill>
          </a:ln>
        </p:spPr>
        <p:txBody>
          <a:bodyPr/>
          <a:lstStyle/>
          <a:p>
            <a:endParaRPr lang="en-US"/>
          </a:p>
        </p:txBody>
      </p:sp>
      <p:sp>
        <p:nvSpPr>
          <p:cNvPr id="92" name="point">
            <a:extLst>
              <a:ext uri="{FF2B5EF4-FFF2-40B4-BE49-F238E27FC236}">
                <a16:creationId xmlns:a16="http://schemas.microsoft.com/office/drawing/2014/main" id="{2B5DE66B-61AA-44E2-A047-BD98F80A5CFD}"/>
              </a:ext>
            </a:extLst>
          </p:cNvPr>
          <p:cNvSpPr>
            <a:spLocks noGrp="1"/>
          </p:cNvSpPr>
          <p:nvPr/>
        </p:nvSpPr>
        <p:spPr>
          <a:xfrm>
            <a:off x="4200426" y="3514196"/>
            <a:ext cx="57150" cy="57150"/>
          </a:xfrm>
          <a:prstGeom prst="ellipse">
            <a:avLst/>
          </a:prstGeom>
          <a:solidFill>
            <a:srgbClr val="D74E72"/>
          </a:solidFill>
          <a:ln w="19050">
            <a:solidFill>
              <a:srgbClr val="F8FAFC"/>
            </a:solidFill>
          </a:ln>
        </p:spPr>
        <p:txBody>
          <a:bodyPr/>
          <a:lstStyle/>
          <a:p>
            <a:endParaRPr lang="en-US"/>
          </a:p>
        </p:txBody>
      </p:sp>
      <p:sp>
        <p:nvSpPr>
          <p:cNvPr id="93" name="point">
            <a:extLst>
              <a:ext uri="{FF2B5EF4-FFF2-40B4-BE49-F238E27FC236}">
                <a16:creationId xmlns:a16="http://schemas.microsoft.com/office/drawing/2014/main" id="{2B61E99D-45BB-444C-AE6E-0EC4B6E5D580}"/>
              </a:ext>
            </a:extLst>
          </p:cNvPr>
          <p:cNvSpPr>
            <a:spLocks noGrp="1"/>
          </p:cNvSpPr>
          <p:nvPr/>
        </p:nvSpPr>
        <p:spPr>
          <a:xfrm>
            <a:off x="4232505" y="3643842"/>
            <a:ext cx="57150" cy="57150"/>
          </a:xfrm>
          <a:prstGeom prst="ellipse">
            <a:avLst/>
          </a:prstGeom>
          <a:solidFill>
            <a:srgbClr val="D74E72"/>
          </a:solidFill>
          <a:ln w="19050">
            <a:solidFill>
              <a:srgbClr val="F8FAFC"/>
            </a:solidFill>
          </a:ln>
        </p:spPr>
        <p:txBody>
          <a:bodyPr/>
          <a:lstStyle/>
          <a:p>
            <a:endParaRPr lang="en-US"/>
          </a:p>
        </p:txBody>
      </p:sp>
      <p:sp>
        <p:nvSpPr>
          <p:cNvPr id="94" name="point">
            <a:extLst>
              <a:ext uri="{FF2B5EF4-FFF2-40B4-BE49-F238E27FC236}">
                <a16:creationId xmlns:a16="http://schemas.microsoft.com/office/drawing/2014/main" id="{F0C34411-136A-49AE-912B-9628DE60C7F7}"/>
              </a:ext>
            </a:extLst>
          </p:cNvPr>
          <p:cNvSpPr>
            <a:spLocks noGrp="1"/>
          </p:cNvSpPr>
          <p:nvPr/>
        </p:nvSpPr>
        <p:spPr>
          <a:xfrm>
            <a:off x="4200426" y="3736446"/>
            <a:ext cx="57150" cy="57150"/>
          </a:xfrm>
          <a:prstGeom prst="ellipse">
            <a:avLst/>
          </a:prstGeom>
          <a:solidFill>
            <a:srgbClr val="D74E72"/>
          </a:solidFill>
          <a:ln w="19050">
            <a:solidFill>
              <a:srgbClr val="F8FAFC"/>
            </a:solidFill>
          </a:ln>
        </p:spPr>
        <p:txBody>
          <a:bodyPr/>
          <a:lstStyle/>
          <a:p>
            <a:endParaRPr lang="en-US"/>
          </a:p>
        </p:txBody>
      </p:sp>
      <p:sp>
        <p:nvSpPr>
          <p:cNvPr id="95" name="point">
            <a:extLst>
              <a:ext uri="{FF2B5EF4-FFF2-40B4-BE49-F238E27FC236}">
                <a16:creationId xmlns:a16="http://schemas.microsoft.com/office/drawing/2014/main" id="{5F610E5E-12C4-4E83-98A7-C38C59BE20B0}"/>
              </a:ext>
            </a:extLst>
          </p:cNvPr>
          <p:cNvSpPr>
            <a:spLocks noGrp="1"/>
          </p:cNvSpPr>
          <p:nvPr/>
        </p:nvSpPr>
        <p:spPr>
          <a:xfrm>
            <a:off x="4232505" y="3866092"/>
            <a:ext cx="57150" cy="57150"/>
          </a:xfrm>
          <a:prstGeom prst="ellipse">
            <a:avLst/>
          </a:prstGeom>
          <a:solidFill>
            <a:srgbClr val="D74E72"/>
          </a:solidFill>
          <a:ln w="19050">
            <a:solidFill>
              <a:srgbClr val="F8FAFC"/>
            </a:solidFill>
          </a:ln>
        </p:spPr>
        <p:txBody>
          <a:bodyPr/>
          <a:lstStyle/>
          <a:p>
            <a:endParaRPr lang="en-US"/>
          </a:p>
        </p:txBody>
      </p:sp>
      <p:sp>
        <p:nvSpPr>
          <p:cNvPr id="96" name="point">
            <a:extLst>
              <a:ext uri="{FF2B5EF4-FFF2-40B4-BE49-F238E27FC236}">
                <a16:creationId xmlns:a16="http://schemas.microsoft.com/office/drawing/2014/main" id="{5D07DCFB-E3F8-4F9F-9B5E-13021D0A4E74}"/>
              </a:ext>
            </a:extLst>
          </p:cNvPr>
          <p:cNvSpPr>
            <a:spLocks noGrp="1"/>
          </p:cNvSpPr>
          <p:nvPr/>
        </p:nvSpPr>
        <p:spPr>
          <a:xfrm>
            <a:off x="4200426" y="3958696"/>
            <a:ext cx="57150" cy="57150"/>
          </a:xfrm>
          <a:prstGeom prst="ellipse">
            <a:avLst/>
          </a:prstGeom>
          <a:solidFill>
            <a:srgbClr val="D74E72"/>
          </a:solidFill>
          <a:ln w="19050">
            <a:solidFill>
              <a:srgbClr val="F8FAFC"/>
            </a:solidFill>
          </a:ln>
        </p:spPr>
        <p:txBody>
          <a:bodyPr/>
          <a:lstStyle/>
          <a:p>
            <a:endParaRPr lang="en-US"/>
          </a:p>
        </p:txBody>
      </p:sp>
      <p:sp>
        <p:nvSpPr>
          <p:cNvPr id="97" name="point">
            <a:extLst>
              <a:ext uri="{FF2B5EF4-FFF2-40B4-BE49-F238E27FC236}">
                <a16:creationId xmlns:a16="http://schemas.microsoft.com/office/drawing/2014/main" id="{B98273FC-F257-4BC7-83E3-06568D745610}"/>
              </a:ext>
            </a:extLst>
          </p:cNvPr>
          <p:cNvSpPr>
            <a:spLocks noGrp="1"/>
          </p:cNvSpPr>
          <p:nvPr/>
        </p:nvSpPr>
        <p:spPr>
          <a:xfrm>
            <a:off x="4296664" y="3458633"/>
            <a:ext cx="57150" cy="57150"/>
          </a:xfrm>
          <a:prstGeom prst="ellipse">
            <a:avLst/>
          </a:prstGeom>
          <a:solidFill>
            <a:srgbClr val="D74E72"/>
          </a:solidFill>
          <a:ln w="19050">
            <a:solidFill>
              <a:srgbClr val="F8FAFC"/>
            </a:solidFill>
          </a:ln>
        </p:spPr>
        <p:txBody>
          <a:bodyPr/>
          <a:lstStyle/>
          <a:p>
            <a:endParaRPr lang="en-US"/>
          </a:p>
        </p:txBody>
      </p:sp>
      <p:sp>
        <p:nvSpPr>
          <p:cNvPr id="98" name="point">
            <a:extLst>
              <a:ext uri="{FF2B5EF4-FFF2-40B4-BE49-F238E27FC236}">
                <a16:creationId xmlns:a16="http://schemas.microsoft.com/office/drawing/2014/main" id="{02C21785-A0B7-4262-8130-9A328FC9A316}"/>
              </a:ext>
            </a:extLst>
          </p:cNvPr>
          <p:cNvSpPr>
            <a:spLocks noGrp="1"/>
          </p:cNvSpPr>
          <p:nvPr/>
        </p:nvSpPr>
        <p:spPr>
          <a:xfrm>
            <a:off x="4328743" y="3588279"/>
            <a:ext cx="57150" cy="57150"/>
          </a:xfrm>
          <a:prstGeom prst="ellipse">
            <a:avLst/>
          </a:prstGeom>
          <a:solidFill>
            <a:srgbClr val="D74E72"/>
          </a:solidFill>
          <a:ln w="19050">
            <a:solidFill>
              <a:srgbClr val="F8FAFC"/>
            </a:solidFill>
          </a:ln>
        </p:spPr>
        <p:txBody>
          <a:bodyPr/>
          <a:lstStyle/>
          <a:p>
            <a:endParaRPr lang="en-US"/>
          </a:p>
        </p:txBody>
      </p:sp>
      <p:sp>
        <p:nvSpPr>
          <p:cNvPr id="99" name="point">
            <a:extLst>
              <a:ext uri="{FF2B5EF4-FFF2-40B4-BE49-F238E27FC236}">
                <a16:creationId xmlns:a16="http://schemas.microsoft.com/office/drawing/2014/main" id="{45FFD243-F263-47E8-9E70-58183668B75F}"/>
              </a:ext>
            </a:extLst>
          </p:cNvPr>
          <p:cNvSpPr>
            <a:spLocks noGrp="1"/>
          </p:cNvSpPr>
          <p:nvPr/>
        </p:nvSpPr>
        <p:spPr>
          <a:xfrm>
            <a:off x="4296664" y="3680883"/>
            <a:ext cx="57150" cy="57150"/>
          </a:xfrm>
          <a:prstGeom prst="ellipse">
            <a:avLst/>
          </a:prstGeom>
          <a:solidFill>
            <a:srgbClr val="D74E72"/>
          </a:solidFill>
          <a:ln w="19050">
            <a:solidFill>
              <a:srgbClr val="F8FAFC"/>
            </a:solidFill>
          </a:ln>
        </p:spPr>
        <p:txBody>
          <a:bodyPr/>
          <a:lstStyle/>
          <a:p>
            <a:endParaRPr lang="en-US"/>
          </a:p>
        </p:txBody>
      </p:sp>
      <p:sp>
        <p:nvSpPr>
          <p:cNvPr id="100" name="point">
            <a:extLst>
              <a:ext uri="{FF2B5EF4-FFF2-40B4-BE49-F238E27FC236}">
                <a16:creationId xmlns:a16="http://schemas.microsoft.com/office/drawing/2014/main" id="{2A91F4FC-29C5-41BD-8295-7FC0E5159FF9}"/>
              </a:ext>
            </a:extLst>
          </p:cNvPr>
          <p:cNvSpPr>
            <a:spLocks noGrp="1"/>
          </p:cNvSpPr>
          <p:nvPr/>
        </p:nvSpPr>
        <p:spPr>
          <a:xfrm>
            <a:off x="4328743" y="3810529"/>
            <a:ext cx="57150" cy="57150"/>
          </a:xfrm>
          <a:prstGeom prst="ellipse">
            <a:avLst/>
          </a:prstGeom>
          <a:solidFill>
            <a:srgbClr val="D74E72"/>
          </a:solidFill>
          <a:ln w="19050">
            <a:solidFill>
              <a:srgbClr val="F8FAFC"/>
            </a:solidFill>
          </a:ln>
        </p:spPr>
        <p:txBody>
          <a:bodyPr/>
          <a:lstStyle/>
          <a:p>
            <a:endParaRPr lang="en-US"/>
          </a:p>
        </p:txBody>
      </p:sp>
      <p:sp>
        <p:nvSpPr>
          <p:cNvPr id="101" name="point">
            <a:extLst>
              <a:ext uri="{FF2B5EF4-FFF2-40B4-BE49-F238E27FC236}">
                <a16:creationId xmlns:a16="http://schemas.microsoft.com/office/drawing/2014/main" id="{1A9605AD-B78B-43F5-BF36-BA5784043BC3}"/>
              </a:ext>
            </a:extLst>
          </p:cNvPr>
          <p:cNvSpPr>
            <a:spLocks noGrp="1"/>
          </p:cNvSpPr>
          <p:nvPr/>
        </p:nvSpPr>
        <p:spPr>
          <a:xfrm>
            <a:off x="4296664" y="3903133"/>
            <a:ext cx="57150" cy="57150"/>
          </a:xfrm>
          <a:prstGeom prst="ellipse">
            <a:avLst/>
          </a:prstGeom>
          <a:solidFill>
            <a:srgbClr val="D74E72"/>
          </a:solidFill>
          <a:ln w="19050">
            <a:solidFill>
              <a:srgbClr val="F8FAFC"/>
            </a:solidFill>
          </a:ln>
        </p:spPr>
        <p:txBody>
          <a:bodyPr/>
          <a:lstStyle/>
          <a:p>
            <a:endParaRPr lang="en-US"/>
          </a:p>
        </p:txBody>
      </p:sp>
      <p:sp>
        <p:nvSpPr>
          <p:cNvPr id="102" name="point">
            <a:extLst>
              <a:ext uri="{FF2B5EF4-FFF2-40B4-BE49-F238E27FC236}">
                <a16:creationId xmlns:a16="http://schemas.microsoft.com/office/drawing/2014/main" id="{2495A26C-74BC-4D55-B52A-42E5505BC509}"/>
              </a:ext>
            </a:extLst>
          </p:cNvPr>
          <p:cNvSpPr>
            <a:spLocks noGrp="1"/>
          </p:cNvSpPr>
          <p:nvPr/>
        </p:nvSpPr>
        <p:spPr>
          <a:xfrm>
            <a:off x="4392901" y="3625321"/>
            <a:ext cx="57150" cy="57150"/>
          </a:xfrm>
          <a:prstGeom prst="ellipse">
            <a:avLst/>
          </a:prstGeom>
          <a:solidFill>
            <a:srgbClr val="D74E72"/>
          </a:solidFill>
          <a:ln w="19050">
            <a:solidFill>
              <a:srgbClr val="F8FAFC"/>
            </a:solidFill>
          </a:ln>
        </p:spPr>
        <p:txBody>
          <a:bodyPr/>
          <a:lstStyle/>
          <a:p>
            <a:endParaRPr lang="en-US"/>
          </a:p>
        </p:txBody>
      </p:sp>
      <p:sp>
        <p:nvSpPr>
          <p:cNvPr id="103" name="point">
            <a:extLst>
              <a:ext uri="{FF2B5EF4-FFF2-40B4-BE49-F238E27FC236}">
                <a16:creationId xmlns:a16="http://schemas.microsoft.com/office/drawing/2014/main" id="{B2E4B677-3300-4757-9806-CC1DAEC3336D}"/>
              </a:ext>
            </a:extLst>
          </p:cNvPr>
          <p:cNvSpPr>
            <a:spLocks noGrp="1"/>
          </p:cNvSpPr>
          <p:nvPr/>
        </p:nvSpPr>
        <p:spPr>
          <a:xfrm>
            <a:off x="4424980" y="3754967"/>
            <a:ext cx="57150" cy="57150"/>
          </a:xfrm>
          <a:prstGeom prst="ellipse">
            <a:avLst/>
          </a:prstGeom>
          <a:solidFill>
            <a:srgbClr val="D74E72"/>
          </a:solidFill>
          <a:ln w="19050">
            <a:solidFill>
              <a:srgbClr val="F8FAFC"/>
            </a:solidFill>
          </a:ln>
        </p:spPr>
        <p:txBody>
          <a:bodyPr/>
          <a:lstStyle/>
          <a:p>
            <a:endParaRPr lang="en-US"/>
          </a:p>
        </p:txBody>
      </p:sp>
      <p:sp>
        <p:nvSpPr>
          <p:cNvPr id="104" name="point">
            <a:extLst>
              <a:ext uri="{FF2B5EF4-FFF2-40B4-BE49-F238E27FC236}">
                <a16:creationId xmlns:a16="http://schemas.microsoft.com/office/drawing/2014/main" id="{7C444FBA-1388-4532-857F-C92BF4F66D96}"/>
              </a:ext>
            </a:extLst>
          </p:cNvPr>
          <p:cNvSpPr>
            <a:spLocks noGrp="1"/>
          </p:cNvSpPr>
          <p:nvPr/>
        </p:nvSpPr>
        <p:spPr>
          <a:xfrm>
            <a:off x="4392901" y="3847571"/>
            <a:ext cx="57150" cy="57150"/>
          </a:xfrm>
          <a:prstGeom prst="ellipse">
            <a:avLst/>
          </a:prstGeom>
          <a:solidFill>
            <a:srgbClr val="D74E72"/>
          </a:solidFill>
          <a:ln w="19050">
            <a:solidFill>
              <a:srgbClr val="F8FAFC"/>
            </a:solidFill>
          </a:ln>
        </p:spPr>
        <p:txBody>
          <a:bodyPr/>
          <a:lstStyle/>
          <a:p>
            <a:endParaRPr lang="en-US"/>
          </a:p>
        </p:txBody>
      </p:sp>
      <p:sp>
        <p:nvSpPr>
          <p:cNvPr id="105" name="point">
            <a:extLst>
              <a:ext uri="{FF2B5EF4-FFF2-40B4-BE49-F238E27FC236}">
                <a16:creationId xmlns:a16="http://schemas.microsoft.com/office/drawing/2014/main" id="{9AA87E4E-AEEB-47CC-8FF5-B780D3DC4616}"/>
              </a:ext>
            </a:extLst>
          </p:cNvPr>
          <p:cNvSpPr>
            <a:spLocks noGrp="1"/>
          </p:cNvSpPr>
          <p:nvPr/>
        </p:nvSpPr>
        <p:spPr>
          <a:xfrm>
            <a:off x="4489138" y="3792008"/>
            <a:ext cx="57150" cy="57150"/>
          </a:xfrm>
          <a:prstGeom prst="ellipse">
            <a:avLst/>
          </a:prstGeom>
          <a:solidFill>
            <a:srgbClr val="D74E72"/>
          </a:solidFill>
          <a:ln w="19050">
            <a:solidFill>
              <a:srgbClr val="F8FAFC"/>
            </a:solidFill>
          </a:ln>
        </p:spPr>
        <p:txBody>
          <a:bodyPr/>
          <a:lstStyle/>
          <a:p>
            <a:endParaRPr lang="en-US"/>
          </a:p>
        </p:txBody>
      </p:sp>
      <p:sp>
        <p:nvSpPr>
          <p:cNvPr id="106" name="text">
            <a:extLst>
              <a:ext uri="{FF2B5EF4-FFF2-40B4-BE49-F238E27FC236}">
                <a16:creationId xmlns:a16="http://schemas.microsoft.com/office/drawing/2014/main" id="{73644A95-F9D7-41A8-BFB7-5D025ED0AA9D}"/>
              </a:ext>
            </a:extLst>
          </p:cNvPr>
          <p:cNvSpPr>
            <a:spLocks noGrp="1"/>
          </p:cNvSpPr>
          <p:nvPr/>
        </p:nvSpPr>
        <p:spPr>
          <a:xfrm>
            <a:off x="2524125" y="1828800"/>
            <a:ext cx="1905000" cy="333375"/>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(0,0,π)</a:t>
            </a:r>
          </a:p>
        </p:txBody>
      </p:sp>
      <p:sp>
        <p:nvSpPr>
          <p:cNvPr id="107" name="text">
            <a:extLst>
              <a:ext uri="{FF2B5EF4-FFF2-40B4-BE49-F238E27FC236}">
                <a16:creationId xmlns:a16="http://schemas.microsoft.com/office/drawing/2014/main" id="{253FA456-9B2A-4C4C-A849-6E457F5B03C3}"/>
              </a:ext>
            </a:extLst>
          </p:cNvPr>
          <p:cNvSpPr>
            <a:spLocks noGrp="1"/>
          </p:cNvSpPr>
          <p:nvPr/>
        </p:nvSpPr>
        <p:spPr>
          <a:xfrm>
            <a:off x="1333500" y="5572125"/>
            <a:ext cx="1762125" cy="333375"/>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(π,0,0)</a:t>
            </a:r>
          </a:p>
        </p:txBody>
      </p:sp>
      <p:sp>
        <p:nvSpPr>
          <p:cNvPr id="108" name="text">
            <a:extLst>
              <a:ext uri="{FF2B5EF4-FFF2-40B4-BE49-F238E27FC236}">
                <a16:creationId xmlns:a16="http://schemas.microsoft.com/office/drawing/2014/main" id="{8E2313E9-1EDE-4D91-B1BC-ED7E047FF8F8}"/>
              </a:ext>
            </a:extLst>
          </p:cNvPr>
          <p:cNvSpPr>
            <a:spLocks noGrp="1"/>
          </p:cNvSpPr>
          <p:nvPr/>
        </p:nvSpPr>
        <p:spPr>
          <a:xfrm>
            <a:off x="4714875" y="5572125"/>
            <a:ext cx="1762125" cy="333375"/>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(0,π,0)</a:t>
            </a:r>
          </a:p>
        </p:txBody>
      </p:sp>
      <p:sp>
        <p:nvSpPr>
          <p:cNvPr id="109" name="text">
            <a:extLst>
              <a:ext uri="{FF2B5EF4-FFF2-40B4-BE49-F238E27FC236}">
                <a16:creationId xmlns:a16="http://schemas.microsoft.com/office/drawing/2014/main" id="{5741EAC9-468A-47E2-84DD-D8C8AB0BA253}"/>
              </a:ext>
            </a:extLst>
          </p:cNvPr>
          <p:cNvSpPr>
            <a:spLocks noGrp="1"/>
          </p:cNvSpPr>
          <p:nvPr/>
        </p:nvSpPr>
        <p:spPr>
          <a:xfrm>
            <a:off x="952500" y="6048375"/>
            <a:ext cx="5810250" cy="333375"/>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100 atlas shapes: θ</a:t>
            </a:r>
            <a:r>
              <a:rPr sz="1221" b="0" baseline="-20000">
                <a:solidFill>
                  <a:srgbClr val="116B70"/>
                </a:solidFill>
                <a:latin typeface="Arial"/>
                <a:ea typeface="Arial"/>
                <a:cs typeface="Arial"/>
              </a:rPr>
              <a:t>1</a:t>
            </a:r>
            <a:r>
              <a:rPr sz="1650" b="0">
                <a:solidFill>
                  <a:srgbClr val="116B70"/>
                </a:solidFill>
                <a:latin typeface="Arial"/>
                <a:ea typeface="Arial"/>
                <a:cs typeface="Arial"/>
              </a:rPr>
              <a:t> ≤ θ</a:t>
            </a:r>
            <a:r>
              <a:rPr sz="1221" b="0" baseline="-20000">
                <a:solidFill>
                  <a:srgbClr val="116B70"/>
                </a:solidFill>
                <a:latin typeface="Arial"/>
                <a:ea typeface="Arial"/>
                <a:cs typeface="Arial"/>
              </a:rPr>
              <a:t>2</a:t>
            </a:r>
            <a:r>
              <a:rPr sz="1650" b="0">
                <a:solidFill>
                  <a:srgbClr val="116B70"/>
                </a:solidFill>
                <a:latin typeface="Arial"/>
                <a:ea typeface="Arial"/>
                <a:cs typeface="Arial"/>
              </a:rPr>
              <a:t> ≤ θ</a:t>
            </a:r>
            <a:r>
              <a:rPr sz="1221" b="0" baseline="-20000">
                <a:solidFill>
                  <a:srgbClr val="116B70"/>
                </a:solidFill>
                <a:latin typeface="Arial"/>
                <a:ea typeface="Arial"/>
                <a:cs typeface="Arial"/>
              </a:rPr>
              <a:t>3</a:t>
            </a:r>
          </a:p>
        </p:txBody>
      </p:sp>
      <p:sp>
        <p:nvSpPr>
          <p:cNvPr id="110" name="visible explanation">
            <a:extLst>
              <a:ext uri="{FF2B5EF4-FFF2-40B4-BE49-F238E27FC236}">
                <a16:creationId xmlns:a16="http://schemas.microsoft.com/office/drawing/2014/main" id="{24D188DD-DB01-481E-966F-C29B42DF6C2B}"/>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Angles define a point in an equilateral triangle.</a:t>
            </a:r>
          </a:p>
          <a:p>
            <a:pPr>
              <a:defRPr sz="2100" b="0">
                <a:solidFill>
                  <a:srgbClr val="13283C"/>
                </a:solidFill>
                <a:latin typeface="Arial"/>
                <a:ea typeface="Arial"/>
                <a:cs typeface="Arial"/>
              </a:defRPr>
            </a:pPr>
            <a:r>
              <a:rPr sz="2100" b="0">
                <a:solidFill>
                  <a:srgbClr val="13283C"/>
                </a:solidFill>
                <a:latin typeface="Arial"/>
                <a:ea typeface="Arial"/>
                <a:cs typeface="Arial"/>
              </a:rPr>
              <a:t>Ordered angles define its fundamental region.</a:t>
            </a:r>
          </a:p>
        </p:txBody>
      </p:sp>
      <p:sp>
        <p:nvSpPr>
          <p:cNvPr id="111" name="governing equation">
            <a:extLst>
              <a:ext uri="{FF2B5EF4-FFF2-40B4-BE49-F238E27FC236}">
                <a16:creationId xmlns:a16="http://schemas.microsoft.com/office/drawing/2014/main" id="{166814D1-798C-487A-A0D2-A158F8247C63}"/>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θ</m:t>
                      </m:r>
                    </m:e>
                    <m:sub>
                      <m:r>
                        <a:rPr lang="en-US" sz="2200" b="0">
                          <a:solidFill>
                            <a:srgbClr val="116B70"/>
                          </a:solidFill>
                          <a:latin typeface="Cambria Math"/>
                        </a:rPr>
                        <m:t xml:space="preserve">1</m:t>
                      </m:r>
                    </m:sub>
                  </m:sSub>
                  <m:r>
                    <a:rPr lang="en-US" sz="2200" b="0">
                      <a:solidFill>
                        <a:srgbClr val="116B70"/>
                      </a:solidFill>
                      <a:latin typeface="Cambria Math"/>
                    </a:rPr>
                    <m:t xml:space="preserve">+</m:t>
                  </m:r>
                  <m:sSub>
                    <m:e>
                      <m:r>
                        <a:rPr lang="en-US" sz="2200" b="0">
                          <a:solidFill>
                            <a:srgbClr val="116B70"/>
                          </a:solidFill>
                          <a:latin typeface="Cambria Math"/>
                        </a:rPr>
                        <m:t xml:space="preserve">θ</m:t>
                      </m:r>
                    </m:e>
                    <m:sub>
                      <m:r>
                        <a:rPr lang="en-US" sz="2200" b="0">
                          <a:solidFill>
                            <a:srgbClr val="116B70"/>
                          </a:solidFill>
                          <a:latin typeface="Cambria Math"/>
                        </a:rPr>
                        <m:t xml:space="preserve">2</m:t>
                      </m:r>
                    </m:sub>
                  </m:sSub>
                  <m:r>
                    <a:rPr lang="en-US" sz="2200" b="0">
                      <a:solidFill>
                        <a:srgbClr val="116B70"/>
                      </a:solidFill>
                      <a:latin typeface="Cambria Math"/>
                    </a:rPr>
                    <m:t xml:space="preserve">+</m:t>
                  </m:r>
                  <m:sSub>
                    <m:e>
                      <m:r>
                        <a:rPr lang="en-US" sz="2200" b="0">
                          <a:solidFill>
                            <a:srgbClr val="116B70"/>
                          </a:solidFill>
                          <a:latin typeface="Cambria Math"/>
                        </a:rPr>
                        <m:t xml:space="preserve">θ</m:t>
                      </m:r>
                    </m:e>
                    <m:sub>
                      <m:r>
                        <a:rPr lang="en-US" sz="2200" b="0">
                          <a:solidFill>
                            <a:srgbClr val="116B70"/>
                          </a:solidFill>
                          <a:latin typeface="Cambria Math"/>
                        </a:rPr>
                        <m:t xml:space="preserve">3</m:t>
                      </m:r>
                    </m:sub>
                  </m:sSub>
                  <m:r>
                    <a:rPr lang="en-US" sz="2200" b="0">
                      <a:solidFill>
                        <a:srgbClr val="116B70"/>
                      </a:solidFill>
                      <a:latin typeface="Cambria Math"/>
                    </a:rPr>
                    <m:t xml:space="preserve">=π</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θ</m:t>
                      </m:r>
                    </m:e>
                    <m:sub>
                      <m:r>
                        <a:rPr lang="en-US" sz="2200" b="0">
                          <a:solidFill>
                            <a:srgbClr val="116B70"/>
                          </a:solidFill>
                          <a:latin typeface="Cambria Math"/>
                        </a:rPr>
                        <m:t xml:space="preserve">1</m:t>
                      </m:r>
                    </m:sub>
                  </m:sSub>
                  <m:r>
                    <a:rPr lang="en-US" sz="2200" b="0">
                      <a:solidFill>
                        <a:srgbClr val="116B70"/>
                      </a:solidFill>
                      <a:latin typeface="Cambria Math"/>
                    </a:rPr>
                    <m:t xml:space="preserve">≤</m:t>
                  </m:r>
                  <m:sSub>
                    <m:e>
                      <m:r>
                        <a:rPr lang="en-US" sz="2200" b="0">
                          <a:solidFill>
                            <a:srgbClr val="116B70"/>
                          </a:solidFill>
                          <a:latin typeface="Cambria Math"/>
                        </a:rPr>
                        <m:t xml:space="preserve">θ</m:t>
                      </m:r>
                    </m:e>
                    <m:sub>
                      <m:r>
                        <a:rPr lang="en-US" sz="2200" b="0">
                          <a:solidFill>
                            <a:srgbClr val="116B70"/>
                          </a:solidFill>
                          <a:latin typeface="Cambria Math"/>
                        </a:rPr>
                        <m:t xml:space="preserve">2</m:t>
                      </m:r>
                    </m:sub>
                  </m:sSub>
                  <m:r>
                    <a:rPr lang="en-US" sz="2200" b="0">
                      <a:solidFill>
                        <a:srgbClr val="116B70"/>
                      </a:solidFill>
                      <a:latin typeface="Cambria Math"/>
                    </a:rPr>
                    <m:t xml:space="preserve">≤</m:t>
                  </m:r>
                  <m:sSub>
                    <m:e>
                      <m:r>
                        <a:rPr lang="en-US" sz="2200" b="0">
                          <a:solidFill>
                            <a:srgbClr val="116B70"/>
                          </a:solidFill>
                          <a:latin typeface="Cambria Math"/>
                        </a:rPr>
                        <m:t xml:space="preserve">θ</m:t>
                      </m:r>
                    </m:e>
                    <m:sub>
                      <m:r>
                        <a:rPr lang="en-US" sz="2200" b="0">
                          <a:solidFill>
                            <a:srgbClr val="116B70"/>
                          </a:solidFill>
                          <a:latin typeface="Cambria Math"/>
                        </a:rPr>
                        <m:t xml:space="preserve">3</m:t>
                      </m:r>
                    </m:sub>
                  </m:sSub>
                </m:oMath>
              </m:oMathPara>
            </a14:m>
            <a:endParaRPr lang="en-US" sz="2200"/>
          </a:p>
        </p:txBody>
      </p:sp>
      <p:sp>
        <p:nvSpPr>
          <p:cNvPr id="112" name="student question">
            <a:extLst>
              <a:ext uri="{FF2B5EF4-FFF2-40B4-BE49-F238E27FC236}">
                <a16:creationId xmlns:a16="http://schemas.microsoft.com/office/drawing/2014/main" id="{340590FC-AC29-4CCC-8153-DDE35A32894F}"/>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one point in this space encode the triangle’s size?</a:t>
            </a:r>
          </a:p>
        </p:txBody>
      </p:sp>
      <p:sp>
        <p:nvSpPr>
          <p:cNvPr id="113" name="text">
            <a:extLst>
              <a:ext uri="{FF2B5EF4-FFF2-40B4-BE49-F238E27FC236}">
                <a16:creationId xmlns:a16="http://schemas.microsoft.com/office/drawing/2014/main" id="{3227A651-30ED-4C0B-8638-7814B10796B2}"/>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14" name="text">
            <a:extLst>
              <a:ext uri="{FF2B5EF4-FFF2-40B4-BE49-F238E27FC236}">
                <a16:creationId xmlns:a16="http://schemas.microsoft.com/office/drawing/2014/main" id="{3BDCDF80-4C0F-41DF-BE4F-9C230FAEBCF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71</a:t>
            </a:r>
          </a:p>
        </p:txBody>
      </p:sp>
    </p:spTree>
    <p:extLst>
      <p:ext uri="{BB962C8B-B14F-4D97-AF65-F5344CB8AC3E}">
        <p14:creationId xmlns:p14="http://schemas.microsoft.com/office/powerpoint/2010/main" val="19477973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11"/>
                                        </p:tgtEl>
                                        <p:attrNameLst>
                                          <p:attrName>style.visibility</p:attrName>
                                        </p:attrNameLst>
                                      </p:cBhvr>
                                      <p:to>
                                        <p:strVal val="visible"/>
                                      </p:to>
                                    </p:set>
                                    <p:animEffect transition="in" filter="fade">
                                      <p:cBhvr additive="base">
                                        <p:cTn id="7" dur="600" fill="hold"/>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30E3DAE5-E35B-4E4A-BB2A-797626950BE4}"/>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E9D0953A-75C8-4A95-9798-B3C5866C65D5}"/>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Location ranks and behavioral fingerprints</a:t>
            </a:r>
          </a:p>
        </p:txBody>
      </p:sp>
      <p:sp>
        <p:nvSpPr>
          <p:cNvPr id="3" name="line">
            <a:extLst>
              <a:ext uri="{FF2B5EF4-FFF2-40B4-BE49-F238E27FC236}">
                <a16:creationId xmlns:a16="http://schemas.microsoft.com/office/drawing/2014/main" id="{809EB552-62A8-4D0E-A8A7-D93D51DBDB73}"/>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1" name="Table 10"/>
          <p:cNvGraphicFramePr/>
          <p:nvPr/>
        </p:nvGraphicFramePr>
        <p:xfrm>
          <a:off x="571500" y="1866900"/>
          <a:ext cx="10953750" cy="4048128"/>
        </p:xfrm>
        <a:graphic>
          <a:graphicData uri="http://schemas.openxmlformats.org/drawingml/2006/table">
            <a:tbl>
              <a:tblPr/>
              <a:tblGrid>
                <a:gridCol w="2381250">
                  <a:extLst>
                    <a:ext uri="{9D8B030D-6E8A-4147-A177-3AD203B41FA5}">
                      <a16:colId xmlns:a16="http://schemas.microsoft.com/office/drawing/2014/main" val="20000"/>
                    </a:ext>
                  </a:extLst>
                </a:gridCol>
                <a:gridCol w="4381500">
                  <a:extLst>
                    <a:ext uri="{9D8B030D-6E8A-4147-A177-3AD203B41FA5}">
                      <a16:colId xmlns:a16="http://schemas.microsoft.com/office/drawing/2014/main" val="20001"/>
                    </a:ext>
                  </a:extLst>
                </a:gridCol>
                <a:gridCol w="4191000">
                  <a:extLst>
                    <a:ext uri="{9D8B030D-6E8A-4147-A177-3AD203B41FA5}">
                      <a16:colId xmlns:a16="http://schemas.microsoft.com/office/drawing/2014/main" val="20002"/>
                    </a:ext>
                  </a:extLst>
                </a:gridCol>
              </a:tblGrid>
              <a:tr h="674688">
                <a:tc>
                  <a:txBody>
                    <a:bodyPr/>
                    <a:lstStyle/>
                    <a:p>
                      <a:r>
                        <a:rPr sz="1800" b="1">
                          <a:solidFill>
                            <a:srgbClr val="FFFFFF"/>
                          </a:solidFill>
                          <a:latin typeface="Arial"/>
                          <a:ea typeface="Arial"/>
                          <a:cs typeface="Arial"/>
                        </a:rPr>
                        <a:t>PITC</a:t>
                      </a:r>
                    </a:p>
                  </a:txBody>
                  <a:tcPr>
                    <a:solidFill>
                      <a:srgbClr val="13283C"/>
                    </a:solidFill>
                  </a:tcPr>
                </a:tc>
                <a:tc>
                  <a:txBody>
                    <a:bodyPr/>
                    <a:lstStyle/>
                    <a:p>
                      <a:r>
                        <a:rPr sz="1800" b="1">
                          <a:solidFill>
                            <a:srgbClr val="FFFFFF"/>
                          </a:solidFill>
                          <a:latin typeface="Arial"/>
                          <a:ea typeface="Arial"/>
                          <a:cs typeface="Arial"/>
                        </a:rPr>
                        <a:t>Closest retained ETC point</a:t>
                      </a:r>
                    </a:p>
                  </a:txBody>
                  <a:tcPr>
                    <a:solidFill>
                      <a:srgbClr val="13283C"/>
                    </a:solidFill>
                  </a:tcPr>
                </a:tc>
                <a:tc>
                  <a:txBody>
                    <a:bodyPr/>
                    <a:lstStyle/>
                    <a:p>
                      <a:r>
                        <a:rPr sz="1800" b="1">
                          <a:solidFill>
                            <a:srgbClr val="FFFFFF"/>
                          </a:solidFill>
                          <a:latin typeface="Arial"/>
                          <a:ea typeface="Arial"/>
                          <a:cs typeface="Arial"/>
                        </a:rPr>
                        <a:t>Holdout RMS / diameter</a:t>
                      </a:r>
                    </a:p>
                  </a:txBody>
                  <a:tcPr>
                    <a:solidFill>
                      <a:srgbClr val="13283C"/>
                    </a:solidFill>
                  </a:tcPr>
                </a:tc>
                <a:extLst>
                  <a:ext uri="{0D108BD9-81ED-4DB2-BD59-A6C34878D82A}">
                    <a16:rowId xmlns:a16="http://schemas.microsoft.com/office/drawing/2014/main" val="10000"/>
                  </a:ext>
                </a:extLst>
              </a:tr>
              <a:tr h="674688">
                <a:tc>
                  <a:txBody>
                    <a:bodyPr/>
                    <a:lstStyle/>
                    <a:p>
                      <a:r>
                        <a:rPr sz="1800" b="0">
                          <a:solidFill>
                            <a:srgbClr val="13283C"/>
                          </a:solidFill>
                          <a:latin typeface="Arial"/>
                          <a:ea typeface="Arial"/>
                          <a:cs typeface="Arial"/>
                        </a:rPr>
                        <a:t>Q</a:t>
                      </a:r>
                      <a:r>
                        <a:rPr sz="1332" b="0" baseline="-20000">
                          <a:solidFill>
                            <a:srgbClr val="13283C"/>
                          </a:solidFill>
                          <a:latin typeface="Arial"/>
                          <a:ea typeface="Arial"/>
                          <a:cs typeface="Arial"/>
                        </a:rPr>
                        <a:t>0</a:t>
                      </a:r>
                    </a:p>
                  </a:txBody>
                  <a:tcPr>
                    <a:solidFill>
                      <a:srgbClr val="EFF4F7"/>
                    </a:solidFill>
                  </a:tcPr>
                </a:tc>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24936</a:t>
                      </a:r>
                    </a:p>
                  </a:txBody>
                  <a:tcPr>
                    <a:solidFill>
                      <a:srgbClr val="EFF4F7"/>
                    </a:solidFill>
                  </a:tcPr>
                </a:tc>
                <a:tc>
                  <a:txBody>
                    <a:bodyPr/>
                    <a:lstStyle/>
                    <a:p>
                      <a:r>
                        <a:rPr sz="1800" b="0">
                          <a:solidFill>
                            <a:srgbClr val="13283C"/>
                          </a:solidFill>
                          <a:latin typeface="Arial"/>
                          <a:ea typeface="Arial"/>
                          <a:cs typeface="Arial"/>
                        </a:rPr>
                        <a:t>0.00626</a:t>
                      </a:r>
                    </a:p>
                  </a:txBody>
                  <a:tcPr>
                    <a:solidFill>
                      <a:srgbClr val="EFF4F7"/>
                    </a:solidFill>
                  </a:tcPr>
                </a:tc>
                <a:extLst>
                  <a:ext uri="{0D108BD9-81ED-4DB2-BD59-A6C34878D82A}">
                    <a16:rowId xmlns:a16="http://schemas.microsoft.com/office/drawing/2014/main" val="10001"/>
                  </a:ext>
                </a:extLst>
              </a:tr>
              <a:tr h="674688">
                <a:tc>
                  <a:txBody>
                    <a:bodyPr/>
                    <a:lstStyle/>
                    <a:p>
                      <a:r>
                        <a:rPr sz="1800" b="0">
                          <a:solidFill>
                            <a:srgbClr val="13283C"/>
                          </a:solidFill>
                          <a:latin typeface="Arial"/>
                          <a:ea typeface="Arial"/>
                          <a:cs typeface="Arial"/>
                        </a:rPr>
                        <a:t>F</a:t>
                      </a:r>
                      <a:r>
                        <a:rPr sz="1332" b="0" baseline="-20000">
                          <a:solidFill>
                            <a:srgbClr val="13283C"/>
                          </a:solidFill>
                          <a:latin typeface="Arial"/>
                          <a:ea typeface="Arial"/>
                          <a:cs typeface="Arial"/>
                        </a:rPr>
                        <a:t>1</a:t>
                      </a:r>
                    </a:p>
                  </a:txBody>
                  <a:tcPr>
                    <a:solidFill>
                      <a:srgbClr val="FFFFFF"/>
                    </a:solidFill>
                  </a:tcPr>
                </a:tc>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5393</a:t>
                      </a:r>
                    </a:p>
                  </a:txBody>
                  <a:tcPr>
                    <a:solidFill>
                      <a:srgbClr val="FFFFFF"/>
                    </a:solidFill>
                  </a:tcPr>
                </a:tc>
                <a:tc>
                  <a:txBody>
                    <a:bodyPr/>
                    <a:lstStyle/>
                    <a:p>
                      <a:r>
                        <a:rPr sz="1800" b="0">
                          <a:solidFill>
                            <a:srgbClr val="13283C"/>
                          </a:solidFill>
                          <a:latin typeface="Arial"/>
                          <a:ea typeface="Arial"/>
                          <a:cs typeface="Arial"/>
                        </a:rPr>
                        <a:t>0.00405</a:t>
                      </a:r>
                    </a:p>
                  </a:txBody>
                  <a:tcPr>
                    <a:solidFill>
                      <a:srgbClr val="FFFFFF"/>
                    </a:solidFill>
                  </a:tcPr>
                </a:tc>
                <a:extLst>
                  <a:ext uri="{0D108BD9-81ED-4DB2-BD59-A6C34878D82A}">
                    <a16:rowId xmlns:a16="http://schemas.microsoft.com/office/drawing/2014/main" val="10002"/>
                  </a:ext>
                </a:extLst>
              </a:tr>
              <a:tr h="674688">
                <a:tc>
                  <a:txBody>
                    <a:bodyPr/>
                    <a:lstStyle/>
                    <a:p>
                      <a:r>
                        <a:rPr sz="1800" b="0">
                          <a:solidFill>
                            <a:srgbClr val="13283C"/>
                          </a:solidFill>
                          <a:latin typeface="Arial"/>
                          <a:ea typeface="Arial"/>
                          <a:cs typeface="Arial"/>
                        </a:rPr>
                        <a:t>M</a:t>
                      </a:r>
                      <a:r>
                        <a:rPr sz="1332" b="0" baseline="-20000">
                          <a:solidFill>
                            <a:srgbClr val="13283C"/>
                          </a:solidFill>
                          <a:latin typeface="Arial"/>
                          <a:ea typeface="Arial"/>
                          <a:cs typeface="Arial"/>
                        </a:rPr>
                        <a:t>6</a:t>
                      </a:r>
                    </a:p>
                  </a:txBody>
                  <a:tcPr>
                    <a:solidFill>
                      <a:srgbClr val="EFF4F7"/>
                    </a:solidFill>
                  </a:tcPr>
                </a:tc>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25086</a:t>
                      </a:r>
                    </a:p>
                  </a:txBody>
                  <a:tcPr>
                    <a:solidFill>
                      <a:srgbClr val="EFF4F7"/>
                    </a:solidFill>
                  </a:tcPr>
                </a:tc>
                <a:tc>
                  <a:txBody>
                    <a:bodyPr/>
                    <a:lstStyle/>
                    <a:p>
                      <a:r>
                        <a:rPr sz="1800" b="0">
                          <a:solidFill>
                            <a:srgbClr val="13283C"/>
                          </a:solidFill>
                          <a:latin typeface="Arial"/>
                          <a:ea typeface="Arial"/>
                          <a:cs typeface="Arial"/>
                        </a:rPr>
                        <a:t>0.00268</a:t>
                      </a:r>
                    </a:p>
                  </a:txBody>
                  <a:tcPr>
                    <a:solidFill>
                      <a:srgbClr val="EFF4F7"/>
                    </a:solidFill>
                  </a:tcPr>
                </a:tc>
                <a:extLst>
                  <a:ext uri="{0D108BD9-81ED-4DB2-BD59-A6C34878D82A}">
                    <a16:rowId xmlns:a16="http://schemas.microsoft.com/office/drawing/2014/main" val="10003"/>
                  </a:ext>
                </a:extLst>
              </a:tr>
              <a:tr h="674688">
                <a:tc>
                  <a:txBody>
                    <a:bodyPr/>
                    <a:lstStyle/>
                    <a:p>
                      <a:r>
                        <a:rPr sz="1800" b="0">
                          <a:solidFill>
                            <a:srgbClr val="13283C"/>
                          </a:solidFill>
                          <a:latin typeface="Arial"/>
                          <a:ea typeface="Arial"/>
                          <a:cs typeface="Arial"/>
                        </a:rPr>
                        <a:t>E</a:t>
                      </a:r>
                      <a:r>
                        <a:rPr sz="1332" b="0" baseline="-20000">
                          <a:solidFill>
                            <a:srgbClr val="13283C"/>
                          </a:solidFill>
                          <a:latin typeface="Arial"/>
                          <a:ea typeface="Arial"/>
                          <a:cs typeface="Arial"/>
                        </a:rPr>
                        <a:t>2</a:t>
                      </a:r>
                    </a:p>
                  </a:txBody>
                  <a:tcPr>
                    <a:solidFill>
                      <a:srgbClr val="FFFFFF"/>
                    </a:solidFill>
                  </a:tcPr>
                </a:tc>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59474</a:t>
                      </a:r>
                    </a:p>
                  </a:txBody>
                  <a:tcPr>
                    <a:solidFill>
                      <a:srgbClr val="FFFFFF"/>
                    </a:solidFill>
                  </a:tcPr>
                </a:tc>
                <a:tc>
                  <a:txBody>
                    <a:bodyPr/>
                    <a:lstStyle/>
                    <a:p>
                      <a:r>
                        <a:rPr sz="1800" b="0">
                          <a:solidFill>
                            <a:srgbClr val="13283C"/>
                          </a:solidFill>
                          <a:latin typeface="Arial"/>
                          <a:ea typeface="Arial"/>
                          <a:cs typeface="Arial"/>
                        </a:rPr>
                        <a:t>0.00131</a:t>
                      </a:r>
                    </a:p>
                  </a:txBody>
                  <a:tcPr>
                    <a:solidFill>
                      <a:srgbClr val="FFFFFF"/>
                    </a:solidFill>
                  </a:tcPr>
                </a:tc>
                <a:extLst>
                  <a:ext uri="{0D108BD9-81ED-4DB2-BD59-A6C34878D82A}">
                    <a16:rowId xmlns:a16="http://schemas.microsoft.com/office/drawing/2014/main" val="10004"/>
                  </a:ext>
                </a:extLst>
              </a:tr>
              <a:tr h="674688">
                <a:tc>
                  <a:txBody>
                    <a:bodyPr/>
                    <a:lstStyle/>
                    <a:p>
                      <a:r>
                        <a:rPr sz="1800" b="0">
                          <a:solidFill>
                            <a:srgbClr val="13283C"/>
                          </a:solidFill>
                          <a:latin typeface="Arial"/>
                          <a:ea typeface="Arial"/>
                          <a:cs typeface="Arial"/>
                        </a:rPr>
                        <a:t>Dark(1, 1)</a:t>
                      </a:r>
                    </a:p>
                  </a:txBody>
                  <a:tcPr>
                    <a:solidFill>
                      <a:srgbClr val="EFF4F7"/>
                    </a:solidFill>
                  </a:tcPr>
                </a:tc>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17210</a:t>
                      </a:r>
                    </a:p>
                  </a:txBody>
                  <a:tcPr>
                    <a:solidFill>
                      <a:srgbClr val="EFF4F7"/>
                    </a:solidFill>
                  </a:tcPr>
                </a:tc>
                <a:tc>
                  <a:txBody>
                    <a:bodyPr/>
                    <a:lstStyle/>
                    <a:p>
                      <a:r>
                        <a:rPr sz="1800" b="0">
                          <a:solidFill>
                            <a:srgbClr val="13283C"/>
                          </a:solidFill>
                          <a:latin typeface="Arial"/>
                          <a:ea typeface="Arial"/>
                          <a:cs typeface="Arial"/>
                        </a:rPr>
                        <a:t>0.00280</a:t>
                      </a:r>
                    </a:p>
                  </a:txBody>
                  <a:tcPr>
                    <a:solidFill>
                      <a:srgbClr val="EFF4F7"/>
                    </a:solidFill>
                  </a:tcPr>
                </a:tc>
                <a:extLst>
                  <a:ext uri="{0D108BD9-81ED-4DB2-BD59-A6C34878D82A}">
                    <a16:rowId xmlns:a16="http://schemas.microsoft.com/office/drawing/2014/main" val="10005"/>
                  </a:ext>
                </a:extLst>
              </a:tr>
            </a:tbl>
          </a:graphicData>
        </a:graphic>
      </p:graphicFrame>
      <p:sp>
        <p:nvSpPr>
          <p:cNvPr id="5" name="text">
            <a:extLst>
              <a:ext uri="{FF2B5EF4-FFF2-40B4-BE49-F238E27FC236}">
                <a16:creationId xmlns:a16="http://schemas.microsoft.com/office/drawing/2014/main" id="{C8D72F70-BF9E-4430-9BD2-245CE030F5DC}"/>
              </a:ext>
            </a:extLst>
          </p:cNvPr>
          <p:cNvSpPr>
            <a:spLocks noGrp="1"/>
          </p:cNvSpPr>
          <p:nvPr/>
        </p:nvSpPr>
        <p:spPr>
          <a:xfrm>
            <a:off x="571500" y="6067425"/>
            <a:ext cx="11049000" cy="3238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An ETC neighbor is a comparison candidate. Its location, derivative and response can disagree.</a:t>
            </a:r>
          </a:p>
        </p:txBody>
      </p:sp>
      <p:sp>
        <p:nvSpPr>
          <p:cNvPr id="6" name="text">
            <a:extLst>
              <a:ext uri="{FF2B5EF4-FFF2-40B4-BE49-F238E27FC236}">
                <a16:creationId xmlns:a16="http://schemas.microsoft.com/office/drawing/2014/main" id="{ABE47B9C-47AE-4438-BEB2-F06731E1C817}"/>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7" name="text">
            <a:extLst>
              <a:ext uri="{FF2B5EF4-FFF2-40B4-BE49-F238E27FC236}">
                <a16:creationId xmlns:a16="http://schemas.microsoft.com/office/drawing/2014/main" id="{9D7B31AC-76FB-4C0C-A3DB-63DD8DD2008A}"/>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72</a:t>
            </a:r>
          </a:p>
        </p:txBody>
      </p:sp>
    </p:spTree>
    <p:extLst>
      <p:ext uri="{BB962C8B-B14F-4D97-AF65-F5344CB8AC3E}">
        <p14:creationId xmlns:p14="http://schemas.microsoft.com/office/powerpoint/2010/main" val="1798938532"/>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71CB2353-0D99-4E8A-B1B6-A22A68E443E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F79ACCBA-AA67-48B5-85C5-C878B644826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ETC membership is not an algebraic test</a:t>
            </a:r>
          </a:p>
        </p:txBody>
      </p:sp>
      <p:sp>
        <p:nvSpPr>
          <p:cNvPr id="3" name="line">
            <a:extLst>
              <a:ext uri="{FF2B5EF4-FFF2-40B4-BE49-F238E27FC236}">
                <a16:creationId xmlns:a16="http://schemas.microsoft.com/office/drawing/2014/main" id="{67A0648C-3E8D-4496-BA2C-27EF66A8A277}"/>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geometry">
            <a:extLst>
              <a:ext uri="{FF2B5EF4-FFF2-40B4-BE49-F238E27FC236}">
                <a16:creationId xmlns:a16="http://schemas.microsoft.com/office/drawing/2014/main" id="{43726BB4-157A-4E32-9C4C-DBD6B9BF81C5}"/>
              </a:ext>
            </a:extLst>
          </p:cNvPr>
          <p:cNvSpPr>
            <a:spLocks noGrp="1"/>
          </p:cNvSpPr>
          <p:nvPr/>
        </p:nvSpPr>
        <p:spPr>
          <a:xfrm>
            <a:off x="904875" y="20478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5" name="text">
            <a:extLst>
              <a:ext uri="{FF2B5EF4-FFF2-40B4-BE49-F238E27FC236}">
                <a16:creationId xmlns:a16="http://schemas.microsoft.com/office/drawing/2014/main" id="{AA5C5995-B757-47ED-9CEF-077084224C2A}"/>
              </a:ext>
            </a:extLst>
          </p:cNvPr>
          <p:cNvSpPr>
            <a:spLocks noGrp="1"/>
          </p:cNvSpPr>
          <p:nvPr/>
        </p:nvSpPr>
        <p:spPr>
          <a:xfrm>
            <a:off x="1095375" y="21431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Intrinsic geometric definition</a:t>
            </a:r>
          </a:p>
        </p:txBody>
      </p:sp>
      <p:sp>
        <p:nvSpPr>
          <p:cNvPr id="6" name="line">
            <a:extLst>
              <a:ext uri="{FF2B5EF4-FFF2-40B4-BE49-F238E27FC236}">
                <a16:creationId xmlns:a16="http://schemas.microsoft.com/office/drawing/2014/main" id="{5F456C5C-7244-4782-8F40-F4F6D9CB4E6A}"/>
              </a:ext>
            </a:extLst>
          </p:cNvPr>
          <p:cNvSpPr>
            <a:spLocks noGrp="1"/>
          </p:cNvSpPr>
          <p:nvPr/>
        </p:nvSpPr>
        <p:spPr>
          <a:xfrm>
            <a:off x="3619500" y="30003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7" name="arrow">
            <a:extLst>
              <a:ext uri="{FF2B5EF4-FFF2-40B4-BE49-F238E27FC236}">
                <a16:creationId xmlns:a16="http://schemas.microsoft.com/office/drawing/2014/main" id="{D4D784E8-ABA1-48D0-B949-1DB02F79A48B}"/>
              </a:ext>
            </a:extLst>
          </p:cNvPr>
          <p:cNvSpPr>
            <a:spLocks noGrp="1"/>
          </p:cNvSpPr>
          <p:nvPr/>
        </p:nvSpPr>
        <p:spPr>
          <a:xfrm>
            <a:off x="3570508" y="30852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8" name="geometry">
            <a:extLst>
              <a:ext uri="{FF2B5EF4-FFF2-40B4-BE49-F238E27FC236}">
                <a16:creationId xmlns:a16="http://schemas.microsoft.com/office/drawing/2014/main" id="{86CB3954-8E8E-4E9B-B860-C4F56E4EC564}"/>
              </a:ext>
            </a:extLst>
          </p:cNvPr>
          <p:cNvSpPr>
            <a:spLocks noGrp="1"/>
          </p:cNvSpPr>
          <p:nvPr/>
        </p:nvSpPr>
        <p:spPr>
          <a:xfrm>
            <a:off x="904875" y="33051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9" name="text">
            <a:extLst>
              <a:ext uri="{FF2B5EF4-FFF2-40B4-BE49-F238E27FC236}">
                <a16:creationId xmlns:a16="http://schemas.microsoft.com/office/drawing/2014/main" id="{54DFB8A6-148C-4432-A573-E6B9F94DB9F8}"/>
              </a:ext>
            </a:extLst>
          </p:cNvPr>
          <p:cNvSpPr>
            <a:spLocks noGrp="1"/>
          </p:cNvSpPr>
          <p:nvPr/>
        </p:nvSpPr>
        <p:spPr>
          <a:xfrm>
            <a:off x="1095375" y="34004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Numerical barycentric function</a:t>
            </a:r>
          </a:p>
        </p:txBody>
      </p:sp>
      <p:sp>
        <p:nvSpPr>
          <p:cNvPr id="10" name="line">
            <a:extLst>
              <a:ext uri="{FF2B5EF4-FFF2-40B4-BE49-F238E27FC236}">
                <a16:creationId xmlns:a16="http://schemas.microsoft.com/office/drawing/2014/main" id="{C7B30AC2-A5BC-497F-8E37-9EF54205CE03}"/>
              </a:ext>
            </a:extLst>
          </p:cNvPr>
          <p:cNvSpPr>
            <a:spLocks noGrp="1"/>
          </p:cNvSpPr>
          <p:nvPr/>
        </p:nvSpPr>
        <p:spPr>
          <a:xfrm>
            <a:off x="3619500" y="42576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11" name="arrow">
            <a:extLst>
              <a:ext uri="{FF2B5EF4-FFF2-40B4-BE49-F238E27FC236}">
                <a16:creationId xmlns:a16="http://schemas.microsoft.com/office/drawing/2014/main" id="{D374498E-BB97-41DC-B7D6-42C02CE0CD50}"/>
              </a:ext>
            </a:extLst>
          </p:cNvPr>
          <p:cNvSpPr>
            <a:spLocks noGrp="1"/>
          </p:cNvSpPr>
          <p:nvPr/>
        </p:nvSpPr>
        <p:spPr>
          <a:xfrm>
            <a:off x="3570508" y="43425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12" name="geometry">
            <a:extLst>
              <a:ext uri="{FF2B5EF4-FFF2-40B4-BE49-F238E27FC236}">
                <a16:creationId xmlns:a16="http://schemas.microsoft.com/office/drawing/2014/main" id="{83114677-CC7E-4BBA-A0CD-F53CDB0B1188}"/>
              </a:ext>
            </a:extLst>
          </p:cNvPr>
          <p:cNvSpPr>
            <a:spLocks noGrp="1"/>
          </p:cNvSpPr>
          <p:nvPr/>
        </p:nvSpPr>
        <p:spPr>
          <a:xfrm>
            <a:off x="904875" y="45624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13" name="text">
            <a:extLst>
              <a:ext uri="{FF2B5EF4-FFF2-40B4-BE49-F238E27FC236}">
                <a16:creationId xmlns:a16="http://schemas.microsoft.com/office/drawing/2014/main" id="{E819FC21-5FFE-43C3-B51E-42736FF19163}"/>
              </a:ext>
            </a:extLst>
          </p:cNvPr>
          <p:cNvSpPr>
            <a:spLocks noGrp="1"/>
          </p:cNvSpPr>
          <p:nvPr/>
        </p:nvSpPr>
        <p:spPr>
          <a:xfrm>
            <a:off x="1095375" y="46577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ETC neighbor ≠ proven identity</a:t>
            </a:r>
          </a:p>
        </p:txBody>
      </p:sp>
      <p:sp>
        <p:nvSpPr>
          <p:cNvPr id="14" name="visible explanation">
            <a:extLst>
              <a:ext uri="{FF2B5EF4-FFF2-40B4-BE49-F238E27FC236}">
                <a16:creationId xmlns:a16="http://schemas.microsoft.com/office/drawing/2014/main" id="{DBA265AA-0AE3-43D6-92CB-D90FE341EE8A}"/>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Implicit field solutions often lack convenient formulas.</a:t>
            </a:r>
          </a:p>
          <a:p>
            <a:pPr>
              <a:defRPr sz="2100" b="0">
                <a:solidFill>
                  <a:srgbClr val="13283C"/>
                </a:solidFill>
                <a:latin typeface="Arial"/>
                <a:ea typeface="Arial"/>
                <a:cs typeface="Arial"/>
              </a:defRPr>
            </a:pPr>
            <a:r>
              <a:rPr sz="2100" b="0">
                <a:solidFill>
                  <a:srgbClr val="13283C"/>
                </a:solidFill>
                <a:latin typeface="Arial"/>
                <a:ea typeface="Arial"/>
                <a:cs typeface="Arial"/>
              </a:rPr>
              <a:t>The ETC also contains nonalgebraic center functions.</a:t>
            </a:r>
          </a:p>
        </p:txBody>
      </p:sp>
      <p:sp>
        <p:nvSpPr>
          <p:cNvPr id="15" name="student question">
            <a:extLst>
              <a:ext uri="{FF2B5EF4-FFF2-40B4-BE49-F238E27FC236}">
                <a16:creationId xmlns:a16="http://schemas.microsoft.com/office/drawing/2014/main" id="{B9D242B5-C293-4EBD-B504-E309F408BB6B}"/>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exact ETC identity in this course uses a nonalgebraic function?</a:t>
            </a:r>
          </a:p>
        </p:txBody>
      </p:sp>
      <p:sp>
        <p:nvSpPr>
          <p:cNvPr id="16" name="text">
            <a:extLst>
              <a:ext uri="{FF2B5EF4-FFF2-40B4-BE49-F238E27FC236}">
                <a16:creationId xmlns:a16="http://schemas.microsoft.com/office/drawing/2014/main" id="{07F6C85E-E399-45F4-AD18-771C376494BE}"/>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E62AC53D-F925-403D-8EF4-CA5B2A52006B}"/>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73</a:t>
            </a:r>
          </a:p>
        </p:txBody>
      </p:sp>
    </p:spTree>
    <p:extLst>
      <p:ext uri="{BB962C8B-B14F-4D97-AF65-F5344CB8AC3E}">
        <p14:creationId xmlns:p14="http://schemas.microsoft.com/office/powerpoint/2010/main" val="1517566089"/>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2D9EA8AF-FEB9-4A06-976B-C145F16DF486}"/>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7A631036-415E-4913-A487-47B0323A4D13}"/>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Certificates and numerical evidence</a:t>
            </a:r>
          </a:p>
        </p:txBody>
      </p:sp>
      <p:sp>
        <p:nvSpPr>
          <p:cNvPr id="3" name="line">
            <a:extLst>
              <a:ext uri="{FF2B5EF4-FFF2-40B4-BE49-F238E27FC236}">
                <a16:creationId xmlns:a16="http://schemas.microsoft.com/office/drawing/2014/main" id="{A7459F1D-2404-44BB-AB5A-3E7DB1487897}"/>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geometry">
            <a:extLst>
              <a:ext uri="{FF2B5EF4-FFF2-40B4-BE49-F238E27FC236}">
                <a16:creationId xmlns:a16="http://schemas.microsoft.com/office/drawing/2014/main" id="{B81B67AC-B063-49BD-B5CF-E6E6AD5EAAAA}"/>
              </a:ext>
            </a:extLst>
          </p:cNvPr>
          <p:cNvSpPr>
            <a:spLocks noGrp="1"/>
          </p:cNvSpPr>
          <p:nvPr/>
        </p:nvSpPr>
        <p:spPr>
          <a:xfrm>
            <a:off x="904875" y="20478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5" name="text">
            <a:extLst>
              <a:ext uri="{FF2B5EF4-FFF2-40B4-BE49-F238E27FC236}">
                <a16:creationId xmlns:a16="http://schemas.microsoft.com/office/drawing/2014/main" id="{5D8320FB-2610-44E1-82B1-6A3DFF1D5CAF}"/>
              </a:ext>
            </a:extLst>
          </p:cNvPr>
          <p:cNvSpPr>
            <a:spLocks noGrp="1"/>
          </p:cNvSpPr>
          <p:nvPr/>
        </p:nvSpPr>
        <p:spPr>
          <a:xfrm>
            <a:off x="1095375" y="21431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Numerical location: a converged estimate</a:t>
            </a:r>
          </a:p>
        </p:txBody>
      </p:sp>
      <p:sp>
        <p:nvSpPr>
          <p:cNvPr id="6" name="line">
            <a:extLst>
              <a:ext uri="{FF2B5EF4-FFF2-40B4-BE49-F238E27FC236}">
                <a16:creationId xmlns:a16="http://schemas.microsoft.com/office/drawing/2014/main" id="{0C987875-4A70-4E1A-B475-6742F781AF00}"/>
              </a:ext>
            </a:extLst>
          </p:cNvPr>
          <p:cNvSpPr>
            <a:spLocks noGrp="1"/>
          </p:cNvSpPr>
          <p:nvPr/>
        </p:nvSpPr>
        <p:spPr>
          <a:xfrm>
            <a:off x="3619500" y="30003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7" name="arrow">
            <a:extLst>
              <a:ext uri="{FF2B5EF4-FFF2-40B4-BE49-F238E27FC236}">
                <a16:creationId xmlns:a16="http://schemas.microsoft.com/office/drawing/2014/main" id="{701EC882-3D8D-4511-9BCB-979858D5BC0D}"/>
              </a:ext>
            </a:extLst>
          </p:cNvPr>
          <p:cNvSpPr>
            <a:spLocks noGrp="1"/>
          </p:cNvSpPr>
          <p:nvPr/>
        </p:nvSpPr>
        <p:spPr>
          <a:xfrm>
            <a:off x="3570508" y="30852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8" name="geometry">
            <a:extLst>
              <a:ext uri="{FF2B5EF4-FFF2-40B4-BE49-F238E27FC236}">
                <a16:creationId xmlns:a16="http://schemas.microsoft.com/office/drawing/2014/main" id="{ADEFC233-4A96-4703-A0E2-E2CF3B107220}"/>
              </a:ext>
            </a:extLst>
          </p:cNvPr>
          <p:cNvSpPr>
            <a:spLocks noGrp="1"/>
          </p:cNvSpPr>
          <p:nvPr/>
        </p:nvSpPr>
        <p:spPr>
          <a:xfrm>
            <a:off x="904875" y="33051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9" name="text">
            <a:extLst>
              <a:ext uri="{FF2B5EF4-FFF2-40B4-BE49-F238E27FC236}">
                <a16:creationId xmlns:a16="http://schemas.microsoft.com/office/drawing/2014/main" id="{D32421B3-3C51-44A9-9A67-94475322918D}"/>
              </a:ext>
            </a:extLst>
          </p:cNvPr>
          <p:cNvSpPr>
            <a:spLocks noGrp="1"/>
          </p:cNvSpPr>
          <p:nvPr/>
        </p:nvSpPr>
        <p:spPr>
          <a:xfrm>
            <a:off x="1095375" y="34004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Negative certificate: enclosed counterexample</a:t>
            </a:r>
          </a:p>
        </p:txBody>
      </p:sp>
      <p:sp>
        <p:nvSpPr>
          <p:cNvPr id="10" name="line">
            <a:extLst>
              <a:ext uri="{FF2B5EF4-FFF2-40B4-BE49-F238E27FC236}">
                <a16:creationId xmlns:a16="http://schemas.microsoft.com/office/drawing/2014/main" id="{A44EC4FA-DC56-488A-86EA-6A4497A6DFDE}"/>
              </a:ext>
            </a:extLst>
          </p:cNvPr>
          <p:cNvSpPr>
            <a:spLocks noGrp="1"/>
          </p:cNvSpPr>
          <p:nvPr/>
        </p:nvSpPr>
        <p:spPr>
          <a:xfrm>
            <a:off x="3619500" y="42576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11" name="arrow">
            <a:extLst>
              <a:ext uri="{FF2B5EF4-FFF2-40B4-BE49-F238E27FC236}">
                <a16:creationId xmlns:a16="http://schemas.microsoft.com/office/drawing/2014/main" id="{6E7E2926-FE00-4737-9731-21418DDF08E1}"/>
              </a:ext>
            </a:extLst>
          </p:cNvPr>
          <p:cNvSpPr>
            <a:spLocks noGrp="1"/>
          </p:cNvSpPr>
          <p:nvPr/>
        </p:nvSpPr>
        <p:spPr>
          <a:xfrm>
            <a:off x="3570508" y="43425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12" name="geometry">
            <a:extLst>
              <a:ext uri="{FF2B5EF4-FFF2-40B4-BE49-F238E27FC236}">
                <a16:creationId xmlns:a16="http://schemas.microsoft.com/office/drawing/2014/main" id="{B58EBD4B-7802-485D-BC65-10D94647918A}"/>
              </a:ext>
            </a:extLst>
          </p:cNvPr>
          <p:cNvSpPr>
            <a:spLocks noGrp="1"/>
          </p:cNvSpPr>
          <p:nvPr/>
        </p:nvSpPr>
        <p:spPr>
          <a:xfrm>
            <a:off x="904875" y="45624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13" name="text">
            <a:extLst>
              <a:ext uri="{FF2B5EF4-FFF2-40B4-BE49-F238E27FC236}">
                <a16:creationId xmlns:a16="http://schemas.microsoft.com/office/drawing/2014/main" id="{60BDAC12-32D2-4F92-AFBA-2F95EC1EF236}"/>
              </a:ext>
            </a:extLst>
          </p:cNvPr>
          <p:cNvSpPr>
            <a:spLocks noGrp="1"/>
          </p:cNvSpPr>
          <p:nvPr/>
        </p:nvSpPr>
        <p:spPr>
          <a:xfrm>
            <a:off x="1095375" y="46577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Global theorem: all triangles / stated family</a:t>
            </a:r>
          </a:p>
        </p:txBody>
      </p:sp>
      <p:sp>
        <p:nvSpPr>
          <p:cNvPr id="14" name="visible explanation">
            <a:extLst>
              <a:ext uri="{FF2B5EF4-FFF2-40B4-BE49-F238E27FC236}">
                <a16:creationId xmlns:a16="http://schemas.microsoft.com/office/drawing/2014/main" id="{C586339B-D437-492D-9B21-EDFB8A6BFED7}"/>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theorem, an interval enclosure and a refined calculation have different scopes.</a:t>
            </a:r>
          </a:p>
        </p:txBody>
      </p:sp>
      <p:sp>
        <p:nvSpPr>
          <p:cNvPr id="15" name="student question">
            <a:extLst>
              <a:ext uri="{FF2B5EF4-FFF2-40B4-BE49-F238E27FC236}">
                <a16:creationId xmlns:a16="http://schemas.microsoft.com/office/drawing/2014/main" id="{7FFFCA38-8D0A-44E7-A992-48F0732DFD8C}"/>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Which is enough to disprove a universal attractivity conjecture?</a:t>
            </a:r>
          </a:p>
        </p:txBody>
      </p:sp>
      <p:sp>
        <p:nvSpPr>
          <p:cNvPr id="16" name="text">
            <a:extLst>
              <a:ext uri="{FF2B5EF4-FFF2-40B4-BE49-F238E27FC236}">
                <a16:creationId xmlns:a16="http://schemas.microsoft.com/office/drawing/2014/main" id="{64FE910A-9C88-4948-90E9-8E8DECEF2765}"/>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9BF927A6-C0D7-4290-B0EA-7591122AFE87}"/>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74</a:t>
            </a:r>
          </a:p>
        </p:txBody>
      </p:sp>
    </p:spTree>
    <p:extLst>
      <p:ext uri="{BB962C8B-B14F-4D97-AF65-F5344CB8AC3E}">
        <p14:creationId xmlns:p14="http://schemas.microsoft.com/office/powerpoint/2010/main" val="1542275796"/>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6A3BC952-A207-4E32-9149-DBCA22F47B7F}"/>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5 / 6    ·    HEAT, REACTION AND THE NUMERICAL ATLAS</a:t>
            </a:r>
          </a:p>
        </p:txBody>
      </p:sp>
      <p:sp>
        <p:nvSpPr>
          <p:cNvPr id="2" name="slide title">
            <a:extLst>
              <a:ext uri="{FF2B5EF4-FFF2-40B4-BE49-F238E27FC236}">
                <a16:creationId xmlns:a16="http://schemas.microsoft.com/office/drawing/2014/main" id="{2D917851-C59D-4A18-957D-A303405570D1}"/>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revised attractivity picture</a:t>
            </a:r>
          </a:p>
        </p:txBody>
      </p:sp>
      <p:sp>
        <p:nvSpPr>
          <p:cNvPr id="3" name="line">
            <a:extLst>
              <a:ext uri="{FF2B5EF4-FFF2-40B4-BE49-F238E27FC236}">
                <a16:creationId xmlns:a16="http://schemas.microsoft.com/office/drawing/2014/main" id="{4887C440-DF2C-493A-8CFF-A4042D30051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1" name="Table 10"/>
          <p:cNvGraphicFramePr/>
          <p:nvPr/>
        </p:nvGraphicFramePr>
        <p:xfrm>
          <a:off x="571500" y="1866900"/>
          <a:ext cx="10953750" cy="4048128"/>
        </p:xfrm>
        <a:graphic>
          <a:graphicData uri="http://schemas.openxmlformats.org/drawingml/2006/table">
            <a:tbl>
              <a:tblPr/>
              <a:tblGrid>
                <a:gridCol w="2381250">
                  <a:extLst>
                    <a:ext uri="{9D8B030D-6E8A-4147-A177-3AD203B41FA5}">
                      <a16:colId xmlns:a16="http://schemas.microsoft.com/office/drawing/2014/main" val="20000"/>
                    </a:ext>
                  </a:extLst>
                </a:gridCol>
                <a:gridCol w="4381500">
                  <a:extLst>
                    <a:ext uri="{9D8B030D-6E8A-4147-A177-3AD203B41FA5}">
                      <a16:colId xmlns:a16="http://schemas.microsoft.com/office/drawing/2014/main" val="20001"/>
                    </a:ext>
                  </a:extLst>
                </a:gridCol>
                <a:gridCol w="4191000">
                  <a:extLst>
                    <a:ext uri="{9D8B030D-6E8A-4147-A177-3AD203B41FA5}">
                      <a16:colId xmlns:a16="http://schemas.microsoft.com/office/drawing/2014/main" val="20002"/>
                    </a:ext>
                  </a:extLst>
                </a:gridCol>
              </a:tblGrid>
              <a:tr h="674688">
                <a:tc>
                  <a:txBody>
                    <a:bodyPr/>
                    <a:lstStyle/>
                    <a:p>
                      <a:r>
                        <a:rPr sz="1800" b="1">
                          <a:solidFill>
                            <a:srgbClr val="FFFFFF"/>
                          </a:solidFill>
                          <a:latin typeface="Arial"/>
                          <a:ea typeface="Arial"/>
                          <a:cs typeface="Arial"/>
                        </a:rPr>
                        <a:t>Status</a:t>
                      </a:r>
                    </a:p>
                  </a:txBody>
                  <a:tcPr>
                    <a:solidFill>
                      <a:srgbClr val="13283C"/>
                    </a:solidFill>
                  </a:tcPr>
                </a:tc>
                <a:tc>
                  <a:txBody>
                    <a:bodyPr/>
                    <a:lstStyle/>
                    <a:p>
                      <a:r>
                        <a:rPr sz="1800" b="1">
                          <a:solidFill>
                            <a:srgbClr val="FFFFFF"/>
                          </a:solidFill>
                          <a:latin typeface="Arial"/>
                          <a:ea typeface="Arial"/>
                          <a:cs typeface="Arial"/>
                        </a:rPr>
                        <a:t>Centers / families</a:t>
                      </a:r>
                    </a:p>
                  </a:txBody>
                  <a:tcPr>
                    <a:solidFill>
                      <a:srgbClr val="13283C"/>
                    </a:solidFill>
                  </a:tcPr>
                </a:tc>
                <a:tc>
                  <a:txBody>
                    <a:bodyPr/>
                    <a:lstStyle/>
                    <a:p>
                      <a:r>
                        <a:rPr sz="1800" b="1">
                          <a:solidFill>
                            <a:srgbClr val="FFFFFF"/>
                          </a:solidFill>
                          <a:latin typeface="Arial"/>
                          <a:ea typeface="Arial"/>
                          <a:cs typeface="Arial"/>
                        </a:rPr>
                        <a:t>Evidence</a:t>
                      </a:r>
                    </a:p>
                  </a:txBody>
                  <a:tcPr>
                    <a:solidFill>
                      <a:srgbClr val="13283C"/>
                    </a:solidFill>
                  </a:tcPr>
                </a:tc>
                <a:extLst>
                  <a:ext uri="{0D108BD9-81ED-4DB2-BD59-A6C34878D82A}">
                    <a16:rowId xmlns:a16="http://schemas.microsoft.com/office/drawing/2014/main" val="10000"/>
                  </a:ext>
                </a:extLst>
              </a:tr>
              <a:tr h="674688">
                <a:tc>
                  <a:txBody>
                    <a:bodyPr/>
                    <a:lstStyle/>
                    <a:p>
                      <a:r>
                        <a:rPr sz="1800" b="0">
                          <a:solidFill>
                            <a:srgbClr val="13283C"/>
                          </a:solidFill>
                          <a:latin typeface="Arial"/>
                          <a:ea typeface="Arial"/>
                          <a:cs typeface="Arial"/>
                        </a:rPr>
                        <a:t>Proved</a:t>
                      </a:r>
                    </a:p>
                    <a:p>
                      <a:r>
                        <a:rPr sz="1800" b="0">
                          <a:solidFill>
                            <a:srgbClr val="13283C"/>
                          </a:solidFill>
                          <a:latin typeface="Arial"/>
                          <a:ea typeface="Arial"/>
                          <a:cs typeface="Arial"/>
                        </a:rPr>
                        <a:t>attractive</a:t>
                      </a:r>
                    </a:p>
                  </a:txBody>
                  <a:tcPr>
                    <a:solidFill>
                      <a:srgbClr val="EFF4F7"/>
                    </a:solidFill>
                  </a:tcPr>
                </a:tc>
                <a:tc>
                  <a:txBody>
                    <a:bodyPr/>
                    <a:lstStyle/>
                    <a:p>
                      <a:r>
                        <a:rPr sz="1800" b="0">
                          <a:solidFill>
                            <a:srgbClr val="13283C"/>
                          </a:solidFill>
                          <a:latin typeface="Arial"/>
                          <a:ea typeface="Arial"/>
                          <a:cs typeface="Arial"/>
                        </a:rPr>
                        <a:t>X</a:t>
                      </a:r>
                      <a:r>
                        <a:rPr sz="1332" b="0" baseline="-20000">
                          <a:solidFill>
                            <a:srgbClr val="13283C"/>
                          </a:solidFill>
                          <a:latin typeface="Arial"/>
                          <a:ea typeface="Arial"/>
                          <a:cs typeface="Arial"/>
                        </a:rPr>
                        <a:t>1</a:t>
                      </a:r>
                      <a:r>
                        <a:rPr sz="1800" b="0">
                          <a:solidFill>
                            <a:srgbClr val="13283C"/>
                          </a:solidFill>
                          <a:latin typeface="Arial"/>
                          <a:ea typeface="Arial"/>
                          <a:cs typeface="Arial"/>
                        </a:rPr>
                        <a:t>, </a:t>
                      </a:r>
                      <a:r>
                        <a:rPr sz="1800" b="0">
                          <a:solidFill>
                            <a:srgbClr val="13283C"/>
                          </a:solidFill>
                          <a:latin typeface="Arial"/>
                          <a:ea typeface="Arial"/>
                          <a:cs typeface="Arial"/>
                        </a:rPr>
                        <a:t>X</a:t>
                      </a:r>
                      <a:r>
                        <a:rPr sz="1332" b="0" baseline="-20000">
                          <a:solidFill>
                            <a:srgbClr val="13283C"/>
                          </a:solidFill>
                          <a:latin typeface="Arial"/>
                          <a:ea typeface="Arial"/>
                          <a:cs typeface="Arial"/>
                        </a:rPr>
                        <a:t>2</a:t>
                      </a:r>
                      <a:r>
                        <a:rPr sz="1800" b="0">
                          <a:solidFill>
                            <a:srgbClr val="13283C"/>
                          </a:solidFill>
                          <a:latin typeface="Arial"/>
                          <a:ea typeface="Arial"/>
                          <a:cs typeface="Arial"/>
                        </a:rPr>
                        <a:t>, </a:t>
                      </a:r>
                      <a:r>
                        <a:rPr sz="1800" b="0">
                          <a:solidFill>
                            <a:srgbClr val="13283C"/>
                          </a:solidFill>
                          <a:latin typeface="Arial"/>
                          <a:ea typeface="Arial"/>
                          <a:cs typeface="Arial"/>
                        </a:rPr>
                        <a:t>X</a:t>
                      </a:r>
                      <a:r>
                        <a:rPr sz="1332" b="0" baseline="-20000">
                          <a:solidFill>
                            <a:srgbClr val="13283C"/>
                          </a:solidFill>
                          <a:latin typeface="Arial"/>
                          <a:ea typeface="Arial"/>
                          <a:cs typeface="Arial"/>
                        </a:rPr>
                        <a:t>10</a:t>
                      </a:r>
                      <a:r>
                        <a:rPr sz="1800" b="0">
                          <a:solidFill>
                            <a:srgbClr val="13283C"/>
                          </a:solidFill>
                          <a:latin typeface="Arial"/>
                          <a:ea typeface="Arial"/>
                          <a:cs typeface="Arial"/>
                        </a:rPr>
                        <a:t>, </a:t>
                      </a:r>
                      <a:r>
                        <a:rPr sz="1800" b="0">
                          <a:solidFill>
                            <a:srgbClr val="13283C"/>
                          </a:solidFill>
                          <a:latin typeface="Arial"/>
                          <a:ea typeface="Arial"/>
                          <a:cs typeface="Arial"/>
                        </a:rPr>
                        <a:t>X</a:t>
                      </a:r>
                      <a:r>
                        <a:rPr sz="1332" b="0" baseline="-20000">
                          <a:solidFill>
                            <a:srgbClr val="13283C"/>
                          </a:solidFill>
                          <a:latin typeface="Arial"/>
                          <a:ea typeface="Arial"/>
                          <a:cs typeface="Arial"/>
                        </a:rPr>
                        <a:t>360</a:t>
                      </a:r>
                    </a:p>
                  </a:txBody>
                  <a:tcPr>
                    <a:solidFill>
                      <a:srgbClr val="EFF4F7"/>
                    </a:solidFill>
                  </a:tcPr>
                </a:tc>
                <a:tc>
                  <a:txBody>
                    <a:bodyPr/>
                    <a:lstStyle/>
                    <a:p>
                      <a:r>
                        <a:rPr sz="1800" b="0">
                          <a:solidFill>
                            <a:srgbClr val="13283C"/>
                          </a:solidFill>
                          <a:latin typeface="Arial"/>
                          <a:ea typeface="Arial"/>
                          <a:cs typeface="Arial"/>
                        </a:rPr>
                        <a:t>Global analytical results</a:t>
                      </a:r>
                    </a:p>
                  </a:txBody>
                  <a:tcPr>
                    <a:solidFill>
                      <a:srgbClr val="EFF4F7"/>
                    </a:solidFill>
                  </a:tcPr>
                </a:tc>
                <a:extLst>
                  <a:ext uri="{0D108BD9-81ED-4DB2-BD59-A6C34878D82A}">
                    <a16:rowId xmlns:a16="http://schemas.microsoft.com/office/drawing/2014/main" val="10001"/>
                  </a:ext>
                </a:extLst>
              </a:tr>
              <a:tr h="674688">
                <a:tc>
                  <a:txBody>
                    <a:bodyPr/>
                    <a:lstStyle/>
                    <a:p>
                      <a:r>
                        <a:rPr sz="1800" b="0">
                          <a:solidFill>
                            <a:srgbClr val="13283C"/>
                          </a:solidFill>
                          <a:latin typeface="Arial"/>
                          <a:ea typeface="Arial"/>
                          <a:cs typeface="Arial"/>
                        </a:rPr>
                        <a:t>Certified</a:t>
                      </a:r>
                    </a:p>
                    <a:p>
                      <a:r>
                        <a:rPr sz="1800" b="0">
                          <a:solidFill>
                            <a:srgbClr val="13283C"/>
                          </a:solidFill>
                          <a:latin typeface="Arial"/>
                          <a:ea typeface="Arial"/>
                          <a:cs typeface="Arial"/>
                        </a:rPr>
                        <a:t>failures</a:t>
                      </a:r>
                    </a:p>
                  </a:txBody>
                  <a:tcPr>
                    <a:solidFill>
                      <a:srgbClr val="FFFFFF"/>
                    </a:solidFill>
                  </a:tcPr>
                </a:tc>
                <a:tc>
                  <a:txBody>
                    <a:bodyPr/>
                    <a:lstStyle/>
                    <a:p>
                      <a:r>
                        <a:rPr sz="1800" b="0">
                          <a:solidFill>
                            <a:srgbClr val="13283C"/>
                          </a:solidFill>
                          <a:latin typeface="Arial"/>
                          <a:ea typeface="Arial"/>
                          <a:cs typeface="Arial"/>
                        </a:rPr>
                        <a:t>E</a:t>
                      </a:r>
                      <a:r>
                        <a:rPr sz="1332" b="0" baseline="-20000">
                          <a:solidFill>
                            <a:srgbClr val="13283C"/>
                          </a:solidFill>
                          <a:latin typeface="Arial"/>
                          <a:ea typeface="Arial"/>
                          <a:cs typeface="Arial"/>
                        </a:rPr>
                        <a:t>0</a:t>
                      </a:r>
                      <a:r>
                        <a:rPr sz="1800" b="0">
                          <a:solidFill>
                            <a:srgbClr val="13283C"/>
                          </a:solidFill>
                          <a:latin typeface="Arial"/>
                          <a:ea typeface="Arial"/>
                          <a:cs typeface="Arial"/>
                        </a:rPr>
                        <a:t>, </a:t>
                      </a:r>
                      <a:r>
                        <a:rPr sz="1800" b="0">
                          <a:solidFill>
                            <a:srgbClr val="13283C"/>
                          </a:solidFill>
                          <a:latin typeface="Arial"/>
                          <a:ea typeface="Arial"/>
                          <a:cs typeface="Arial"/>
                        </a:rPr>
                        <a:t>E</a:t>
                      </a:r>
                      <a:r>
                        <a:rPr sz="1332" b="0" baseline="-20000">
                          <a:solidFill>
                            <a:srgbClr val="13283C"/>
                          </a:solidFill>
                          <a:latin typeface="Arial"/>
                          <a:ea typeface="Arial"/>
                          <a:cs typeface="Arial"/>
                        </a:rPr>
                        <a:t>1</a:t>
                      </a:r>
                      <a:r>
                        <a:rPr sz="1800" b="0">
                          <a:solidFill>
                            <a:srgbClr val="13283C"/>
                          </a:solidFill>
                          <a:latin typeface="Arial"/>
                          <a:ea typeface="Arial"/>
                          <a:cs typeface="Arial"/>
                        </a:rPr>
                        <a:t>, </a:t>
                      </a:r>
                      <a:r>
                        <a:rPr sz="1800" b="0">
                          <a:solidFill>
                            <a:srgbClr val="13283C"/>
                          </a:solidFill>
                          <a:latin typeface="Arial"/>
                          <a:ea typeface="Arial"/>
                          <a:cs typeface="Arial"/>
                        </a:rPr>
                        <a:t>E</a:t>
                      </a:r>
                      <a:r>
                        <a:rPr sz="1332" b="0" baseline="-20000">
                          <a:solidFill>
                            <a:srgbClr val="13283C"/>
                          </a:solidFill>
                          <a:latin typeface="Arial"/>
                          <a:ea typeface="Arial"/>
                          <a:cs typeface="Arial"/>
                        </a:rPr>
                        <a:t>2</a:t>
                      </a:r>
                      <a:r>
                        <a:rPr sz="1800" b="0">
                          <a:solidFill>
                            <a:srgbClr val="13283C"/>
                          </a:solidFill>
                          <a:latin typeface="Arial"/>
                          <a:ea typeface="Arial"/>
                          <a:cs typeface="Arial"/>
                        </a:rPr>
                        <a:t>, </a:t>
                      </a:r>
                      <a:r>
                        <a:rPr sz="1800" b="0">
                          <a:solidFill>
                            <a:srgbClr val="13283C"/>
                          </a:solidFill>
                          <a:latin typeface="Arial"/>
                          <a:ea typeface="Arial"/>
                          <a:cs typeface="Arial"/>
                        </a:rPr>
                        <a:t>M</a:t>
                      </a:r>
                      <a:r>
                        <a:rPr sz="1332" b="0" baseline="-20000">
                          <a:solidFill>
                            <a:srgbClr val="13283C"/>
                          </a:solidFill>
                          <a:latin typeface="Arial"/>
                          <a:ea typeface="Arial"/>
                          <a:cs typeface="Arial"/>
                        </a:rPr>
                        <a:t>1</a:t>
                      </a:r>
                    </a:p>
                  </a:txBody>
                  <a:tcPr>
                    <a:solidFill>
                      <a:srgbClr val="FFFFFF"/>
                    </a:solidFill>
                  </a:tcPr>
                </a:tc>
                <a:tc>
                  <a:txBody>
                    <a:bodyPr/>
                    <a:lstStyle/>
                    <a:p>
                      <a:r>
                        <a:rPr sz="1800" b="0">
                          <a:solidFill>
                            <a:srgbClr val="13283C"/>
                          </a:solidFill>
                          <a:latin typeface="Arial"/>
                          <a:ea typeface="Arial"/>
                          <a:cs typeface="Arial"/>
                        </a:rPr>
                        <a:t>Negative enclosed finite motion</a:t>
                      </a:r>
                    </a:p>
                  </a:txBody>
                  <a:tcPr>
                    <a:solidFill>
                      <a:srgbClr val="FFFFFF"/>
                    </a:solidFill>
                  </a:tcPr>
                </a:tc>
                <a:extLst>
                  <a:ext uri="{0D108BD9-81ED-4DB2-BD59-A6C34878D82A}">
                    <a16:rowId xmlns:a16="http://schemas.microsoft.com/office/drawing/2014/main" val="10002"/>
                  </a:ext>
                </a:extLst>
              </a:tr>
              <a:tr h="674688">
                <a:tc>
                  <a:txBody>
                    <a:bodyPr/>
                    <a:lstStyle/>
                    <a:p>
                      <a:r>
                        <a:rPr sz="1800" b="0">
                          <a:solidFill>
                            <a:srgbClr val="13283C"/>
                          </a:solidFill>
                          <a:latin typeface="Arial"/>
                          <a:ea typeface="Arial"/>
                          <a:cs typeface="Arial"/>
                        </a:rPr>
                        <a:t>Positive</a:t>
                      </a:r>
                    </a:p>
                    <a:p>
                      <a:r>
                        <a:rPr sz="1800" b="0">
                          <a:solidFill>
                            <a:srgbClr val="13283C"/>
                          </a:solidFill>
                          <a:latin typeface="Arial"/>
                          <a:ea typeface="Arial"/>
                          <a:cs typeface="Arial"/>
                        </a:rPr>
                        <a:t>conjecture</a:t>
                      </a:r>
                    </a:p>
                  </a:txBody>
                  <a:tcPr>
                    <a:solidFill>
                      <a:srgbClr val="EFF4F7"/>
                    </a:solidFill>
                  </a:tcPr>
                </a:tc>
                <a:tc>
                  <a:txBody>
                    <a:bodyPr/>
                    <a:lstStyle/>
                    <a:p>
                      <a:r>
                        <a:rPr sz="1800" b="0">
                          <a:solidFill>
                            <a:srgbClr val="13283C"/>
                          </a:solidFill>
                          <a:latin typeface="Arial"/>
                          <a:ea typeface="Arial"/>
                          <a:cs typeface="Arial"/>
                        </a:rPr>
                        <a:t>M</a:t>
                      </a:r>
                      <a:r>
                        <a:rPr sz="1332" b="0" baseline="-20000">
                          <a:solidFill>
                            <a:srgbClr val="13283C"/>
                          </a:solidFill>
                          <a:latin typeface="Arial"/>
                          <a:ea typeface="Arial"/>
                          <a:cs typeface="Arial"/>
                        </a:rPr>
                        <a:t>6</a:t>
                      </a:r>
                    </a:p>
                  </a:txBody>
                  <a:tcPr>
                    <a:solidFill>
                      <a:srgbClr val="EFF4F7"/>
                    </a:solidFill>
                  </a:tcPr>
                </a:tc>
                <a:tc>
                  <a:txBody>
                    <a:bodyPr/>
                    <a:lstStyle/>
                    <a:p>
                      <a:r>
                        <a:rPr sz="1800" b="0">
                          <a:solidFill>
                            <a:srgbClr val="13283C"/>
                          </a:solidFill>
                          <a:latin typeface="Arial"/>
                          <a:ea typeface="Arial"/>
                          <a:cs typeface="Arial"/>
                        </a:rPr>
                        <a:t>Broad + targeted response screens</a:t>
                      </a:r>
                    </a:p>
                  </a:txBody>
                  <a:tcPr>
                    <a:solidFill>
                      <a:srgbClr val="EFF4F7"/>
                    </a:solidFill>
                  </a:tcPr>
                </a:tc>
                <a:extLst>
                  <a:ext uri="{0D108BD9-81ED-4DB2-BD59-A6C34878D82A}">
                    <a16:rowId xmlns:a16="http://schemas.microsoft.com/office/drawing/2014/main" val="10003"/>
                  </a:ext>
                </a:extLst>
              </a:tr>
              <a:tr h="674688">
                <a:tc>
                  <a:txBody>
                    <a:bodyPr/>
                    <a:lstStyle/>
                    <a:p>
                      <a:r>
                        <a:rPr sz="1800" b="0">
                          <a:solidFill>
                            <a:srgbClr val="13283C"/>
                          </a:solidFill>
                          <a:latin typeface="Arial"/>
                          <a:ea typeface="Arial"/>
                          <a:cs typeface="Arial"/>
                        </a:rPr>
                        <a:t>Still</a:t>
                      </a:r>
                    </a:p>
                    <a:p>
                      <a:r>
                        <a:rPr sz="1800" b="0">
                          <a:solidFill>
                            <a:srgbClr val="13283C"/>
                          </a:solidFill>
                          <a:latin typeface="Arial"/>
                          <a:ea typeface="Arial"/>
                          <a:cs typeface="Arial"/>
                        </a:rPr>
                        <a:t>unresolved</a:t>
                      </a:r>
                    </a:p>
                  </a:txBody>
                  <a:tcPr>
                    <a:solidFill>
                      <a:srgbClr val="FFFFFF"/>
                    </a:solidFill>
                  </a:tcPr>
                </a:tc>
                <a:tc>
                  <a:txBody>
                    <a:bodyPr/>
                    <a:lstStyle/>
                    <a:p>
                      <a:r>
                        <a:rPr sz="1800" b="0">
                          <a:solidFill>
                            <a:srgbClr val="13283C"/>
                          </a:solidFill>
                          <a:latin typeface="Arial"/>
                          <a:ea typeface="Arial"/>
                          <a:cs typeface="Arial"/>
                        </a:rPr>
                        <a:t>F</a:t>
                      </a:r>
                      <a:r>
                        <a:rPr sz="1332" b="0" baseline="-20000">
                          <a:solidFill>
                            <a:srgbClr val="13283C"/>
                          </a:solidFill>
                          <a:latin typeface="Arial"/>
                          <a:ea typeface="Arial"/>
                          <a:cs typeface="Arial"/>
                        </a:rPr>
                        <a:t>1</a:t>
                      </a:r>
                      <a:r>
                        <a:rPr sz="1800" b="0">
                          <a:solidFill>
                            <a:srgbClr val="13283C"/>
                          </a:solidFill>
                          <a:latin typeface="Arial"/>
                          <a:ea typeface="Arial"/>
                          <a:cs typeface="Arial"/>
                        </a:rPr>
                        <a:t>, </a:t>
                      </a:r>
                      <a:r>
                        <a:rPr sz="1800" b="0">
                          <a:solidFill>
                            <a:srgbClr val="13283C"/>
                          </a:solidFill>
                          <a:latin typeface="Arial"/>
                          <a:ea typeface="Arial"/>
                          <a:cs typeface="Arial"/>
                        </a:rPr>
                        <a:t>Q</a:t>
                      </a:r>
                      <a:r>
                        <a:rPr sz="1332" b="0" baseline="-20000">
                          <a:solidFill>
                            <a:srgbClr val="13283C"/>
                          </a:solidFill>
                          <a:latin typeface="Arial"/>
                          <a:ea typeface="Arial"/>
                          <a:cs typeface="Arial"/>
                        </a:rPr>
                        <a:t>0m</a:t>
                      </a:r>
                      <a:r>
                        <a:rPr sz="1800" b="0">
                          <a:solidFill>
                            <a:srgbClr val="13283C"/>
                          </a:solidFill>
                          <a:latin typeface="Arial"/>
                          <a:ea typeface="Arial"/>
                          <a:cs typeface="Arial"/>
                        </a:rPr>
                        <a:t>;</a:t>
                      </a:r>
                    </a:p>
                    <a:p>
                      <a:r>
                        <a:rPr sz="1800" b="0">
                          <a:solidFill>
                            <a:srgbClr val="13283C"/>
                          </a:solidFill>
                          <a:latin typeface="Arial"/>
                          <a:ea typeface="Arial"/>
                          <a:cs typeface="Arial"/>
                        </a:rPr>
                        <a:t>moderate Abs / Solid</a:t>
                      </a:r>
                    </a:p>
                  </a:txBody>
                  <a:tcPr>
                    <a:solidFill>
                      <a:srgbClr val="FFFFFF"/>
                    </a:solidFill>
                  </a:tcPr>
                </a:tc>
                <a:tc>
                  <a:txBody>
                    <a:bodyPr/>
                    <a:lstStyle/>
                    <a:p>
                      <a:r>
                        <a:rPr sz="1800" b="0">
                          <a:solidFill>
                            <a:srgbClr val="13283C"/>
                          </a:solidFill>
                          <a:latin typeface="Arial"/>
                          <a:ea typeface="Arial"/>
                          <a:cs typeface="Arial"/>
                        </a:rPr>
                        <a:t>Refinement or proof needed</a:t>
                      </a:r>
                    </a:p>
                  </a:txBody>
                  <a:tcPr>
                    <a:solidFill>
                      <a:srgbClr val="FFFFFF"/>
                    </a:solidFill>
                  </a:tcPr>
                </a:tc>
                <a:extLst>
                  <a:ext uri="{0D108BD9-81ED-4DB2-BD59-A6C34878D82A}">
                    <a16:rowId xmlns:a16="http://schemas.microsoft.com/office/drawing/2014/main" val="10004"/>
                  </a:ext>
                </a:extLst>
              </a:tr>
              <a:tr h="674688">
                <a:tc>
                  <a:txBody>
                    <a:bodyPr/>
                    <a:lstStyle/>
                    <a:p>
                      <a:r>
                        <a:rPr sz="1800" b="0">
                          <a:solidFill>
                            <a:srgbClr val="13283C"/>
                          </a:solidFill>
                          <a:latin typeface="Arial"/>
                          <a:ea typeface="Arial"/>
                          <a:cs typeface="Arial"/>
                        </a:rPr>
                        <a:t>Numerical</a:t>
                      </a:r>
                    </a:p>
                    <a:p>
                      <a:r>
                        <a:rPr sz="1800" b="0">
                          <a:solidFill>
                            <a:srgbClr val="13283C"/>
                          </a:solidFill>
                          <a:latin typeface="Arial"/>
                          <a:ea typeface="Arial"/>
                          <a:cs typeface="Arial"/>
                        </a:rPr>
                        <a:t>failures</a:t>
                      </a:r>
                    </a:p>
                  </a:txBody>
                  <a:tcPr>
                    <a:solidFill>
                      <a:srgbClr val="EFF4F7"/>
                    </a:solidFill>
                  </a:tcPr>
                </a:tc>
                <a:tc>
                  <a:txBody>
                    <a:bodyPr/>
                    <a:lstStyle/>
                    <a:p>
                      <a:r>
                        <a:rPr sz="1800" b="0">
                          <a:solidFill>
                            <a:srgbClr val="13283C"/>
                          </a:solidFill>
                          <a:latin typeface="Arial"/>
                          <a:ea typeface="Arial"/>
                          <a:cs typeface="Arial"/>
                        </a:rPr>
                        <a:t>Q</a:t>
                      </a:r>
                      <a:r>
                        <a:rPr sz="1332" b="0" baseline="-20000">
                          <a:solidFill>
                            <a:srgbClr val="13283C"/>
                          </a:solidFill>
                          <a:latin typeface="Arial"/>
                          <a:ea typeface="Arial"/>
                          <a:cs typeface="Arial"/>
                        </a:rPr>
                        <a:t>0</a:t>
                      </a:r>
                      <a:r>
                        <a:rPr sz="1800" b="0">
                          <a:solidFill>
                            <a:srgbClr val="13283C"/>
                          </a:solidFill>
                          <a:latin typeface="Arial"/>
                          <a:ea typeface="Arial"/>
                          <a:cs typeface="Arial"/>
                        </a:rPr>
                        <a:t>…</a:t>
                      </a:r>
                      <a:r>
                        <a:rPr sz="1800" b="0">
                          <a:solidFill>
                            <a:srgbClr val="13283C"/>
                          </a:solidFill>
                          <a:latin typeface="Arial"/>
                          <a:ea typeface="Arial"/>
                          <a:cs typeface="Arial"/>
                        </a:rPr>
                        <a:t>Q</a:t>
                      </a:r>
                      <a:r>
                        <a:rPr sz="1332" b="0" baseline="-20000">
                          <a:solidFill>
                            <a:srgbClr val="13283C"/>
                          </a:solidFill>
                          <a:latin typeface="Arial"/>
                          <a:ea typeface="Arial"/>
                          <a:cs typeface="Arial"/>
                        </a:rPr>
                        <a:t>4</a:t>
                      </a:r>
                      <a:r>
                        <a:rPr sz="1800" b="0">
                          <a:solidFill>
                            <a:srgbClr val="13283C"/>
                          </a:solidFill>
                          <a:latin typeface="Arial"/>
                          <a:ea typeface="Arial"/>
                          <a:cs typeface="Arial"/>
                        </a:rPr>
                        <a:t>, tested H; Illum, </a:t>
                      </a:r>
                      <a:r>
                        <a:rPr sz="1800" b="0">
                          <a:solidFill>
                            <a:srgbClr val="13283C"/>
                          </a:solidFill>
                          <a:latin typeface="Arial"/>
                          <a:ea typeface="Arial"/>
                          <a:cs typeface="Arial"/>
                        </a:rPr>
                        <a:t>E</a:t>
                      </a:r>
                      <a:r>
                        <a:rPr sz="1332" b="0" baseline="-20000">
                          <a:solidFill>
                            <a:srgbClr val="13283C"/>
                          </a:solidFill>
                          <a:latin typeface="Arial"/>
                          <a:ea typeface="Arial"/>
                          <a:cs typeface="Arial"/>
                        </a:rPr>
                        <a:t>3</a:t>
                      </a:r>
                    </a:p>
                  </a:txBody>
                  <a:tcPr>
                    <a:solidFill>
                      <a:srgbClr val="EFF4F7"/>
                    </a:solidFill>
                  </a:tcPr>
                </a:tc>
                <a:tc>
                  <a:txBody>
                    <a:bodyPr/>
                    <a:lstStyle/>
                    <a:p>
                      <a:r>
                        <a:rPr sz="1800" b="0">
                          <a:solidFill>
                            <a:srgbClr val="13283C"/>
                          </a:solidFill>
                          <a:latin typeface="Arial"/>
                          <a:ea typeface="Arial"/>
                          <a:cs typeface="Arial"/>
                        </a:rPr>
                        <a:t>Stable witnesses; no interval proof</a:t>
                      </a:r>
                    </a:p>
                  </a:txBody>
                  <a:tcPr>
                    <a:solidFill>
                      <a:srgbClr val="EFF4F7"/>
                    </a:solidFill>
                  </a:tcPr>
                </a:tc>
                <a:extLst>
                  <a:ext uri="{0D108BD9-81ED-4DB2-BD59-A6C34878D82A}">
                    <a16:rowId xmlns:a16="http://schemas.microsoft.com/office/drawing/2014/main" val="10005"/>
                  </a:ext>
                </a:extLst>
              </a:tr>
            </a:tbl>
          </a:graphicData>
        </a:graphic>
      </p:graphicFrame>
      <p:sp>
        <p:nvSpPr>
          <p:cNvPr id="5" name="text">
            <a:extLst>
              <a:ext uri="{FF2B5EF4-FFF2-40B4-BE49-F238E27FC236}">
                <a16:creationId xmlns:a16="http://schemas.microsoft.com/office/drawing/2014/main" id="{59CA7C5E-0EB8-44D9-9046-96C3539DD259}"/>
              </a:ext>
            </a:extLst>
          </p:cNvPr>
          <p:cNvSpPr>
            <a:spLocks noGrp="1"/>
          </p:cNvSpPr>
          <p:nvPr/>
        </p:nvSpPr>
        <p:spPr>
          <a:xfrm>
            <a:off x="571500" y="6067425"/>
            <a:ext cx="11049000" cy="3238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Four distinct points are proved attractive. </a:t>
            </a:r>
            <a:r>
              <a:rPr sz="1650" b="0">
                <a:solidFill>
                  <a:srgbClr val="52677B"/>
                </a:solidFill>
                <a:latin typeface="Arial"/>
                <a:ea typeface="Arial"/>
                <a:cs typeface="Arial"/>
              </a:rPr>
              <a:t>M</a:t>
            </a:r>
            <a:r>
              <a:rPr sz="1221" b="0" baseline="-20000">
                <a:solidFill>
                  <a:srgbClr val="52677B"/>
                </a:solidFill>
                <a:latin typeface="Arial"/>
                <a:ea typeface="Arial"/>
                <a:cs typeface="Arial"/>
              </a:rPr>
              <a:t>6</a:t>
            </a:r>
            <a:r>
              <a:rPr sz="1650" b="0">
                <a:solidFill>
                  <a:srgbClr val="52677B"/>
                </a:solidFill>
                <a:latin typeface="Arial"/>
                <a:ea typeface="Arial"/>
                <a:cs typeface="Arial"/>
              </a:rPr>
              <a:t> remains the leading new positive conjecture.</a:t>
            </a:r>
          </a:p>
        </p:txBody>
      </p:sp>
      <p:sp>
        <p:nvSpPr>
          <p:cNvPr id="6" name="text">
            <a:extLst>
              <a:ext uri="{FF2B5EF4-FFF2-40B4-BE49-F238E27FC236}">
                <a16:creationId xmlns:a16="http://schemas.microsoft.com/office/drawing/2014/main" id="{BFA014D3-0ED7-4127-9D76-95B0375CD1DC}"/>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7" name="text">
            <a:extLst>
              <a:ext uri="{FF2B5EF4-FFF2-40B4-BE49-F238E27FC236}">
                <a16:creationId xmlns:a16="http://schemas.microsoft.com/office/drawing/2014/main" id="{3DD8ECAE-42AB-4091-816F-B7F235B47819}"/>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75</a:t>
            </a:r>
          </a:p>
        </p:txBody>
      </p:sp>
    </p:spTree>
    <p:extLst>
      <p:ext uri="{BB962C8B-B14F-4D97-AF65-F5344CB8AC3E}">
        <p14:creationId xmlns:p14="http://schemas.microsoft.com/office/powerpoint/2010/main" val="21823745"/>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3B35BFBB-BEB3-407F-BBA3-0E54CA79F29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E40E7B00-997E-4E5B-A339-961C18FF0E0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Light and triangle centers</a:t>
            </a:r>
          </a:p>
        </p:txBody>
      </p:sp>
      <p:sp>
        <p:nvSpPr>
          <p:cNvPr id="3" name="line">
            <a:extLst>
              <a:ext uri="{FF2B5EF4-FFF2-40B4-BE49-F238E27FC236}">
                <a16:creationId xmlns:a16="http://schemas.microsoft.com/office/drawing/2014/main" id="{1E2C4ABF-1B49-4A2F-B467-9BD62759D81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AAFD7553-5B2F-4D97-AF81-B8B640CC6BB7}"/>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F3AE1022-ED27-4DAB-AE9D-789E7534DFFA}"/>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E896C05D-7AFE-41F7-B09D-F400FC243503}"/>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246F2DAB-63D0-47DA-A6F4-6D13B8F0FD8B}"/>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oint">
            <a:extLst>
              <a:ext uri="{FF2B5EF4-FFF2-40B4-BE49-F238E27FC236}">
                <a16:creationId xmlns:a16="http://schemas.microsoft.com/office/drawing/2014/main" id="{7902466F-A795-433B-8524-23623D0F2609}"/>
              </a:ext>
            </a:extLst>
          </p:cNvPr>
          <p:cNvSpPr>
            <a:spLocks noGrp="1"/>
          </p:cNvSpPr>
          <p:nvPr/>
        </p:nvSpPr>
        <p:spPr>
          <a:xfrm>
            <a:off x="3314700" y="1695450"/>
            <a:ext cx="228600" cy="228600"/>
          </a:xfrm>
          <a:prstGeom prst="ellipse">
            <a:avLst/>
          </a:prstGeom>
          <a:solidFill>
            <a:srgbClr val="B17409"/>
          </a:solidFill>
          <a:ln w="19050">
            <a:solidFill>
              <a:srgbClr val="F8FAFC"/>
            </a:solidFill>
          </a:ln>
        </p:spPr>
        <p:txBody>
          <a:bodyPr/>
          <a:lstStyle/>
          <a:p>
            <a:endParaRPr lang="en-US"/>
          </a:p>
        </p:txBody>
      </p:sp>
      <p:sp>
        <p:nvSpPr>
          <p:cNvPr id="9" name="line">
            <a:extLst>
              <a:ext uri="{FF2B5EF4-FFF2-40B4-BE49-F238E27FC236}">
                <a16:creationId xmlns:a16="http://schemas.microsoft.com/office/drawing/2014/main" id="{7BFB42F7-A3D5-4C8A-ABF4-35020131EE84}"/>
              </a:ext>
            </a:extLst>
          </p:cNvPr>
          <p:cNvSpPr>
            <a:spLocks noGrp="1"/>
          </p:cNvSpPr>
          <p:nvPr/>
        </p:nvSpPr>
        <p:spPr>
          <a:xfrm>
            <a:off x="1246188" y="1809750"/>
            <a:ext cx="2182813" cy="3952875"/>
          </a:xfrm>
          <a:custGeom>
            <a:avLst/>
            <a:gdLst/>
            <a:ahLst/>
            <a:cxnLst/>
            <a:rect l="0" t="0" r="0" b="0"/>
            <a:pathLst>
              <a:path w="2182813" h="3952875">
                <a:moveTo>
                  <a:pt x="2182813" y="0"/>
                </a:moveTo>
                <a:lnTo>
                  <a:pt x="0" y="3952875"/>
                </a:lnTo>
              </a:path>
            </a:pathLst>
          </a:custGeom>
          <a:noFill/>
          <a:ln w="19050">
            <a:solidFill>
              <a:srgbClr val="B17409"/>
            </a:solidFill>
          </a:ln>
        </p:spPr>
        <p:txBody>
          <a:bodyPr/>
          <a:lstStyle/>
          <a:p>
            <a:endParaRPr lang="en-US"/>
          </a:p>
        </p:txBody>
      </p:sp>
      <p:sp>
        <p:nvSpPr>
          <p:cNvPr id="10" name="line">
            <a:extLst>
              <a:ext uri="{FF2B5EF4-FFF2-40B4-BE49-F238E27FC236}">
                <a16:creationId xmlns:a16="http://schemas.microsoft.com/office/drawing/2014/main" id="{C9856D44-4782-4907-BB81-F226459DFC0D}"/>
              </a:ext>
            </a:extLst>
          </p:cNvPr>
          <p:cNvSpPr>
            <a:spLocks noGrp="1"/>
          </p:cNvSpPr>
          <p:nvPr/>
        </p:nvSpPr>
        <p:spPr>
          <a:xfrm>
            <a:off x="3429000" y="1809750"/>
            <a:ext cx="2516187" cy="3952875"/>
          </a:xfrm>
          <a:custGeom>
            <a:avLst/>
            <a:gdLst/>
            <a:ahLst/>
            <a:cxnLst/>
            <a:rect l="0" t="0" r="0" b="0"/>
            <a:pathLst>
              <a:path w="2516187" h="3952875">
                <a:moveTo>
                  <a:pt x="0" y="0"/>
                </a:moveTo>
                <a:lnTo>
                  <a:pt x="2516187" y="3952875"/>
                </a:lnTo>
              </a:path>
            </a:pathLst>
          </a:custGeom>
          <a:noFill/>
          <a:ln w="19050">
            <a:solidFill>
              <a:srgbClr val="B17409"/>
            </a:solidFill>
          </a:ln>
        </p:spPr>
        <p:txBody>
          <a:bodyPr/>
          <a:lstStyle/>
          <a:p>
            <a:endParaRPr lang="en-US"/>
          </a:p>
        </p:txBody>
      </p:sp>
      <p:sp>
        <p:nvSpPr>
          <p:cNvPr id="11" name="line">
            <a:extLst>
              <a:ext uri="{FF2B5EF4-FFF2-40B4-BE49-F238E27FC236}">
                <a16:creationId xmlns:a16="http://schemas.microsoft.com/office/drawing/2014/main" id="{6B0FCEC7-80FB-4313-BFB2-6389C1AEFA4D}"/>
              </a:ext>
            </a:extLst>
          </p:cNvPr>
          <p:cNvSpPr>
            <a:spLocks noGrp="1"/>
          </p:cNvSpPr>
          <p:nvPr/>
        </p:nvSpPr>
        <p:spPr>
          <a:xfrm>
            <a:off x="1246188" y="1809750"/>
            <a:ext cx="2182813" cy="428625"/>
          </a:xfrm>
          <a:custGeom>
            <a:avLst/>
            <a:gdLst/>
            <a:ahLst/>
            <a:cxnLst/>
            <a:rect l="0" t="0" r="0" b="0"/>
            <a:pathLst>
              <a:path w="2182813" h="428625">
                <a:moveTo>
                  <a:pt x="2182813" y="0"/>
                </a:moveTo>
                <a:lnTo>
                  <a:pt x="0" y="428625"/>
                </a:lnTo>
              </a:path>
            </a:pathLst>
          </a:custGeom>
          <a:noFill/>
          <a:ln w="19050">
            <a:solidFill>
              <a:srgbClr val="B17409"/>
            </a:solidFill>
          </a:ln>
        </p:spPr>
        <p:txBody>
          <a:bodyPr/>
          <a:lstStyle/>
          <a:p>
            <a:endParaRPr lang="en-US"/>
          </a:p>
        </p:txBody>
      </p:sp>
      <p:sp>
        <p:nvSpPr>
          <p:cNvPr id="12" name="text">
            <a:extLst>
              <a:ext uri="{FF2B5EF4-FFF2-40B4-BE49-F238E27FC236}">
                <a16:creationId xmlns:a16="http://schemas.microsoft.com/office/drawing/2014/main" id="{B9821291-F1BD-425B-81FA-91F23DB11755}"/>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Observation / source point above T</a:t>
            </a:r>
          </a:p>
        </p:txBody>
      </p:sp>
      <p:sp>
        <p:nvSpPr>
          <p:cNvPr id="13" name="visible explanation">
            <a:extLst>
              <a:ext uri="{FF2B5EF4-FFF2-40B4-BE49-F238E27FC236}">
                <a16:creationId xmlns:a16="http://schemas.microsoft.com/office/drawing/2014/main" id="{5ECDC5CD-38E6-4E0A-997C-222CE94FF825}"/>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Lecture 6</a:t>
            </a:r>
          </a:p>
          <a:p>
            <a:pPr>
              <a:defRPr sz="2100" b="0">
                <a:solidFill>
                  <a:srgbClr val="13283C"/>
                </a:solidFill>
                <a:latin typeface="Arial"/>
                <a:ea typeface="Arial"/>
                <a:cs typeface="Arial"/>
              </a:defRPr>
            </a:pPr>
            <a:r>
              <a:rPr sz="2100" b="0">
                <a:solidFill>
                  <a:srgbClr val="13283C"/>
                </a:solidFill>
                <a:latin typeface="Arial"/>
                <a:ea typeface="Arial"/>
                <a:cs typeface="Arial"/>
              </a:rPr>
              <a:t>Rays, diffraction and a physical atlas</a:t>
            </a:r>
          </a:p>
        </p:txBody>
      </p:sp>
      <p:sp>
        <p:nvSpPr>
          <p:cNvPr id="14" name="text">
            <a:extLst>
              <a:ext uri="{FF2B5EF4-FFF2-40B4-BE49-F238E27FC236}">
                <a16:creationId xmlns:a16="http://schemas.microsoft.com/office/drawing/2014/main" id="{C5A559BC-FE80-4B68-B24A-AB9754AE8207}"/>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5" name="text">
            <a:extLst>
              <a:ext uri="{FF2B5EF4-FFF2-40B4-BE49-F238E27FC236}">
                <a16:creationId xmlns:a16="http://schemas.microsoft.com/office/drawing/2014/main" id="{555881D6-9A49-4393-832B-41A11DE98E25}"/>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76</a:t>
            </a:r>
          </a:p>
        </p:txBody>
      </p:sp>
    </p:spTree>
    <p:extLst>
      <p:ext uri="{BB962C8B-B14F-4D97-AF65-F5344CB8AC3E}">
        <p14:creationId xmlns:p14="http://schemas.microsoft.com/office/powerpoint/2010/main" val="2114177352"/>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0620D91D-022C-48E2-975E-0CCF61A37A57}"/>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EB9E6356-582A-47C0-BA2A-50ADB2690868}"/>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Solid-angle illumination</a:t>
            </a:r>
          </a:p>
        </p:txBody>
      </p:sp>
      <p:sp>
        <p:nvSpPr>
          <p:cNvPr id="3" name="line">
            <a:extLst>
              <a:ext uri="{FF2B5EF4-FFF2-40B4-BE49-F238E27FC236}">
                <a16:creationId xmlns:a16="http://schemas.microsoft.com/office/drawing/2014/main" id="{764D78FE-3D7A-4457-B3DC-808E89681567}"/>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9FF5BDE0-43D5-4822-854B-5895D1E53ABE}"/>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56AEC3F9-7B0E-4B9D-B144-70484EF3CF03}"/>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1B1F9542-035E-490D-89EF-57D48C5F2932}"/>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7030B2BD-2AAB-4382-B350-B4AE7F8B428B}"/>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oint">
            <a:extLst>
              <a:ext uri="{FF2B5EF4-FFF2-40B4-BE49-F238E27FC236}">
                <a16:creationId xmlns:a16="http://schemas.microsoft.com/office/drawing/2014/main" id="{417C68BC-1B98-448E-A37B-30CB9A09BFB8}"/>
              </a:ext>
            </a:extLst>
          </p:cNvPr>
          <p:cNvSpPr>
            <a:spLocks noGrp="1"/>
          </p:cNvSpPr>
          <p:nvPr/>
        </p:nvSpPr>
        <p:spPr>
          <a:xfrm>
            <a:off x="3314700" y="1695450"/>
            <a:ext cx="228600" cy="228600"/>
          </a:xfrm>
          <a:prstGeom prst="ellipse">
            <a:avLst/>
          </a:prstGeom>
          <a:solidFill>
            <a:srgbClr val="B17409"/>
          </a:solidFill>
          <a:ln w="19050">
            <a:solidFill>
              <a:srgbClr val="F8FAFC"/>
            </a:solidFill>
          </a:ln>
        </p:spPr>
        <p:txBody>
          <a:bodyPr/>
          <a:lstStyle/>
          <a:p>
            <a:endParaRPr lang="en-US"/>
          </a:p>
        </p:txBody>
      </p:sp>
      <p:sp>
        <p:nvSpPr>
          <p:cNvPr id="9" name="line">
            <a:extLst>
              <a:ext uri="{FF2B5EF4-FFF2-40B4-BE49-F238E27FC236}">
                <a16:creationId xmlns:a16="http://schemas.microsoft.com/office/drawing/2014/main" id="{5526BC9C-5DF2-4309-B0AE-BA308910D584}"/>
              </a:ext>
            </a:extLst>
          </p:cNvPr>
          <p:cNvSpPr>
            <a:spLocks noGrp="1"/>
          </p:cNvSpPr>
          <p:nvPr/>
        </p:nvSpPr>
        <p:spPr>
          <a:xfrm>
            <a:off x="1246188" y="1809750"/>
            <a:ext cx="2182813" cy="3952875"/>
          </a:xfrm>
          <a:custGeom>
            <a:avLst/>
            <a:gdLst/>
            <a:ahLst/>
            <a:cxnLst/>
            <a:rect l="0" t="0" r="0" b="0"/>
            <a:pathLst>
              <a:path w="2182813" h="3952875">
                <a:moveTo>
                  <a:pt x="2182813" y="0"/>
                </a:moveTo>
                <a:lnTo>
                  <a:pt x="0" y="3952875"/>
                </a:lnTo>
              </a:path>
            </a:pathLst>
          </a:custGeom>
          <a:noFill/>
          <a:ln w="19050">
            <a:solidFill>
              <a:srgbClr val="B17409"/>
            </a:solidFill>
          </a:ln>
        </p:spPr>
        <p:txBody>
          <a:bodyPr/>
          <a:lstStyle/>
          <a:p>
            <a:endParaRPr lang="en-US"/>
          </a:p>
        </p:txBody>
      </p:sp>
      <p:sp>
        <p:nvSpPr>
          <p:cNvPr id="10" name="line">
            <a:extLst>
              <a:ext uri="{FF2B5EF4-FFF2-40B4-BE49-F238E27FC236}">
                <a16:creationId xmlns:a16="http://schemas.microsoft.com/office/drawing/2014/main" id="{D16E67D1-3F18-41A6-9D9B-56D0B815284D}"/>
              </a:ext>
            </a:extLst>
          </p:cNvPr>
          <p:cNvSpPr>
            <a:spLocks noGrp="1"/>
          </p:cNvSpPr>
          <p:nvPr/>
        </p:nvSpPr>
        <p:spPr>
          <a:xfrm>
            <a:off x="3429000" y="1809750"/>
            <a:ext cx="2516187" cy="3952875"/>
          </a:xfrm>
          <a:custGeom>
            <a:avLst/>
            <a:gdLst/>
            <a:ahLst/>
            <a:cxnLst/>
            <a:rect l="0" t="0" r="0" b="0"/>
            <a:pathLst>
              <a:path w="2516187" h="3952875">
                <a:moveTo>
                  <a:pt x="0" y="0"/>
                </a:moveTo>
                <a:lnTo>
                  <a:pt x="2516187" y="3952875"/>
                </a:lnTo>
              </a:path>
            </a:pathLst>
          </a:custGeom>
          <a:noFill/>
          <a:ln w="19050">
            <a:solidFill>
              <a:srgbClr val="B17409"/>
            </a:solidFill>
          </a:ln>
        </p:spPr>
        <p:txBody>
          <a:bodyPr/>
          <a:lstStyle/>
          <a:p>
            <a:endParaRPr lang="en-US"/>
          </a:p>
        </p:txBody>
      </p:sp>
      <p:sp>
        <p:nvSpPr>
          <p:cNvPr id="11" name="line">
            <a:extLst>
              <a:ext uri="{FF2B5EF4-FFF2-40B4-BE49-F238E27FC236}">
                <a16:creationId xmlns:a16="http://schemas.microsoft.com/office/drawing/2014/main" id="{E6BDA264-E30B-4107-A565-1F3BE9CAB35E}"/>
              </a:ext>
            </a:extLst>
          </p:cNvPr>
          <p:cNvSpPr>
            <a:spLocks noGrp="1"/>
          </p:cNvSpPr>
          <p:nvPr/>
        </p:nvSpPr>
        <p:spPr>
          <a:xfrm>
            <a:off x="1246188" y="1809750"/>
            <a:ext cx="2182813" cy="428625"/>
          </a:xfrm>
          <a:custGeom>
            <a:avLst/>
            <a:gdLst/>
            <a:ahLst/>
            <a:cxnLst/>
            <a:rect l="0" t="0" r="0" b="0"/>
            <a:pathLst>
              <a:path w="2182813" h="428625">
                <a:moveTo>
                  <a:pt x="2182813" y="0"/>
                </a:moveTo>
                <a:lnTo>
                  <a:pt x="0" y="428625"/>
                </a:lnTo>
              </a:path>
            </a:pathLst>
          </a:custGeom>
          <a:noFill/>
          <a:ln w="19050">
            <a:solidFill>
              <a:srgbClr val="B17409"/>
            </a:solidFill>
          </a:ln>
        </p:spPr>
        <p:txBody>
          <a:bodyPr/>
          <a:lstStyle/>
          <a:p>
            <a:endParaRPr lang="en-US"/>
          </a:p>
        </p:txBody>
      </p:sp>
      <p:sp>
        <p:nvSpPr>
          <p:cNvPr id="12" name="text">
            <a:extLst>
              <a:ext uri="{FF2B5EF4-FFF2-40B4-BE49-F238E27FC236}">
                <a16:creationId xmlns:a16="http://schemas.microsoft.com/office/drawing/2014/main" id="{6967D1ED-B525-4801-B0D1-6D95FC5DE08D}"/>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Observation / source point above T</a:t>
            </a:r>
          </a:p>
        </p:txBody>
      </p:sp>
      <p:sp>
        <p:nvSpPr>
          <p:cNvPr id="13" name="visible explanation">
            <a:extLst>
              <a:ext uri="{FF2B5EF4-FFF2-40B4-BE49-F238E27FC236}">
                <a16:creationId xmlns:a16="http://schemas.microsoft.com/office/drawing/2014/main" id="{8C416B40-3F83-43A6-929B-F0FA370BBFA2}"/>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uniformly bright triangular patch sends light to a point above it.</a:t>
            </a:r>
          </a:p>
        </p:txBody>
      </p:sp>
      <p:sp>
        <p:nvSpPr>
          <p:cNvPr id="14" name="governing equation">
            <a:extLst>
              <a:ext uri="{FF2B5EF4-FFF2-40B4-BE49-F238E27FC236}">
                <a16:creationId xmlns:a16="http://schemas.microsoft.com/office/drawing/2014/main" id="{7B792A20-A8F0-4DA0-B398-06703C79F9EC}"/>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m:rPr>
                          <m:sty m:val="p"/>
                        </m:rPr>
                        <a:rPr lang="en-US" sz="2200" b="0">
                          <a:solidFill>
                            <a:srgbClr val="116B70"/>
                          </a:solidFill>
                          <a:latin typeface="Cambria Math"/>
                        </a:rPr>
                        <m:t xml:space="preserve">Ω</m:t>
                      </m:r>
                    </m:e>
                    <m:sub>
                      <m:r>
                        <a:rPr lang="en-US" sz="2200" b="0">
                          <a:solidFill>
                            <a:srgbClr val="116B70"/>
                          </a:solidFill>
                          <a:latin typeface="Cambria Math"/>
                        </a:rPr>
                        <m:t xml:space="preserve">h</m:t>
                      </m:r>
                    </m:sub>
                  </m:sSub>
                  <m:r>
                    <a:rPr lang="en-US" sz="2200" b="0">
                      <a:solidFill>
                        <a:srgbClr val="116B70"/>
                      </a:solidFill>
                      <a:latin typeface="Cambria Math"/>
                    </a:rPr>
                    <m:t xml:space="preserve">(p)=</m:t>
                  </m:r>
                  <m:nary>
                    <m:naryPr>
                      <m:chr m:val="∫"/>
                      <m:limLoc m:val="subSup"/>
                      <m:grow m:val="1"/>
                      <m:subHide m:val="off"/>
                      <m:supHide m:val="on"/>
                    </m:naryPr>
                    <m:sub>
                      <m:r>
                        <a:rPr lang="en-US" sz="2200" b="0">
                          <a:solidFill>
                            <a:srgbClr val="116B70"/>
                          </a:solidFill>
                          <a:latin typeface="Cambria Math"/>
                        </a:rPr>
                        <m:t xml:space="preserve">T</m:t>
                      </m:r>
                    </m:sub>
                    <m:sup/>
                    <m:e>
                      <m:f>
                        <m:fPr>
                          <m:type m:val="bar"/>
                        </m:fPr>
                        <m:num>
                          <m:r>
                            <a:rPr lang="en-US" sz="2200" b="0">
                              <a:solidFill>
                                <a:srgbClr val="116B70"/>
                              </a:solidFill>
                              <a:latin typeface="Cambria Math"/>
                            </a:rPr>
                            <m:t xml:space="preserve">h</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sSub>
                            <m:e>
                              <m:r>
                                <a:rPr lang="en-US" sz="2200" b="0">
                                  <a:solidFill>
                                    <a:srgbClr val="116B70"/>
                                  </a:solidFill>
                                  <a:latin typeface="Cambria Math"/>
                                </a:rPr>
                                <m:t xml:space="preserve">A</m:t>
                              </m:r>
                            </m:e>
                            <m:sub>
                              <m:r>
                                <a:rPr lang="en-US" sz="2200" b="0">
                                  <a:solidFill>
                                    <a:srgbClr val="116B70"/>
                                  </a:solidFill>
                                  <a:latin typeface="Cambria Math"/>
                                </a:rPr>
                                <m:t xml:space="preserve">q</m:t>
                              </m:r>
                            </m:sub>
                          </m:sSub>
                        </m:num>
                        <m:den>
                          <m:sSup>
                            <m:e>
                              <m:d>
                                <m:dPr>
                                  <m:sepChr m:val=""/>
                                </m:dPr>
                                <m:e>
                                  <m:sSup>
                                    <m:e>
                                      <m:r>
                                        <a:rPr lang="en-US" sz="2200" b="0">
                                          <a:solidFill>
                                            <a:srgbClr val="116B70"/>
                                          </a:solidFill>
                                          <a:latin typeface="Cambria Math"/>
                                        </a:rPr>
                                        <m:t xml:space="preserve">h</m:t>
                                      </m:r>
                                    </m:e>
                                    <m:sup>
                                      <m:r>
                                        <a:rPr lang="en-US" sz="2200" b="0">
                                          <a:solidFill>
                                            <a:srgbClr val="116B70"/>
                                          </a:solidFill>
                                          <a:latin typeface="Cambria Math"/>
                                        </a:rPr>
                                        <m:t xml:space="preserve">2</m:t>
                                      </m:r>
                                    </m:sup>
                                  </m:sSup>
                                  <m:r>
                                    <a:rPr lang="en-US" sz="2200" b="0">
                                      <a:solidFill>
                                        <a:srgbClr val="116B70"/>
                                      </a:solidFill>
                                      <a:latin typeface="Cambria Math"/>
                                    </a:rPr>
                                    <m:t xml:space="preserve">+</m:t>
                                  </m:r>
                                  <m:r>
                                    <m:rPr>
                                      <m:sty m:val="p"/>
                                    </m:rPr>
                                    <a:rPr lang="en-US" sz="2200" b="0">
                                      <a:solidFill>
                                        <a:srgbClr val="116B70"/>
                                      </a:solidFill>
                                      <a:latin typeface="Cambria Math"/>
                                    </a:rPr>
                                    <m:t xml:space="preserve">∣</m:t>
                                  </m:r>
                                  <m:r>
                                    <a:rPr lang="en-US" sz="2200" b="0">
                                      <a:solidFill>
                                        <a:srgbClr val="116B70"/>
                                      </a:solidFill>
                                      <a:latin typeface="Cambria Math"/>
                                    </a:rPr>
                                    <m:t xml:space="preserve">p</m:t>
                                  </m:r>
                                  <m:r>
                                    <a:rPr lang="en-US" sz="2200" b="0">
                                      <a:solidFill>
                                        <a:srgbClr val="116B70"/>
                                      </a:solidFill>
                                      <a:latin typeface="Cambria Math"/>
                                    </a:rPr>
                                    <m:t xml:space="preserve">−</m:t>
                                  </m:r>
                                  <m:r>
                                    <a:rPr lang="en-US" sz="2200" b="0">
                                      <a:solidFill>
                                        <a:srgbClr val="116B70"/>
                                      </a:solidFill>
                                      <a:latin typeface="Cambria Math"/>
                                    </a:rPr>
                                    <m:t xml:space="preserve">q</m:t>
                                  </m:r>
                                  <m:sSup>
                                    <m:e>
                                      <m:r>
                                        <m:rPr>
                                          <m:sty m:val="p"/>
                                        </m:rPr>
                                        <a:rPr lang="en-US" sz="2200" b="0">
                                          <a:solidFill>
                                            <a:srgbClr val="116B70"/>
                                          </a:solidFill>
                                          <a:latin typeface="Cambria Math"/>
                                        </a:rPr>
                                        <m:t xml:space="preserve">∣</m:t>
                                      </m:r>
                                    </m:e>
                                    <m:sup>
                                      <m:r>
                                        <a:rPr lang="en-US" sz="2200" b="0">
                                          <a:solidFill>
                                            <a:srgbClr val="116B70"/>
                                          </a:solidFill>
                                          <a:latin typeface="Cambria Math"/>
                                        </a:rPr>
                                        <m:t xml:space="preserve">2</m:t>
                                      </m:r>
                                    </m:sup>
                                  </m:sSup>
                                </m:e>
                              </m:d>
                            </m:e>
                            <m:sup>
                              <m:r>
                                <a:rPr lang="en-US" sz="2200" b="0">
                                  <a:solidFill>
                                    <a:srgbClr val="116B70"/>
                                  </a:solidFill>
                                  <a:latin typeface="Cambria Math"/>
                                </a:rPr>
                                <m:t xml:space="preserve">3</m:t>
                              </m:r>
                              <m:r>
                                <m:rPr>
                                  <m:sty m:val="p"/>
                                </m:rPr>
                                <a:rPr lang="en-US" sz="2200" b="0">
                                  <a:solidFill>
                                    <a:srgbClr val="116B70"/>
                                  </a:solidFill>
                                  <a:latin typeface="Cambria Math"/>
                                </a:rPr>
                                <m:t xml:space="preserve">/</m:t>
                              </m:r>
                              <m:r>
                                <a:rPr lang="en-US" sz="2200" b="0">
                                  <a:solidFill>
                                    <a:srgbClr val="116B70"/>
                                  </a:solidFill>
                                  <a:latin typeface="Cambria Math"/>
                                </a:rPr>
                                <m:t xml:space="preserve">2</m:t>
                              </m:r>
                            </m:sup>
                          </m:sSup>
                        </m:den>
                      </m:f>
                    </m:e>
                  </m:nary>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h=ηL</m:t>
                  </m:r>
                </m:oMath>
              </m:oMathPara>
            </a14:m>
            <a:endParaRPr lang="en-US" sz="2200"/>
          </a:p>
        </p:txBody>
      </p:sp>
      <p:sp>
        <p:nvSpPr>
          <p:cNvPr id="15" name="student question">
            <a:extLst>
              <a:ext uri="{FF2B5EF4-FFF2-40B4-BE49-F238E27FC236}">
                <a16:creationId xmlns:a16="http://schemas.microsoft.com/office/drawing/2014/main" id="{B65DE152-865E-480B-951A-D5A214403008}"/>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happens to scale invariance if h stays fixed while the triangle grows?</a:t>
            </a:r>
          </a:p>
        </p:txBody>
      </p:sp>
      <p:sp>
        <p:nvSpPr>
          <p:cNvPr id="16" name="text">
            <a:extLst>
              <a:ext uri="{FF2B5EF4-FFF2-40B4-BE49-F238E27FC236}">
                <a16:creationId xmlns:a16="http://schemas.microsoft.com/office/drawing/2014/main" id="{EFCD3208-5BC5-40D1-B1F8-0840A88248C6}"/>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A94F1D0A-F1C0-4E95-A02D-C8C132879DE9}"/>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77</a:t>
            </a:r>
          </a:p>
        </p:txBody>
      </p:sp>
    </p:spTree>
    <p:extLst>
      <p:ext uri="{BB962C8B-B14F-4D97-AF65-F5344CB8AC3E}">
        <p14:creationId xmlns:p14="http://schemas.microsoft.com/office/powerpoint/2010/main" val="8997147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4"/>
                                        </p:tgtEl>
                                        <p:attrNameLst>
                                          <p:attrName>style.visibility</p:attrName>
                                        </p:attrNameLst>
                                      </p:cBhvr>
                                      <p:to>
                                        <p:strVal val="visible"/>
                                      </p:to>
                                    </p:set>
                                    <p:animEffect transition="in" filter="fade">
                                      <p:cBhvr additive="base">
                                        <p:cTn id="7" dur="600" fill="hold"/>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6" name="text">
            <a:extLst>
              <a:ext uri="{FF2B5EF4-FFF2-40B4-BE49-F238E27FC236}">
                <a16:creationId xmlns:a16="http://schemas.microsoft.com/office/drawing/2014/main" id="{CC3F7A81-40AA-4D1C-9812-70B7FA01A608}"/>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763B57DD-4CB4-47EF-9115-2B3622204ACA}"/>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Solid-angle limits</a:t>
            </a:r>
          </a:p>
        </p:txBody>
      </p:sp>
      <p:sp>
        <p:nvSpPr>
          <p:cNvPr id="3" name="line">
            <a:extLst>
              <a:ext uri="{FF2B5EF4-FFF2-40B4-BE49-F238E27FC236}">
                <a16:creationId xmlns:a16="http://schemas.microsoft.com/office/drawing/2014/main" id="{23DC4546-0865-4287-84D2-8BB91F88831F}"/>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9C898639-36AC-4028-90D2-C96C6272F7D3}"/>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79B1A86D-3ACE-4ECF-BBB5-770515B053F5}"/>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D699B527-BAFE-4657-9269-5C8647CDA5D4}"/>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9A2D5D31-B94A-4D92-A73D-CB87B2288654}"/>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M1">
            <a:extLst>
              <a:ext uri="{FF2B5EF4-FFF2-40B4-BE49-F238E27FC236}">
                <a16:creationId xmlns:a16="http://schemas.microsoft.com/office/drawing/2014/main" id="{563B48E2-8620-4C85-8E9D-0B8805D4258B}"/>
              </a:ext>
            </a:extLst>
          </p:cNvPr>
          <p:cNvSpPr>
            <a:spLocks noGrp="1"/>
          </p:cNvSpPr>
          <p:nvPr/>
        </p:nvSpPr>
        <p:spPr>
          <a:xfrm>
            <a:off x="2466884" y="4513348"/>
            <a:ext cx="152400" cy="152400"/>
          </a:xfrm>
          <a:prstGeom prst="ellipse">
            <a:avLst/>
          </a:prstGeom>
          <a:solidFill>
            <a:srgbClr val="D74E72"/>
          </a:solidFill>
          <a:ln w="19050">
            <a:solidFill>
              <a:srgbClr val="F8FAFC"/>
            </a:solidFill>
          </a:ln>
        </p:spPr>
        <p:txBody>
          <a:bodyPr/>
          <a:lstStyle/>
          <a:p>
            <a:endParaRPr lang="en-US"/>
          </a:p>
        </p:txBody>
      </p:sp>
      <p:sp>
        <p:nvSpPr>
          <p:cNvPr id="9" name="point">
            <a:extLst>
              <a:ext uri="{FF2B5EF4-FFF2-40B4-BE49-F238E27FC236}">
                <a16:creationId xmlns:a16="http://schemas.microsoft.com/office/drawing/2014/main" id="{09349172-EFA2-48AB-A608-A92FA3ECBC19}"/>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860EFD31-0242-49DD-933A-39ECDA84A1C7}"/>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M</a:t>
            </a:r>
            <a:r>
              <a:rPr sz="1166" b="0" baseline="-20000">
                <a:solidFill>
                  <a:srgbClr val="D74E72"/>
                </a:solidFill>
                <a:latin typeface="Arial"/>
                <a:ea typeface="Arial"/>
                <a:cs typeface="Arial"/>
              </a:rPr>
              <a:t>1</a:t>
            </a:r>
          </a:p>
        </p:txBody>
      </p:sp>
      <p:sp>
        <p:nvSpPr>
          <p:cNvPr id="11" name="Solid0.1">
            <a:extLst>
              <a:ext uri="{FF2B5EF4-FFF2-40B4-BE49-F238E27FC236}">
                <a16:creationId xmlns:a16="http://schemas.microsoft.com/office/drawing/2014/main" id="{FA680324-DEC8-47CF-8752-C9B04F1100FB}"/>
              </a:ext>
            </a:extLst>
          </p:cNvPr>
          <p:cNvSpPr>
            <a:spLocks noGrp="1"/>
          </p:cNvSpPr>
          <p:nvPr/>
        </p:nvSpPr>
        <p:spPr>
          <a:xfrm>
            <a:off x="2479440" y="4513610"/>
            <a:ext cx="152400" cy="152400"/>
          </a:xfrm>
          <a:prstGeom prst="ellipse">
            <a:avLst/>
          </a:prstGeom>
          <a:solidFill>
            <a:srgbClr val="116B70"/>
          </a:solidFill>
          <a:ln w="19050">
            <a:solidFill>
              <a:srgbClr val="F8FAFC"/>
            </a:solidFill>
          </a:ln>
        </p:spPr>
        <p:txBody>
          <a:bodyPr/>
          <a:lstStyle/>
          <a:p>
            <a:endParaRPr lang="en-US"/>
          </a:p>
        </p:txBody>
      </p:sp>
      <p:sp>
        <p:nvSpPr>
          <p:cNvPr id="12" name="point">
            <a:extLst>
              <a:ext uri="{FF2B5EF4-FFF2-40B4-BE49-F238E27FC236}">
                <a16:creationId xmlns:a16="http://schemas.microsoft.com/office/drawing/2014/main" id="{ECEEB86E-E624-48C6-9C41-DD33BCBACFFC}"/>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66403044-A506-4AD2-8D4C-C939DF5767CD}"/>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Solid(0.1)</a:t>
            </a:r>
          </a:p>
        </p:txBody>
      </p:sp>
      <p:sp>
        <p:nvSpPr>
          <p:cNvPr id="14" name="X2">
            <a:extLst>
              <a:ext uri="{FF2B5EF4-FFF2-40B4-BE49-F238E27FC236}">
                <a16:creationId xmlns:a16="http://schemas.microsoft.com/office/drawing/2014/main" id="{582AA2A8-51D8-43B9-9511-6743ACAD8A67}"/>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B137E3D1-BA1C-4B51-A8DD-B731C6A8E021}"/>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07AD07CF-3D18-4002-8E24-1A954FCB2EF2}"/>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17" name="geometry">
            <a:extLst>
              <a:ext uri="{FF2B5EF4-FFF2-40B4-BE49-F238E27FC236}">
                <a16:creationId xmlns:a16="http://schemas.microsoft.com/office/drawing/2014/main" id="{CED717E3-CB69-4EB4-8BE9-EBFC714DD644}"/>
              </a:ext>
            </a:extLst>
          </p:cNvPr>
          <p:cNvSpPr>
            <a:spLocks noGrp="1"/>
          </p:cNvSpPr>
          <p:nvPr/>
        </p:nvSpPr>
        <p:spPr>
          <a:xfrm>
            <a:off x="1190625" y="2381250"/>
            <a:ext cx="4905375" cy="762000"/>
          </a:xfrm>
          <a:custGeom>
            <a:avLst/>
            <a:gdLst/>
            <a:ahLst/>
            <a:cxnLst/>
            <a:rect l="0" t="0" r="0" b="0"/>
            <a:pathLst>
              <a:path w="4905375" h="762000">
                <a:moveTo>
                  <a:pt x="0" y="0"/>
                </a:moveTo>
                <a:lnTo>
                  <a:pt x="4905375" y="0"/>
                </a:lnTo>
                <a:lnTo>
                  <a:pt x="4905375" y="762000"/>
                </a:lnTo>
                <a:lnTo>
                  <a:pt x="0" y="762000"/>
                </a:lnTo>
                <a:close/>
              </a:path>
            </a:pathLst>
          </a:custGeom>
          <a:ln w="0">
            <a:noFill/>
          </a:ln>
          <a:noFill/>
        </p:spPr>
        <p:txBody>
          <a:bodyPr/>
          <a:lstStyle/>
          <a:p>
            <a:endParaRPr lang="en-US"/>
          </a:p>
        </p:txBody>
      </p:sp>
      <p:sp>
        <p:nvSpPr>
          <p:cNvPr id="18" name="text">
            <a:extLst>
              <a:ext uri="{FF2B5EF4-FFF2-40B4-BE49-F238E27FC236}">
                <a16:creationId xmlns:a16="http://schemas.microsoft.com/office/drawing/2014/main" id="{2811E0C1-9412-4408-B0C4-228F09484FD5}"/>
              </a:ext>
            </a:extLst>
          </p:cNvPr>
          <p:cNvSpPr>
            <a:spLocks noGrp="1"/>
          </p:cNvSpPr>
          <p:nvPr/>
        </p:nvSpPr>
        <p:spPr>
          <a:xfrm>
            <a:off x="2571750" y="2047875"/>
            <a:ext cx="4000500" cy="41910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a:solidFill>
                  <a:srgbClr val="116B70"/>
                </a:solidFill>
                <a:latin typeface="Arial"/>
                <a:ea typeface="Arial"/>
                <a:cs typeface="Arial"/>
              </a:rPr>
              <a:t>Small height: </a:t>
            </a:r>
            <a:r>
              <a:rPr sz="1800" b="0">
                <a:solidFill>
                  <a:srgbClr val="116B70"/>
                </a:solidFill>
                <a:latin typeface="Arial"/>
                <a:ea typeface="Arial"/>
                <a:cs typeface="Arial"/>
              </a:rPr>
              <a:t>M</a:t>
            </a:r>
            <a:r>
              <a:rPr sz="1332" b="0" baseline="-20000">
                <a:solidFill>
                  <a:srgbClr val="116B70"/>
                </a:solidFill>
                <a:latin typeface="Arial"/>
                <a:ea typeface="Arial"/>
                <a:cs typeface="Arial"/>
              </a:rPr>
              <a:t>1</a:t>
            </a:r>
          </a:p>
        </p:txBody>
      </p:sp>
      <p:sp>
        <p:nvSpPr>
          <p:cNvPr id="19" name="geometry">
            <a:extLst>
              <a:ext uri="{FF2B5EF4-FFF2-40B4-BE49-F238E27FC236}">
                <a16:creationId xmlns:a16="http://schemas.microsoft.com/office/drawing/2014/main" id="{9C1F198E-6467-4996-AD06-DD18EA5714B6}"/>
              </a:ext>
            </a:extLst>
          </p:cNvPr>
          <p:cNvSpPr>
            <a:spLocks noGrp="1"/>
          </p:cNvSpPr>
          <p:nvPr/>
        </p:nvSpPr>
        <p:spPr>
          <a:xfrm>
            <a:off x="1190625" y="3333750"/>
            <a:ext cx="4905375" cy="762000"/>
          </a:xfrm>
          <a:custGeom>
            <a:avLst/>
            <a:gdLst/>
            <a:ahLst/>
            <a:cxnLst/>
            <a:rect l="0" t="0" r="0" b="0"/>
            <a:pathLst>
              <a:path w="4905375" h="762000">
                <a:moveTo>
                  <a:pt x="0" y="0"/>
                </a:moveTo>
                <a:lnTo>
                  <a:pt x="4905375" y="0"/>
                </a:lnTo>
                <a:lnTo>
                  <a:pt x="4905375" y="762000"/>
                </a:lnTo>
                <a:lnTo>
                  <a:pt x="0" y="762000"/>
                </a:lnTo>
                <a:close/>
              </a:path>
            </a:pathLst>
          </a:custGeom>
          <a:ln w="0">
            <a:noFill/>
          </a:ln>
          <a:noFill/>
        </p:spPr>
        <p:txBody>
          <a:bodyPr/>
          <a:lstStyle/>
          <a:p>
            <a:endParaRPr lang="en-US"/>
          </a:p>
        </p:txBody>
      </p:sp>
      <p:sp>
        <p:nvSpPr>
          <p:cNvPr id="20" name="text">
            <a:extLst>
              <a:ext uri="{FF2B5EF4-FFF2-40B4-BE49-F238E27FC236}">
                <a16:creationId xmlns:a16="http://schemas.microsoft.com/office/drawing/2014/main" id="{BF3F4EB8-A475-4D07-AEF4-B5C9B3B0B975}"/>
              </a:ext>
            </a:extLst>
          </p:cNvPr>
          <p:cNvSpPr>
            <a:spLocks noGrp="1"/>
          </p:cNvSpPr>
          <p:nvPr/>
        </p:nvSpPr>
        <p:spPr>
          <a:xfrm>
            <a:off x="3095625" y="2695575"/>
            <a:ext cx="3476625" cy="41910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a:solidFill>
                  <a:srgbClr val="116B70"/>
                </a:solidFill>
                <a:latin typeface="Arial"/>
                <a:ea typeface="Arial"/>
                <a:cs typeface="Arial"/>
              </a:rPr>
              <a:t>Large height: G</a:t>
            </a:r>
          </a:p>
        </p:txBody>
      </p:sp>
      <p:sp>
        <p:nvSpPr>
          <p:cNvPr id="21" name="visible explanation">
            <a:extLst>
              <a:ext uri="{FF2B5EF4-FFF2-40B4-BE49-F238E27FC236}">
                <a16:creationId xmlns:a16="http://schemas.microsoft.com/office/drawing/2014/main" id="{9475467D-2DA8-4198-8218-35C85B0159C3}"/>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Small height selects </a:t>
            </a:r>
            <a:r>
              <a:rPr sz="2100" b="0">
                <a:solidFill>
                  <a:srgbClr val="13283C"/>
                </a:solidFill>
                <a:latin typeface="Arial"/>
                <a:ea typeface="Arial"/>
                <a:cs typeface="Arial"/>
              </a:rPr>
              <a:t>M</a:t>
            </a:r>
            <a:r>
              <a:rPr sz="1554" b="0" baseline="-20000">
                <a:solidFill>
                  <a:srgbClr val="13283C"/>
                </a:solidFill>
                <a:latin typeface="Arial"/>
                <a:ea typeface="Arial"/>
                <a:cs typeface="Arial"/>
              </a:rPr>
              <a:t>1</a:t>
            </a:r>
            <a:r>
              <a:rPr sz="2100" b="0">
                <a:solidFill>
                  <a:srgbClr val="13283C"/>
                </a:solidFill>
                <a:latin typeface="Arial"/>
                <a:ea typeface="Arial"/>
                <a:cs typeface="Arial"/>
              </a:rPr>
              <a:t>.</a:t>
            </a:r>
          </a:p>
          <a:p>
            <a:pPr>
              <a:defRPr sz="2100" b="0">
                <a:solidFill>
                  <a:srgbClr val="13283C"/>
                </a:solidFill>
                <a:latin typeface="Arial"/>
                <a:ea typeface="Arial"/>
                <a:cs typeface="Arial"/>
              </a:defRPr>
            </a:pPr>
            <a:r>
              <a:rPr sz="2100" b="0">
                <a:solidFill>
                  <a:srgbClr val="13283C"/>
                </a:solidFill>
                <a:latin typeface="Arial"/>
                <a:ea typeface="Arial"/>
                <a:cs typeface="Arial"/>
              </a:rPr>
              <a:t>Large height selects G.</a:t>
            </a:r>
          </a:p>
        </p:txBody>
      </p:sp>
      <p:sp>
        <p:nvSpPr>
          <p:cNvPr id="22" name="governing equation">
            <a:extLst>
              <a:ext uri="{FF2B5EF4-FFF2-40B4-BE49-F238E27FC236}">
                <a16:creationId xmlns:a16="http://schemas.microsoft.com/office/drawing/2014/main" id="{0DC98E45-6CFA-4825-973C-46A0A2D1C03D}"/>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m:rPr>
                      <m:sty m:val="p"/>
                    </m:rPr>
                    <a:rPr lang="en-US" sz="2200" b="0">
                      <a:solidFill>
                        <a:srgbClr val="116B70"/>
                      </a:solidFill>
                      <a:latin typeface="Cambria Math"/>
                    </a:rPr>
                    <m:t xml:space="preserve">Solid</m:t>
                  </m:r>
                  <m:r>
                    <a:rPr lang="en-US" sz="2200" b="0">
                      <a:solidFill>
                        <a:srgbClr val="116B70"/>
                      </a:solidFill>
                      <a:latin typeface="Cambria Math"/>
                    </a:rPr>
                    <m:t xml:space="preserve">⁡(η)→</m:t>
                  </m:r>
                  <m:sSub>
                    <m:e>
                      <m:r>
                        <a:rPr lang="en-US" sz="2200" b="0">
                          <a:solidFill>
                            <a:srgbClr val="116B70"/>
                          </a:solidFill>
                          <a:latin typeface="Cambria Math"/>
                        </a:rPr>
                        <m:t xml:space="preserve">M</m:t>
                      </m:r>
                    </m:e>
                    <m:sub>
                      <m:r>
                        <a:rPr lang="en-US" sz="2200" b="0">
                          <a:solidFill>
                            <a:srgbClr val="116B70"/>
                          </a:solidFill>
                          <a:latin typeface="Cambria Math"/>
                        </a:rPr>
                        <m:t xml:space="preserve">1</m:t>
                      </m:r>
                    </m:sub>
                  </m:sSub>
                  <m:r>
                    <m:rPr>
                      <m:nor/>
                    </m:rPr>
                    <a:rPr lang="en-US" sz="2200" b="0">
                      <a:solidFill>
                        <a:srgbClr val="116B70"/>
                      </a:solidFill>
                      <a:latin typeface="Cambria Math"/>
                    </a:rPr>
                    <m:t xml:space="preserve"> </m:t>
                  </m:r>
                  <m:r>
                    <a:rPr lang="en-US" sz="2200" b="0">
                      <a:solidFill>
                        <a:srgbClr val="116B70"/>
                      </a:solidFill>
                      <a:latin typeface="Cambria Math"/>
                    </a:rPr>
                    <m:t xml:space="preserve">(η↓0)</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m:rPr>
                      <m:sty m:val="p"/>
                    </m:rPr>
                    <a:rPr lang="en-US" sz="2200" b="0">
                      <a:solidFill>
                        <a:srgbClr val="116B70"/>
                      </a:solidFill>
                      <a:latin typeface="Cambria Math"/>
                    </a:rPr>
                    <m:t xml:space="preserve">Solid</m:t>
                  </m:r>
                  <m:r>
                    <a:rPr lang="en-US" sz="2200" b="0">
                      <a:solidFill>
                        <a:srgbClr val="116B70"/>
                      </a:solidFill>
                      <a:latin typeface="Cambria Math"/>
                    </a:rPr>
                    <m:t xml:space="preserve">⁡(η)→G</m:t>
                  </m:r>
                  <m:r>
                    <m:rPr>
                      <m:nor/>
                    </m:rPr>
                    <a:rPr lang="en-US" sz="2200" b="0">
                      <a:solidFill>
                        <a:srgbClr val="116B70"/>
                      </a:solidFill>
                      <a:latin typeface="Cambria Math"/>
                    </a:rPr>
                    <m:t xml:space="preserve"> </m:t>
                  </m:r>
                  <m:r>
                    <a:rPr lang="en-US" sz="2200" b="0">
                      <a:solidFill>
                        <a:srgbClr val="116B70"/>
                      </a:solidFill>
                      <a:latin typeface="Cambria Math"/>
                    </a:rPr>
                    <m:t xml:space="preserve">(η→</m:t>
                  </m:r>
                  <m:r>
                    <m:rPr>
                      <m:sty m:val="p"/>
                    </m:rPr>
                    <a:rPr lang="en-US" sz="2200" b="0">
                      <a:solidFill>
                        <a:srgbClr val="116B70"/>
                      </a:solidFill>
                      <a:latin typeface="Cambria Math"/>
                    </a:rPr>
                    <m:t xml:space="preserve">∞</m:t>
                  </m:r>
                  <m:r>
                    <a:rPr lang="en-US" sz="2200" b="0">
                      <a:solidFill>
                        <a:srgbClr val="116B70"/>
                      </a:solidFill>
                      <a:latin typeface="Cambria Math"/>
                    </a:rPr>
                    <m:t xml:space="preserve">)</m:t>
                  </m:r>
                </m:oMath>
              </m:oMathPara>
            </a14:m>
            <a:endParaRPr lang="en-US" sz="2200"/>
          </a:p>
        </p:txBody>
      </p:sp>
      <p:sp>
        <p:nvSpPr>
          <p:cNvPr id="23" name="student question">
            <a:extLst>
              <a:ext uri="{FF2B5EF4-FFF2-40B4-BE49-F238E27FC236}">
                <a16:creationId xmlns:a16="http://schemas.microsoft.com/office/drawing/2014/main" id="{88A02941-5FAD-46CD-9397-AB441CF0038C}"/>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the small-height theorem refute Solid(.1), Solid(1), or Solid(10)?</a:t>
            </a:r>
          </a:p>
        </p:txBody>
      </p:sp>
      <p:sp>
        <p:nvSpPr>
          <p:cNvPr id="24" name="text">
            <a:extLst>
              <a:ext uri="{FF2B5EF4-FFF2-40B4-BE49-F238E27FC236}">
                <a16:creationId xmlns:a16="http://schemas.microsoft.com/office/drawing/2014/main" id="{E43E7C48-B981-421B-B380-B509935D77A1}"/>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5" name="text">
            <a:extLst>
              <a:ext uri="{FF2B5EF4-FFF2-40B4-BE49-F238E27FC236}">
                <a16:creationId xmlns:a16="http://schemas.microsoft.com/office/drawing/2014/main" id="{27A1136C-AF90-4CEE-B4C0-DC83AEF1EB11}"/>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78</a:t>
            </a:r>
          </a:p>
        </p:txBody>
      </p:sp>
    </p:spTree>
    <p:extLst>
      <p:ext uri="{BB962C8B-B14F-4D97-AF65-F5344CB8AC3E}">
        <p14:creationId xmlns:p14="http://schemas.microsoft.com/office/powerpoint/2010/main" val="2123181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22"/>
                                        </p:tgtEl>
                                        <p:attrNameLst>
                                          <p:attrName>style.visibility</p:attrName>
                                        </p:attrNameLst>
                                      </p:cBhvr>
                                      <p:to>
                                        <p:strVal val="visible"/>
                                      </p:to>
                                    </p:set>
                                    <p:animEffect transition="in" filter="fade">
                                      <p:cBhvr additive="base">
                                        <p:cTn id="7" dur="600" fill="hold"/>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31" name="text">
            <a:extLst>
              <a:ext uri="{FF2B5EF4-FFF2-40B4-BE49-F238E27FC236}">
                <a16:creationId xmlns:a16="http://schemas.microsoft.com/office/drawing/2014/main" id="{2DD0F5DE-6092-450E-8D7B-ED1001173D01}"/>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8264D512-59D1-4E0C-B3B1-89AD30D385C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Inverse-square illumination in the plane</a:t>
            </a:r>
          </a:p>
        </p:txBody>
      </p:sp>
      <p:sp>
        <p:nvSpPr>
          <p:cNvPr id="3" name="line">
            <a:extLst>
              <a:ext uri="{FF2B5EF4-FFF2-40B4-BE49-F238E27FC236}">
                <a16:creationId xmlns:a16="http://schemas.microsoft.com/office/drawing/2014/main" id="{F34BAE6D-34AD-4FCE-9F99-96B89F76635D}"/>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E93627D0-334E-4E1F-9C17-A9B581614E4A}"/>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0A9C6CEB-98C4-4C29-A201-649893D11F32}"/>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CE2E6BF6-9D14-41C8-A423-3FC1E80D2924}"/>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A7458BE4-A6E3-44C8-A6C7-218BBA03C820}"/>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oint">
            <a:extLst>
              <a:ext uri="{FF2B5EF4-FFF2-40B4-BE49-F238E27FC236}">
                <a16:creationId xmlns:a16="http://schemas.microsoft.com/office/drawing/2014/main" id="{8DEDA239-ADC2-4BC4-9437-D9842A8AC788}"/>
              </a:ext>
            </a:extLst>
          </p:cNvPr>
          <p:cNvSpPr>
            <a:spLocks noGrp="1"/>
          </p:cNvSpPr>
          <p:nvPr/>
        </p:nvSpPr>
        <p:spPr>
          <a:xfrm>
            <a:off x="2480763" y="4497424"/>
            <a:ext cx="190500" cy="190500"/>
          </a:xfrm>
          <a:prstGeom prst="ellipse">
            <a:avLst/>
          </a:prstGeom>
          <a:solidFill>
            <a:srgbClr val="D74E72"/>
          </a:solidFill>
          <a:ln w="19050">
            <a:solidFill>
              <a:srgbClr val="F8FAFC"/>
            </a:solidFill>
          </a:ln>
        </p:spPr>
        <p:txBody>
          <a:bodyPr/>
          <a:lstStyle/>
          <a:p>
            <a:endParaRPr lang="en-US"/>
          </a:p>
        </p:txBody>
      </p:sp>
      <p:sp>
        <p:nvSpPr>
          <p:cNvPr id="9" name="line">
            <a:extLst>
              <a:ext uri="{FF2B5EF4-FFF2-40B4-BE49-F238E27FC236}">
                <a16:creationId xmlns:a16="http://schemas.microsoft.com/office/drawing/2014/main" id="{A7D15B55-6BFA-4585-A3AF-4B9C76B5BEAC}"/>
              </a:ext>
            </a:extLst>
          </p:cNvPr>
          <p:cNvSpPr>
            <a:spLocks noGrp="1"/>
          </p:cNvSpPr>
          <p:nvPr/>
        </p:nvSpPr>
        <p:spPr>
          <a:xfrm>
            <a:off x="2576013" y="4592674"/>
            <a:ext cx="1809240" cy="4763"/>
          </a:xfrm>
          <a:custGeom>
            <a:avLst/>
            <a:gdLst/>
            <a:ahLst/>
            <a:cxnLst/>
            <a:rect l="0" t="0" r="0" b="0"/>
            <a:pathLst>
              <a:path w="1809240" h="4763">
                <a:moveTo>
                  <a:pt x="0" y="0"/>
                </a:moveTo>
                <a:lnTo>
                  <a:pt x="1809240" y="0"/>
                </a:lnTo>
              </a:path>
            </a:pathLst>
          </a:custGeom>
          <a:noFill/>
          <a:ln w="16193">
            <a:solidFill>
              <a:srgbClr val="B17409"/>
            </a:solidFill>
          </a:ln>
        </p:spPr>
        <p:txBody>
          <a:bodyPr/>
          <a:lstStyle/>
          <a:p>
            <a:endParaRPr lang="en-US"/>
          </a:p>
        </p:txBody>
      </p:sp>
      <p:sp>
        <p:nvSpPr>
          <p:cNvPr id="10" name="line">
            <a:extLst>
              <a:ext uri="{FF2B5EF4-FFF2-40B4-BE49-F238E27FC236}">
                <a16:creationId xmlns:a16="http://schemas.microsoft.com/office/drawing/2014/main" id="{008DC020-BC31-4B00-BC10-88E13BA6EF65}"/>
              </a:ext>
            </a:extLst>
          </p:cNvPr>
          <p:cNvSpPr>
            <a:spLocks noGrp="1"/>
          </p:cNvSpPr>
          <p:nvPr/>
        </p:nvSpPr>
        <p:spPr>
          <a:xfrm>
            <a:off x="2576013" y="4109894"/>
            <a:ext cx="1165533" cy="482780"/>
          </a:xfrm>
          <a:custGeom>
            <a:avLst/>
            <a:gdLst/>
            <a:ahLst/>
            <a:cxnLst/>
            <a:rect l="0" t="0" r="0" b="0"/>
            <a:pathLst>
              <a:path w="1165533" h="482780">
                <a:moveTo>
                  <a:pt x="0" y="482780"/>
                </a:moveTo>
                <a:lnTo>
                  <a:pt x="1165533" y="0"/>
                </a:lnTo>
              </a:path>
            </a:pathLst>
          </a:custGeom>
          <a:noFill/>
          <a:ln w="16193">
            <a:solidFill>
              <a:srgbClr val="B17409"/>
            </a:solidFill>
          </a:ln>
        </p:spPr>
        <p:txBody>
          <a:bodyPr/>
          <a:lstStyle/>
          <a:p>
            <a:endParaRPr lang="en-US"/>
          </a:p>
        </p:txBody>
      </p:sp>
      <p:sp>
        <p:nvSpPr>
          <p:cNvPr id="11" name="line">
            <a:extLst>
              <a:ext uri="{FF2B5EF4-FFF2-40B4-BE49-F238E27FC236}">
                <a16:creationId xmlns:a16="http://schemas.microsoft.com/office/drawing/2014/main" id="{7C9E4045-EDDA-4098-B59B-A14D9C94FB49}"/>
              </a:ext>
            </a:extLst>
          </p:cNvPr>
          <p:cNvSpPr>
            <a:spLocks noGrp="1"/>
          </p:cNvSpPr>
          <p:nvPr/>
        </p:nvSpPr>
        <p:spPr>
          <a:xfrm>
            <a:off x="2576013" y="3817286"/>
            <a:ext cx="775389" cy="775389"/>
          </a:xfrm>
          <a:custGeom>
            <a:avLst/>
            <a:gdLst/>
            <a:ahLst/>
            <a:cxnLst/>
            <a:rect l="0" t="0" r="0" b="0"/>
            <a:pathLst>
              <a:path w="775389" h="775389">
                <a:moveTo>
                  <a:pt x="0" y="775389"/>
                </a:moveTo>
                <a:lnTo>
                  <a:pt x="775389" y="0"/>
                </a:lnTo>
              </a:path>
            </a:pathLst>
          </a:custGeom>
          <a:noFill/>
          <a:ln w="16193">
            <a:solidFill>
              <a:srgbClr val="B17409"/>
            </a:solidFill>
          </a:ln>
        </p:spPr>
        <p:txBody>
          <a:bodyPr/>
          <a:lstStyle/>
          <a:p>
            <a:endParaRPr lang="en-US"/>
          </a:p>
        </p:txBody>
      </p:sp>
      <p:sp>
        <p:nvSpPr>
          <p:cNvPr id="12" name="line">
            <a:extLst>
              <a:ext uri="{FF2B5EF4-FFF2-40B4-BE49-F238E27FC236}">
                <a16:creationId xmlns:a16="http://schemas.microsoft.com/office/drawing/2014/main" id="{2F22DE62-C1B9-4452-87C5-69B4F06E345E}"/>
              </a:ext>
            </a:extLst>
          </p:cNvPr>
          <p:cNvSpPr>
            <a:spLocks noGrp="1"/>
          </p:cNvSpPr>
          <p:nvPr/>
        </p:nvSpPr>
        <p:spPr>
          <a:xfrm>
            <a:off x="2576013" y="3557372"/>
            <a:ext cx="428836" cy="1035303"/>
          </a:xfrm>
          <a:custGeom>
            <a:avLst/>
            <a:gdLst/>
            <a:ahLst/>
            <a:cxnLst/>
            <a:rect l="0" t="0" r="0" b="0"/>
            <a:pathLst>
              <a:path w="428836" h="1035303">
                <a:moveTo>
                  <a:pt x="0" y="1035303"/>
                </a:moveTo>
                <a:lnTo>
                  <a:pt x="428836" y="0"/>
                </a:lnTo>
              </a:path>
            </a:pathLst>
          </a:custGeom>
          <a:noFill/>
          <a:ln w="16193">
            <a:solidFill>
              <a:srgbClr val="B17409"/>
            </a:solidFill>
          </a:ln>
        </p:spPr>
        <p:txBody>
          <a:bodyPr/>
          <a:lstStyle/>
          <a:p>
            <a:endParaRPr lang="en-US"/>
          </a:p>
        </p:txBody>
      </p:sp>
      <p:sp>
        <p:nvSpPr>
          <p:cNvPr id="13" name="line">
            <a:extLst>
              <a:ext uri="{FF2B5EF4-FFF2-40B4-BE49-F238E27FC236}">
                <a16:creationId xmlns:a16="http://schemas.microsoft.com/office/drawing/2014/main" id="{D2814612-EE0F-4AA0-BBF9-AEA42C91FB1F}"/>
              </a:ext>
            </a:extLst>
          </p:cNvPr>
          <p:cNvSpPr>
            <a:spLocks noGrp="1"/>
          </p:cNvSpPr>
          <p:nvPr/>
        </p:nvSpPr>
        <p:spPr>
          <a:xfrm>
            <a:off x="2576013" y="3235744"/>
            <a:ext cx="4763" cy="1356930"/>
          </a:xfrm>
          <a:custGeom>
            <a:avLst/>
            <a:gdLst/>
            <a:ahLst/>
            <a:cxnLst/>
            <a:rect l="0" t="0" r="0" b="0"/>
            <a:pathLst>
              <a:path w="4763" h="1356930">
                <a:moveTo>
                  <a:pt x="0" y="1356930"/>
                </a:moveTo>
                <a:lnTo>
                  <a:pt x="0" y="0"/>
                </a:lnTo>
              </a:path>
            </a:pathLst>
          </a:custGeom>
          <a:noFill/>
          <a:ln w="16193">
            <a:solidFill>
              <a:srgbClr val="B17409"/>
            </a:solidFill>
          </a:ln>
        </p:spPr>
        <p:txBody>
          <a:bodyPr/>
          <a:lstStyle/>
          <a:p>
            <a:endParaRPr lang="en-US"/>
          </a:p>
        </p:txBody>
      </p:sp>
      <p:sp>
        <p:nvSpPr>
          <p:cNvPr id="14" name="line">
            <a:extLst>
              <a:ext uri="{FF2B5EF4-FFF2-40B4-BE49-F238E27FC236}">
                <a16:creationId xmlns:a16="http://schemas.microsoft.com/office/drawing/2014/main" id="{1EE16B11-763B-4944-ADA8-242B0FF45B53}"/>
              </a:ext>
            </a:extLst>
          </p:cNvPr>
          <p:cNvSpPr>
            <a:spLocks noGrp="1"/>
          </p:cNvSpPr>
          <p:nvPr/>
        </p:nvSpPr>
        <p:spPr>
          <a:xfrm>
            <a:off x="1760655" y="2624226"/>
            <a:ext cx="815358" cy="1968448"/>
          </a:xfrm>
          <a:custGeom>
            <a:avLst/>
            <a:gdLst/>
            <a:ahLst/>
            <a:cxnLst/>
            <a:rect l="0" t="0" r="0" b="0"/>
            <a:pathLst>
              <a:path w="815358" h="1968448">
                <a:moveTo>
                  <a:pt x="815358" y="1968448"/>
                </a:moveTo>
                <a:lnTo>
                  <a:pt x="0" y="0"/>
                </a:lnTo>
              </a:path>
            </a:pathLst>
          </a:custGeom>
          <a:noFill/>
          <a:ln w="16193">
            <a:solidFill>
              <a:srgbClr val="B17409"/>
            </a:solidFill>
          </a:ln>
        </p:spPr>
        <p:txBody>
          <a:bodyPr/>
          <a:lstStyle/>
          <a:p>
            <a:endParaRPr lang="en-US"/>
          </a:p>
        </p:txBody>
      </p:sp>
      <p:sp>
        <p:nvSpPr>
          <p:cNvPr id="15" name="line">
            <a:extLst>
              <a:ext uri="{FF2B5EF4-FFF2-40B4-BE49-F238E27FC236}">
                <a16:creationId xmlns:a16="http://schemas.microsoft.com/office/drawing/2014/main" id="{1BE4D6E6-2E02-4222-B973-938F0BA2EF14}"/>
              </a:ext>
            </a:extLst>
          </p:cNvPr>
          <p:cNvSpPr>
            <a:spLocks noGrp="1"/>
          </p:cNvSpPr>
          <p:nvPr/>
        </p:nvSpPr>
        <p:spPr>
          <a:xfrm>
            <a:off x="1246188" y="3262848"/>
            <a:ext cx="1329826" cy="1329826"/>
          </a:xfrm>
          <a:custGeom>
            <a:avLst/>
            <a:gdLst/>
            <a:ahLst/>
            <a:cxnLst/>
            <a:rect l="0" t="0" r="0" b="0"/>
            <a:pathLst>
              <a:path w="1329826" h="1329826">
                <a:moveTo>
                  <a:pt x="1329826" y="1329826"/>
                </a:moveTo>
                <a:lnTo>
                  <a:pt x="0" y="0"/>
                </a:lnTo>
              </a:path>
            </a:pathLst>
          </a:custGeom>
          <a:noFill/>
          <a:ln w="16193">
            <a:solidFill>
              <a:srgbClr val="B17409"/>
            </a:solidFill>
          </a:ln>
        </p:spPr>
        <p:txBody>
          <a:bodyPr/>
          <a:lstStyle/>
          <a:p>
            <a:endParaRPr lang="en-US"/>
          </a:p>
        </p:txBody>
      </p:sp>
      <p:sp>
        <p:nvSpPr>
          <p:cNvPr id="16" name="line">
            <a:extLst>
              <a:ext uri="{FF2B5EF4-FFF2-40B4-BE49-F238E27FC236}">
                <a16:creationId xmlns:a16="http://schemas.microsoft.com/office/drawing/2014/main" id="{40A4F2C9-E4A0-4767-872A-2D8D7481A1CE}"/>
              </a:ext>
            </a:extLst>
          </p:cNvPr>
          <p:cNvSpPr>
            <a:spLocks noGrp="1"/>
          </p:cNvSpPr>
          <p:nvPr/>
        </p:nvSpPr>
        <p:spPr>
          <a:xfrm>
            <a:off x="1246188" y="4041842"/>
            <a:ext cx="1329826" cy="550832"/>
          </a:xfrm>
          <a:custGeom>
            <a:avLst/>
            <a:gdLst/>
            <a:ahLst/>
            <a:cxnLst/>
            <a:rect l="0" t="0" r="0" b="0"/>
            <a:pathLst>
              <a:path w="1329826" h="550832">
                <a:moveTo>
                  <a:pt x="1329826" y="550832"/>
                </a:moveTo>
                <a:lnTo>
                  <a:pt x="0" y="0"/>
                </a:lnTo>
              </a:path>
            </a:pathLst>
          </a:custGeom>
          <a:noFill/>
          <a:ln w="16193">
            <a:solidFill>
              <a:srgbClr val="B17409"/>
            </a:solidFill>
          </a:ln>
        </p:spPr>
        <p:txBody>
          <a:bodyPr/>
          <a:lstStyle/>
          <a:p>
            <a:endParaRPr lang="en-US"/>
          </a:p>
        </p:txBody>
      </p:sp>
      <p:sp>
        <p:nvSpPr>
          <p:cNvPr id="17" name="line">
            <a:extLst>
              <a:ext uri="{FF2B5EF4-FFF2-40B4-BE49-F238E27FC236}">
                <a16:creationId xmlns:a16="http://schemas.microsoft.com/office/drawing/2014/main" id="{0F573F8C-4ADC-4AD8-9655-060DBB8BF0AB}"/>
              </a:ext>
            </a:extLst>
          </p:cNvPr>
          <p:cNvSpPr>
            <a:spLocks noGrp="1"/>
          </p:cNvSpPr>
          <p:nvPr/>
        </p:nvSpPr>
        <p:spPr>
          <a:xfrm>
            <a:off x="1246188" y="4592674"/>
            <a:ext cx="1329826" cy="4763"/>
          </a:xfrm>
          <a:custGeom>
            <a:avLst/>
            <a:gdLst/>
            <a:ahLst/>
            <a:cxnLst/>
            <a:rect l="0" t="0" r="0" b="0"/>
            <a:pathLst>
              <a:path w="1329826" h="4763">
                <a:moveTo>
                  <a:pt x="1329826" y="0"/>
                </a:moveTo>
                <a:lnTo>
                  <a:pt x="0" y="0"/>
                </a:lnTo>
              </a:path>
            </a:pathLst>
          </a:custGeom>
          <a:noFill/>
          <a:ln w="16193">
            <a:solidFill>
              <a:srgbClr val="B17409"/>
            </a:solidFill>
          </a:ln>
        </p:spPr>
        <p:txBody>
          <a:bodyPr/>
          <a:lstStyle/>
          <a:p>
            <a:endParaRPr lang="en-US"/>
          </a:p>
        </p:txBody>
      </p:sp>
      <p:sp>
        <p:nvSpPr>
          <p:cNvPr id="18" name="line">
            <a:extLst>
              <a:ext uri="{FF2B5EF4-FFF2-40B4-BE49-F238E27FC236}">
                <a16:creationId xmlns:a16="http://schemas.microsoft.com/office/drawing/2014/main" id="{9C7CA72B-54FD-4B83-8728-AB5C28BFC012}"/>
              </a:ext>
            </a:extLst>
          </p:cNvPr>
          <p:cNvSpPr>
            <a:spLocks noGrp="1"/>
          </p:cNvSpPr>
          <p:nvPr/>
        </p:nvSpPr>
        <p:spPr>
          <a:xfrm>
            <a:off x="1246188" y="4592674"/>
            <a:ext cx="1329826" cy="550832"/>
          </a:xfrm>
          <a:custGeom>
            <a:avLst/>
            <a:gdLst/>
            <a:ahLst/>
            <a:cxnLst/>
            <a:rect l="0" t="0" r="0" b="0"/>
            <a:pathLst>
              <a:path w="1329826" h="550832">
                <a:moveTo>
                  <a:pt x="1329826" y="0"/>
                </a:moveTo>
                <a:lnTo>
                  <a:pt x="0" y="550832"/>
                </a:lnTo>
              </a:path>
            </a:pathLst>
          </a:custGeom>
          <a:noFill/>
          <a:ln w="16193">
            <a:solidFill>
              <a:srgbClr val="B17409"/>
            </a:solidFill>
          </a:ln>
        </p:spPr>
        <p:txBody>
          <a:bodyPr/>
          <a:lstStyle/>
          <a:p>
            <a:endParaRPr lang="en-US"/>
          </a:p>
        </p:txBody>
      </p:sp>
      <p:sp>
        <p:nvSpPr>
          <p:cNvPr id="19" name="line">
            <a:extLst>
              <a:ext uri="{FF2B5EF4-FFF2-40B4-BE49-F238E27FC236}">
                <a16:creationId xmlns:a16="http://schemas.microsoft.com/office/drawing/2014/main" id="{4D19AB07-B795-4F44-B94B-CCDBCE1AE0F0}"/>
              </a:ext>
            </a:extLst>
          </p:cNvPr>
          <p:cNvSpPr>
            <a:spLocks noGrp="1"/>
          </p:cNvSpPr>
          <p:nvPr/>
        </p:nvSpPr>
        <p:spPr>
          <a:xfrm>
            <a:off x="1406062" y="4592674"/>
            <a:ext cx="1169951" cy="1169951"/>
          </a:xfrm>
          <a:custGeom>
            <a:avLst/>
            <a:gdLst/>
            <a:ahLst/>
            <a:cxnLst/>
            <a:rect l="0" t="0" r="0" b="0"/>
            <a:pathLst>
              <a:path w="1169951" h="1169951">
                <a:moveTo>
                  <a:pt x="1169951" y="0"/>
                </a:moveTo>
                <a:lnTo>
                  <a:pt x="0" y="1169951"/>
                </a:lnTo>
              </a:path>
            </a:pathLst>
          </a:custGeom>
          <a:noFill/>
          <a:ln w="16193">
            <a:solidFill>
              <a:srgbClr val="B17409"/>
            </a:solidFill>
          </a:ln>
        </p:spPr>
        <p:txBody>
          <a:bodyPr/>
          <a:lstStyle/>
          <a:p>
            <a:endParaRPr lang="en-US"/>
          </a:p>
        </p:txBody>
      </p:sp>
      <p:sp>
        <p:nvSpPr>
          <p:cNvPr id="20" name="line">
            <a:extLst>
              <a:ext uri="{FF2B5EF4-FFF2-40B4-BE49-F238E27FC236}">
                <a16:creationId xmlns:a16="http://schemas.microsoft.com/office/drawing/2014/main" id="{93B6331D-B810-402B-8C2E-128AF913CF90}"/>
              </a:ext>
            </a:extLst>
          </p:cNvPr>
          <p:cNvSpPr>
            <a:spLocks noGrp="1"/>
          </p:cNvSpPr>
          <p:nvPr/>
        </p:nvSpPr>
        <p:spPr>
          <a:xfrm>
            <a:off x="2091404" y="4592674"/>
            <a:ext cx="484610" cy="1169951"/>
          </a:xfrm>
          <a:custGeom>
            <a:avLst/>
            <a:gdLst/>
            <a:ahLst/>
            <a:cxnLst/>
            <a:rect l="0" t="0" r="0" b="0"/>
            <a:pathLst>
              <a:path w="484610" h="1169951">
                <a:moveTo>
                  <a:pt x="484610" y="0"/>
                </a:moveTo>
                <a:lnTo>
                  <a:pt x="0" y="1169951"/>
                </a:lnTo>
              </a:path>
            </a:pathLst>
          </a:custGeom>
          <a:noFill/>
          <a:ln w="16193">
            <a:solidFill>
              <a:srgbClr val="B17409"/>
            </a:solidFill>
          </a:ln>
        </p:spPr>
        <p:txBody>
          <a:bodyPr/>
          <a:lstStyle/>
          <a:p>
            <a:endParaRPr lang="en-US"/>
          </a:p>
        </p:txBody>
      </p:sp>
      <p:sp>
        <p:nvSpPr>
          <p:cNvPr id="21" name="line">
            <a:extLst>
              <a:ext uri="{FF2B5EF4-FFF2-40B4-BE49-F238E27FC236}">
                <a16:creationId xmlns:a16="http://schemas.microsoft.com/office/drawing/2014/main" id="{E2B3E1DC-25CE-4E60-A273-1417260C2D4F}"/>
              </a:ext>
            </a:extLst>
          </p:cNvPr>
          <p:cNvSpPr>
            <a:spLocks noGrp="1"/>
          </p:cNvSpPr>
          <p:nvPr/>
        </p:nvSpPr>
        <p:spPr>
          <a:xfrm>
            <a:off x="2576013" y="4592674"/>
            <a:ext cx="4763" cy="1169951"/>
          </a:xfrm>
          <a:custGeom>
            <a:avLst/>
            <a:gdLst/>
            <a:ahLst/>
            <a:cxnLst/>
            <a:rect l="0" t="0" r="0" b="0"/>
            <a:pathLst>
              <a:path w="4763" h="1169951">
                <a:moveTo>
                  <a:pt x="0" y="0"/>
                </a:moveTo>
                <a:lnTo>
                  <a:pt x="0" y="1169951"/>
                </a:lnTo>
              </a:path>
            </a:pathLst>
          </a:custGeom>
          <a:noFill/>
          <a:ln w="16193">
            <a:solidFill>
              <a:srgbClr val="B17409"/>
            </a:solidFill>
          </a:ln>
        </p:spPr>
        <p:txBody>
          <a:bodyPr/>
          <a:lstStyle/>
          <a:p>
            <a:endParaRPr lang="en-US"/>
          </a:p>
        </p:txBody>
      </p:sp>
      <p:sp>
        <p:nvSpPr>
          <p:cNvPr id="22" name="line">
            <a:extLst>
              <a:ext uri="{FF2B5EF4-FFF2-40B4-BE49-F238E27FC236}">
                <a16:creationId xmlns:a16="http://schemas.microsoft.com/office/drawing/2014/main" id="{35408F14-9A4E-49B0-A16C-DFAAD595025B}"/>
              </a:ext>
            </a:extLst>
          </p:cNvPr>
          <p:cNvSpPr>
            <a:spLocks noGrp="1"/>
          </p:cNvSpPr>
          <p:nvPr/>
        </p:nvSpPr>
        <p:spPr>
          <a:xfrm>
            <a:off x="2576013" y="4592674"/>
            <a:ext cx="484610" cy="1169951"/>
          </a:xfrm>
          <a:custGeom>
            <a:avLst/>
            <a:gdLst/>
            <a:ahLst/>
            <a:cxnLst/>
            <a:rect l="0" t="0" r="0" b="0"/>
            <a:pathLst>
              <a:path w="484610" h="1169951">
                <a:moveTo>
                  <a:pt x="0" y="0"/>
                </a:moveTo>
                <a:lnTo>
                  <a:pt x="484610" y="1169951"/>
                </a:lnTo>
              </a:path>
            </a:pathLst>
          </a:custGeom>
          <a:noFill/>
          <a:ln w="16193">
            <a:solidFill>
              <a:srgbClr val="B17409"/>
            </a:solidFill>
          </a:ln>
        </p:spPr>
        <p:txBody>
          <a:bodyPr/>
          <a:lstStyle/>
          <a:p>
            <a:endParaRPr lang="en-US"/>
          </a:p>
        </p:txBody>
      </p:sp>
      <p:sp>
        <p:nvSpPr>
          <p:cNvPr id="23" name="line">
            <a:extLst>
              <a:ext uri="{FF2B5EF4-FFF2-40B4-BE49-F238E27FC236}">
                <a16:creationId xmlns:a16="http://schemas.microsoft.com/office/drawing/2014/main" id="{6D9CEEAF-1DA1-42BE-BD02-1248469C7C60}"/>
              </a:ext>
            </a:extLst>
          </p:cNvPr>
          <p:cNvSpPr>
            <a:spLocks noGrp="1"/>
          </p:cNvSpPr>
          <p:nvPr/>
        </p:nvSpPr>
        <p:spPr>
          <a:xfrm>
            <a:off x="2576013" y="4592674"/>
            <a:ext cx="1169951" cy="1169951"/>
          </a:xfrm>
          <a:custGeom>
            <a:avLst/>
            <a:gdLst/>
            <a:ahLst/>
            <a:cxnLst/>
            <a:rect l="0" t="0" r="0" b="0"/>
            <a:pathLst>
              <a:path w="1169951" h="1169951">
                <a:moveTo>
                  <a:pt x="0" y="0"/>
                </a:moveTo>
                <a:lnTo>
                  <a:pt x="1169951" y="1169951"/>
                </a:lnTo>
              </a:path>
            </a:pathLst>
          </a:custGeom>
          <a:noFill/>
          <a:ln w="16193">
            <a:solidFill>
              <a:srgbClr val="B17409"/>
            </a:solidFill>
          </a:ln>
        </p:spPr>
        <p:txBody>
          <a:bodyPr/>
          <a:lstStyle/>
          <a:p>
            <a:endParaRPr lang="en-US"/>
          </a:p>
        </p:txBody>
      </p:sp>
      <p:sp>
        <p:nvSpPr>
          <p:cNvPr id="24" name="line">
            <a:extLst>
              <a:ext uri="{FF2B5EF4-FFF2-40B4-BE49-F238E27FC236}">
                <a16:creationId xmlns:a16="http://schemas.microsoft.com/office/drawing/2014/main" id="{7D83B30E-B092-40A3-B99E-016F40BE990B}"/>
              </a:ext>
            </a:extLst>
          </p:cNvPr>
          <p:cNvSpPr>
            <a:spLocks noGrp="1"/>
          </p:cNvSpPr>
          <p:nvPr/>
        </p:nvSpPr>
        <p:spPr>
          <a:xfrm>
            <a:off x="2576013" y="4592674"/>
            <a:ext cx="2824511" cy="1169951"/>
          </a:xfrm>
          <a:custGeom>
            <a:avLst/>
            <a:gdLst/>
            <a:ahLst/>
            <a:cxnLst/>
            <a:rect l="0" t="0" r="0" b="0"/>
            <a:pathLst>
              <a:path w="2824511" h="1169951">
                <a:moveTo>
                  <a:pt x="0" y="0"/>
                </a:moveTo>
                <a:lnTo>
                  <a:pt x="2824511" y="1169951"/>
                </a:lnTo>
              </a:path>
            </a:pathLst>
          </a:custGeom>
          <a:noFill/>
          <a:ln w="16193">
            <a:solidFill>
              <a:srgbClr val="B17409"/>
            </a:solidFill>
          </a:ln>
        </p:spPr>
        <p:txBody>
          <a:bodyPr/>
          <a:lstStyle/>
          <a:p>
            <a:endParaRPr lang="en-US"/>
          </a:p>
        </p:txBody>
      </p:sp>
      <p:sp>
        <p:nvSpPr>
          <p:cNvPr id="25" name="text">
            <a:extLst>
              <a:ext uri="{FF2B5EF4-FFF2-40B4-BE49-F238E27FC236}">
                <a16:creationId xmlns:a16="http://schemas.microsoft.com/office/drawing/2014/main" id="{5F3848A5-F7DE-4100-857A-AE4DFBD31684}"/>
              </a:ext>
            </a:extLst>
          </p:cNvPr>
          <p:cNvSpPr>
            <a:spLocks noGrp="1"/>
          </p:cNvSpPr>
          <p:nvPr/>
        </p:nvSpPr>
        <p:spPr>
          <a:xfrm>
            <a:off x="904875" y="6076950"/>
            <a:ext cx="619125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Planar rays: Rₚ(θ) reaches the boundary</a:t>
            </a:r>
          </a:p>
        </p:txBody>
      </p:sp>
      <p:sp>
        <p:nvSpPr>
          <p:cNvPr id="26" name="visible explanation">
            <a:extLst>
              <a:ext uri="{FF2B5EF4-FFF2-40B4-BE49-F238E27FC236}">
                <a16:creationId xmlns:a16="http://schemas.microsoft.com/office/drawing/2014/main" id="{A7CD8B2B-AD16-4A43-BDC0-5E3FBDE3434F}"/>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Remove the common local divergence.</a:t>
            </a:r>
          </a:p>
          <a:p>
            <a:pPr>
              <a:defRPr sz="2100" b="0">
                <a:solidFill>
                  <a:srgbClr val="13283C"/>
                </a:solidFill>
                <a:latin typeface="Arial"/>
                <a:ea typeface="Arial"/>
                <a:cs typeface="Arial"/>
              </a:defRPr>
            </a:pPr>
            <a:r>
              <a:rPr sz="2100" b="0">
                <a:solidFill>
                  <a:srgbClr val="13283C"/>
                </a:solidFill>
                <a:latin typeface="Arial"/>
                <a:ea typeface="Arial"/>
                <a:cs typeface="Arial"/>
              </a:rPr>
              <a:t>The finite part maximizes an angular average of log ray length.</a:t>
            </a:r>
          </a:p>
        </p:txBody>
      </p:sp>
      <p:sp>
        <p:nvSpPr>
          <p:cNvPr id="27" name="governing equation">
            <a:extLst>
              <a:ext uri="{FF2B5EF4-FFF2-40B4-BE49-F238E27FC236}">
                <a16:creationId xmlns:a16="http://schemas.microsoft.com/office/drawing/2014/main" id="{652C6C03-2F5A-4619-85F8-DD225CA06E2F}"/>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m:rPr>
                      <m:scr m:val="script"/>
                    </m:rPr>
                    <a:rPr lang="en-US" sz="2200" b="0">
                      <a:solidFill>
                        <a:srgbClr val="116B70"/>
                      </a:solidFill>
                      <a:latin typeface="Cambria Math"/>
                    </a:rPr>
                    <m:t xml:space="preserve">I</m:t>
                  </m:r>
                  <m:r>
                    <a:rPr lang="en-US" sz="2200" b="0">
                      <a:solidFill>
                        <a:srgbClr val="116B70"/>
                      </a:solidFill>
                      <a:latin typeface="Cambria Math"/>
                    </a:rPr>
                    <m:t xml:space="preserve">(p)=</m:t>
                  </m:r>
                  <m:nary>
                    <m:naryPr>
                      <m:chr m:val="∫"/>
                      <m:limLoc m:val="subSup"/>
                      <m:grow m:val="1"/>
                      <m:subHide m:val="off"/>
                      <m:supHide m:val="off"/>
                    </m:naryPr>
                    <m:sub>
                      <m:r>
                        <a:rPr lang="en-US" sz="2200" b="0">
                          <a:solidFill>
                            <a:srgbClr val="116B70"/>
                          </a:solidFill>
                          <a:latin typeface="Cambria Math"/>
                        </a:rPr>
                        <m:t xml:space="preserve">0</m:t>
                      </m:r>
                    </m:sub>
                    <m:sup>
                      <m:r>
                        <a:rPr lang="en-US" sz="2200" b="0">
                          <a:solidFill>
                            <a:srgbClr val="116B70"/>
                          </a:solidFill>
                          <a:latin typeface="Cambria Math"/>
                        </a:rPr>
                        <m:t xml:space="preserve">2π</m:t>
                      </m:r>
                    </m:sup>
                    <m:e>
                      <m:r>
                        <m:rPr>
                          <m:sty m:val="p"/>
                        </m:rPr>
                        <a:rPr lang="en-US" sz="2200" b="0">
                          <a:solidFill>
                            <a:srgbClr val="116B70"/>
                          </a:solidFill>
                          <a:latin typeface="Cambria Math"/>
                        </a:rPr>
                        <m:t xml:space="preserve">log</m:t>
                      </m:r>
                      <m:r>
                        <a:rPr lang="en-US" sz="2200" b="0">
                          <a:solidFill>
                            <a:srgbClr val="116B70"/>
                          </a:solidFill>
                          <a:latin typeface="Cambria Math"/>
                        </a:rPr>
                        <m:t xml:space="preserve">⁡</m:t>
                      </m:r>
                    </m:e>
                  </m:nary>
                  <m:sSub>
                    <m:e>
                      <m:r>
                        <a:rPr lang="en-US" sz="2200" b="0">
                          <a:solidFill>
                            <a:srgbClr val="116B70"/>
                          </a:solidFill>
                          <a:latin typeface="Cambria Math"/>
                        </a:rPr>
                        <m:t xml:space="preserve">R</m:t>
                      </m:r>
                    </m:e>
                    <m:sub>
                      <m:r>
                        <a:rPr lang="en-US" sz="2200" b="0">
                          <a:solidFill>
                            <a:srgbClr val="116B70"/>
                          </a:solidFill>
                          <a:latin typeface="Cambria Math"/>
                        </a:rPr>
                        <m:t xml:space="preserve">p</m:t>
                      </m:r>
                    </m:sub>
                  </m:sSub>
                  <m:r>
                    <a:rPr lang="en-US" sz="2200" b="0">
                      <a:solidFill>
                        <a:srgbClr val="116B70"/>
                      </a:solidFill>
                      <a:latin typeface="Cambria Math"/>
                    </a:rPr>
                    <m:t xml:space="preserve">(θ)</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θ</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m:rPr>
                      <m:sty m:val="p"/>
                    </m:rPr>
                    <a:rPr lang="en-US" sz="2200" b="0">
                      <a:solidFill>
                        <a:srgbClr val="116B70"/>
                      </a:solidFill>
                      <a:latin typeface="Cambria Math"/>
                    </a:rPr>
                    <m:t xml:space="preserve">Illum</m:t>
                  </m:r>
                  <m:r>
                    <a:rPr lang="en-US" sz="2200" b="0">
                      <a:solidFill>
                        <a:srgbClr val="116B70"/>
                      </a:solidFill>
                      <a:latin typeface="Cambria Math"/>
                    </a:rPr>
                    <m:t xml:space="preserve">⁡=</m:t>
                  </m:r>
                  <m:limLow>
                    <m:e>
                      <m:r>
                        <m:rPr>
                          <m:sty m:val="p"/>
                        </m:rPr>
                        <a:rPr lang="en-US" sz="2200" b="0">
                          <a:solidFill>
                            <a:srgbClr val="116B70"/>
                          </a:solidFill>
                          <a:latin typeface="Cambria Math"/>
                        </a:rPr>
                        <m:t xml:space="preserve">arg max</m:t>
                      </m:r>
                      <m:r>
                        <a:rPr lang="en-US" sz="2200" b="0">
                          <a:solidFill>
                            <a:srgbClr val="116B70"/>
                          </a:solidFill>
                          <a:latin typeface="Cambria Math"/>
                        </a:rPr>
                        <m:t xml:space="preserve">⁡</m:t>
                      </m:r>
                    </m:e>
                    <m:lim>
                      <m:r>
                        <a:rPr lang="en-US" sz="2200" b="0">
                          <a:solidFill>
                            <a:srgbClr val="116B70"/>
                          </a:solidFill>
                          <a:latin typeface="Cambria Math"/>
                        </a:rPr>
                        <m:t xml:space="preserve">p∈T</m:t>
                      </m:r>
                    </m:lim>
                  </m:limLow>
                  <m:r>
                    <m:rPr>
                      <m:scr m:val="script"/>
                    </m:rPr>
                    <a:rPr lang="en-US" sz="2200" b="0">
                      <a:solidFill>
                        <a:srgbClr val="116B70"/>
                      </a:solidFill>
                      <a:latin typeface="Cambria Math"/>
                    </a:rPr>
                    <m:t xml:space="preserve">I</m:t>
                  </m:r>
                  <m:r>
                    <a:rPr lang="en-US" sz="2200" b="0">
                      <a:solidFill>
                        <a:srgbClr val="116B70"/>
                      </a:solidFill>
                      <a:latin typeface="Cambria Math"/>
                    </a:rPr>
                    <m:t xml:space="preserve">(p)</m:t>
                  </m:r>
                </m:oMath>
              </m:oMathPara>
            </a14:m>
            <a:endParaRPr lang="en-US" sz="2200"/>
          </a:p>
        </p:txBody>
      </p:sp>
      <p:sp>
        <p:nvSpPr>
          <p:cNvPr id="28" name="student question">
            <a:extLst>
              <a:ext uri="{FF2B5EF4-FFF2-40B4-BE49-F238E27FC236}">
                <a16:creationId xmlns:a16="http://schemas.microsoft.com/office/drawing/2014/main" id="{FF2F6CF5-2E14-422F-AC8F-6626249D750D}"/>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must the local exclusion disk be uniform across trial positions?</a:t>
            </a:r>
          </a:p>
        </p:txBody>
      </p:sp>
      <p:sp>
        <p:nvSpPr>
          <p:cNvPr id="29" name="text">
            <a:extLst>
              <a:ext uri="{FF2B5EF4-FFF2-40B4-BE49-F238E27FC236}">
                <a16:creationId xmlns:a16="http://schemas.microsoft.com/office/drawing/2014/main" id="{E972CF28-B950-448F-B3ED-9B851B17EAD8}"/>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30" name="text">
            <a:extLst>
              <a:ext uri="{FF2B5EF4-FFF2-40B4-BE49-F238E27FC236}">
                <a16:creationId xmlns:a16="http://schemas.microsoft.com/office/drawing/2014/main" id="{53B0D979-709C-48CA-8599-598A2933B798}"/>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79</a:t>
            </a:r>
          </a:p>
        </p:txBody>
      </p:sp>
    </p:spTree>
    <p:extLst>
      <p:ext uri="{BB962C8B-B14F-4D97-AF65-F5344CB8AC3E}">
        <p14:creationId xmlns:p14="http://schemas.microsoft.com/office/powerpoint/2010/main" val="20982600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27"/>
                                        </p:tgtEl>
                                        <p:attrNameLst>
                                          <p:attrName>style.visibility</p:attrName>
                                        </p:attrNameLst>
                                      </p:cBhvr>
                                      <p:to>
                                        <p:strVal val="visible"/>
                                      </p:to>
                                    </p:set>
                                    <p:animEffect transition="in" filter="fade">
                                      <p:cBhvr additive="base">
                                        <p:cTn id="7" dur="600" fill="hold"/>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6" name="text">
            <a:extLst>
              <a:ext uri="{FF2B5EF4-FFF2-40B4-BE49-F238E27FC236}">
                <a16:creationId xmlns:a16="http://schemas.microsoft.com/office/drawing/2014/main" id="{3F615D0D-9FB7-42D1-B309-015782159627}"/>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15042E21-DF8E-402F-9E1F-178293FF7FA5}"/>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Illum: unique but nonattractive numerically</a:t>
            </a:r>
          </a:p>
        </p:txBody>
      </p:sp>
      <p:sp>
        <p:nvSpPr>
          <p:cNvPr id="3" name="line">
            <a:extLst>
              <a:ext uri="{FF2B5EF4-FFF2-40B4-BE49-F238E27FC236}">
                <a16:creationId xmlns:a16="http://schemas.microsoft.com/office/drawing/2014/main" id="{19A05091-52E3-4702-923A-49BA8C4140E7}"/>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B651BE57-53A4-40B5-B621-A264E3DA8726}"/>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6CB5BA"/>
          </a:solidFill>
          <a:ln w="0">
            <a:noFill/>
          </a:ln>
        </p:spPr>
        <p:txBody>
          <a:bodyPr/>
          <a:lstStyle/>
          <a:p>
            <a:endParaRPr lang="en-US"/>
          </a:p>
        </p:txBody>
      </p:sp>
      <p:sp>
        <p:nvSpPr>
          <p:cNvPr id="5" name="field cell 1">
            <a:extLst>
              <a:ext uri="{FF2B5EF4-FFF2-40B4-BE49-F238E27FC236}">
                <a16:creationId xmlns:a16="http://schemas.microsoft.com/office/drawing/2014/main" id="{EE4AD549-A34B-4024-98AD-395B969BD5DF}"/>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5EABB0"/>
          </a:solidFill>
          <a:ln w="0">
            <a:noFill/>
          </a:ln>
        </p:spPr>
        <p:txBody>
          <a:bodyPr/>
          <a:lstStyle/>
          <a:p>
            <a:endParaRPr lang="en-US"/>
          </a:p>
        </p:txBody>
      </p:sp>
      <p:sp>
        <p:nvSpPr>
          <p:cNvPr id="6" name="field cell 2">
            <a:extLst>
              <a:ext uri="{FF2B5EF4-FFF2-40B4-BE49-F238E27FC236}">
                <a16:creationId xmlns:a16="http://schemas.microsoft.com/office/drawing/2014/main" id="{66F1CF22-69A5-4121-9DFF-982C38CBF065}"/>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50A1A7"/>
          </a:solidFill>
          <a:ln w="0">
            <a:noFill/>
          </a:ln>
        </p:spPr>
        <p:txBody>
          <a:bodyPr/>
          <a:lstStyle/>
          <a:p>
            <a:endParaRPr lang="en-US"/>
          </a:p>
        </p:txBody>
      </p:sp>
      <p:sp>
        <p:nvSpPr>
          <p:cNvPr id="7" name="field cell 3">
            <a:extLst>
              <a:ext uri="{FF2B5EF4-FFF2-40B4-BE49-F238E27FC236}">
                <a16:creationId xmlns:a16="http://schemas.microsoft.com/office/drawing/2014/main" id="{19753BC7-78C5-4A48-9D9D-24CC0369CCDB}"/>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88C9CC"/>
          </a:solidFill>
          <a:ln w="0">
            <a:noFill/>
          </a:ln>
        </p:spPr>
        <p:txBody>
          <a:bodyPr/>
          <a:lstStyle/>
          <a:p>
            <a:endParaRPr lang="en-US"/>
          </a:p>
        </p:txBody>
      </p:sp>
      <p:sp>
        <p:nvSpPr>
          <p:cNvPr id="8" name="field cell 4">
            <a:extLst>
              <a:ext uri="{FF2B5EF4-FFF2-40B4-BE49-F238E27FC236}">
                <a16:creationId xmlns:a16="http://schemas.microsoft.com/office/drawing/2014/main" id="{6476247B-C6BE-4141-8B2B-9511A21D493B}"/>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64B0B5"/>
          </a:solidFill>
          <a:ln w="0">
            <a:noFill/>
          </a:ln>
        </p:spPr>
        <p:txBody>
          <a:bodyPr/>
          <a:lstStyle/>
          <a:p>
            <a:endParaRPr lang="en-US"/>
          </a:p>
        </p:txBody>
      </p:sp>
      <p:sp>
        <p:nvSpPr>
          <p:cNvPr id="9" name="field cell 5">
            <a:extLst>
              <a:ext uri="{FF2B5EF4-FFF2-40B4-BE49-F238E27FC236}">
                <a16:creationId xmlns:a16="http://schemas.microsoft.com/office/drawing/2014/main" id="{8ADF5B04-9FBE-4937-A293-82B1E8B7520E}"/>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9ED5D8"/>
          </a:solidFill>
          <a:ln w="0">
            <a:noFill/>
          </a:ln>
        </p:spPr>
        <p:txBody>
          <a:bodyPr/>
          <a:lstStyle/>
          <a:p>
            <a:endParaRPr lang="en-US"/>
          </a:p>
        </p:txBody>
      </p:sp>
      <p:sp>
        <p:nvSpPr>
          <p:cNvPr id="10" name="field cell 6">
            <a:extLst>
              <a:ext uri="{FF2B5EF4-FFF2-40B4-BE49-F238E27FC236}">
                <a16:creationId xmlns:a16="http://schemas.microsoft.com/office/drawing/2014/main" id="{8F3BF3D5-6730-4165-B730-1FF501057847}"/>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EDF6F9"/>
          </a:solidFill>
          <a:ln w="0">
            <a:noFill/>
          </a:ln>
        </p:spPr>
        <p:txBody>
          <a:bodyPr/>
          <a:lstStyle/>
          <a:p>
            <a:endParaRPr lang="en-US"/>
          </a:p>
        </p:txBody>
      </p:sp>
      <p:sp>
        <p:nvSpPr>
          <p:cNvPr id="11" name="field cell 7">
            <a:extLst>
              <a:ext uri="{FF2B5EF4-FFF2-40B4-BE49-F238E27FC236}">
                <a16:creationId xmlns:a16="http://schemas.microsoft.com/office/drawing/2014/main" id="{A2F3E484-6771-429B-B968-60A8C5B3AA66}"/>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5DABB0"/>
          </a:solidFill>
          <a:ln w="0">
            <a:noFill/>
          </a:ln>
        </p:spPr>
        <p:txBody>
          <a:bodyPr/>
          <a:lstStyle/>
          <a:p>
            <a:endParaRPr lang="en-US"/>
          </a:p>
        </p:txBody>
      </p:sp>
      <p:sp>
        <p:nvSpPr>
          <p:cNvPr id="12" name="field cell 8">
            <a:extLst>
              <a:ext uri="{FF2B5EF4-FFF2-40B4-BE49-F238E27FC236}">
                <a16:creationId xmlns:a16="http://schemas.microsoft.com/office/drawing/2014/main" id="{26EF1D06-AD11-4004-A51D-8CA8E1941259}"/>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5FACB1"/>
          </a:solidFill>
          <a:ln w="0">
            <a:noFill/>
          </a:ln>
        </p:spPr>
        <p:txBody>
          <a:bodyPr/>
          <a:lstStyle/>
          <a:p>
            <a:endParaRPr lang="en-US"/>
          </a:p>
        </p:txBody>
      </p:sp>
      <p:sp>
        <p:nvSpPr>
          <p:cNvPr id="13" name="field cell 9">
            <a:extLst>
              <a:ext uri="{FF2B5EF4-FFF2-40B4-BE49-F238E27FC236}">
                <a16:creationId xmlns:a16="http://schemas.microsoft.com/office/drawing/2014/main" id="{506D3106-FD23-4448-8D23-E512CB25D7E0}"/>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CFE9EC"/>
          </a:solidFill>
          <a:ln w="0">
            <a:noFill/>
          </a:ln>
        </p:spPr>
        <p:txBody>
          <a:bodyPr/>
          <a:lstStyle/>
          <a:p>
            <a:endParaRPr lang="en-US"/>
          </a:p>
        </p:txBody>
      </p:sp>
      <p:sp>
        <p:nvSpPr>
          <p:cNvPr id="14" name="field cell 10">
            <a:extLst>
              <a:ext uri="{FF2B5EF4-FFF2-40B4-BE49-F238E27FC236}">
                <a16:creationId xmlns:a16="http://schemas.microsoft.com/office/drawing/2014/main" id="{A32F8FB0-5FA9-42E7-98CF-57EB7DDF6EB5}"/>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6CB5BA"/>
          </a:solidFill>
          <a:ln w="0">
            <a:noFill/>
          </a:ln>
        </p:spPr>
        <p:txBody>
          <a:bodyPr/>
          <a:lstStyle/>
          <a:p>
            <a:endParaRPr lang="en-US"/>
          </a:p>
        </p:txBody>
      </p:sp>
      <p:sp>
        <p:nvSpPr>
          <p:cNvPr id="15" name="field cell 11">
            <a:extLst>
              <a:ext uri="{FF2B5EF4-FFF2-40B4-BE49-F238E27FC236}">
                <a16:creationId xmlns:a16="http://schemas.microsoft.com/office/drawing/2014/main" id="{6AD61638-1328-42C1-A5C5-3C203EE91B4D}"/>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7DC1C5"/>
          </a:solidFill>
          <a:ln w="0">
            <a:noFill/>
          </a:ln>
        </p:spPr>
        <p:txBody>
          <a:bodyPr/>
          <a:lstStyle/>
          <a:p>
            <a:endParaRPr lang="en-US"/>
          </a:p>
        </p:txBody>
      </p:sp>
      <p:sp>
        <p:nvSpPr>
          <p:cNvPr id="16" name="field cell 12">
            <a:extLst>
              <a:ext uri="{FF2B5EF4-FFF2-40B4-BE49-F238E27FC236}">
                <a16:creationId xmlns:a16="http://schemas.microsoft.com/office/drawing/2014/main" id="{123EF2D1-1B0C-4D8A-A3B4-D6CC7295BD24}"/>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60ACB1"/>
          </a:solidFill>
          <a:ln w="0">
            <a:noFill/>
          </a:ln>
        </p:spPr>
        <p:txBody>
          <a:bodyPr/>
          <a:lstStyle/>
          <a:p>
            <a:endParaRPr lang="en-US"/>
          </a:p>
        </p:txBody>
      </p:sp>
      <p:sp>
        <p:nvSpPr>
          <p:cNvPr id="17" name="field cell 13">
            <a:extLst>
              <a:ext uri="{FF2B5EF4-FFF2-40B4-BE49-F238E27FC236}">
                <a16:creationId xmlns:a16="http://schemas.microsoft.com/office/drawing/2014/main" id="{7C999694-C48B-49BB-BCAB-37E6E1E30242}"/>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80C3C7"/>
          </a:solidFill>
          <a:ln w="0">
            <a:noFill/>
          </a:ln>
        </p:spPr>
        <p:txBody>
          <a:bodyPr/>
          <a:lstStyle/>
          <a:p>
            <a:endParaRPr lang="en-US"/>
          </a:p>
        </p:txBody>
      </p:sp>
      <p:sp>
        <p:nvSpPr>
          <p:cNvPr id="18" name="field cell 14">
            <a:extLst>
              <a:ext uri="{FF2B5EF4-FFF2-40B4-BE49-F238E27FC236}">
                <a16:creationId xmlns:a16="http://schemas.microsoft.com/office/drawing/2014/main" id="{268337D5-FD0F-46C4-BAC9-EC5C16162125}"/>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A1D6D9"/>
          </a:solidFill>
          <a:ln w="0">
            <a:noFill/>
          </a:ln>
        </p:spPr>
        <p:txBody>
          <a:bodyPr/>
          <a:lstStyle/>
          <a:p>
            <a:endParaRPr lang="en-US"/>
          </a:p>
        </p:txBody>
      </p:sp>
      <p:sp>
        <p:nvSpPr>
          <p:cNvPr id="19" name="field cell 15">
            <a:extLst>
              <a:ext uri="{FF2B5EF4-FFF2-40B4-BE49-F238E27FC236}">
                <a16:creationId xmlns:a16="http://schemas.microsoft.com/office/drawing/2014/main" id="{1DA31AD1-257C-422A-BA48-9E33EE17EDD3}"/>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4B9DA3"/>
          </a:solidFill>
          <a:ln w="0">
            <a:noFill/>
          </a:ln>
        </p:spPr>
        <p:txBody>
          <a:bodyPr/>
          <a:lstStyle/>
          <a:p>
            <a:endParaRPr lang="en-US"/>
          </a:p>
        </p:txBody>
      </p:sp>
      <p:sp>
        <p:nvSpPr>
          <p:cNvPr id="20" name="field cell 16">
            <a:extLst>
              <a:ext uri="{FF2B5EF4-FFF2-40B4-BE49-F238E27FC236}">
                <a16:creationId xmlns:a16="http://schemas.microsoft.com/office/drawing/2014/main" id="{266A565F-21FB-4264-81F1-1F52A54B3A8C}"/>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59A7AD"/>
          </a:solidFill>
          <a:ln w="0">
            <a:noFill/>
          </a:ln>
        </p:spPr>
        <p:txBody>
          <a:bodyPr/>
          <a:lstStyle/>
          <a:p>
            <a:endParaRPr lang="en-US"/>
          </a:p>
        </p:txBody>
      </p:sp>
      <p:sp>
        <p:nvSpPr>
          <p:cNvPr id="21" name="field cell 17">
            <a:extLst>
              <a:ext uri="{FF2B5EF4-FFF2-40B4-BE49-F238E27FC236}">
                <a16:creationId xmlns:a16="http://schemas.microsoft.com/office/drawing/2014/main" id="{7A0C1629-A934-4D48-9B42-11B72EDE98D0}"/>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2B868D"/>
          </a:solidFill>
          <a:ln w="0">
            <a:noFill/>
          </a:ln>
        </p:spPr>
        <p:txBody>
          <a:bodyPr/>
          <a:lstStyle/>
          <a:p>
            <a:endParaRPr lang="en-US"/>
          </a:p>
        </p:txBody>
      </p:sp>
      <p:sp>
        <p:nvSpPr>
          <p:cNvPr id="22" name="field cell 18">
            <a:extLst>
              <a:ext uri="{FF2B5EF4-FFF2-40B4-BE49-F238E27FC236}">
                <a16:creationId xmlns:a16="http://schemas.microsoft.com/office/drawing/2014/main" id="{BE3E3E76-3468-4441-9D54-9B4D8AAA4AA8}"/>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1E7881"/>
          </a:solidFill>
          <a:ln w="0">
            <a:noFill/>
          </a:ln>
        </p:spPr>
        <p:txBody>
          <a:bodyPr/>
          <a:lstStyle/>
          <a:p>
            <a:endParaRPr lang="en-US"/>
          </a:p>
        </p:txBody>
      </p:sp>
      <p:sp>
        <p:nvSpPr>
          <p:cNvPr id="23" name="field cell 19">
            <a:extLst>
              <a:ext uri="{FF2B5EF4-FFF2-40B4-BE49-F238E27FC236}">
                <a16:creationId xmlns:a16="http://schemas.microsoft.com/office/drawing/2014/main" id="{678FF82E-D10E-4862-B8DE-E574D2681E56}"/>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1C5566"/>
          </a:solidFill>
          <a:ln w="0">
            <a:noFill/>
          </a:ln>
        </p:spPr>
        <p:txBody>
          <a:bodyPr/>
          <a:lstStyle/>
          <a:p>
            <a:endParaRPr lang="en-US"/>
          </a:p>
        </p:txBody>
      </p:sp>
      <p:sp>
        <p:nvSpPr>
          <p:cNvPr id="24" name="field cell 20">
            <a:extLst>
              <a:ext uri="{FF2B5EF4-FFF2-40B4-BE49-F238E27FC236}">
                <a16:creationId xmlns:a16="http://schemas.microsoft.com/office/drawing/2014/main" id="{ACFCF605-3C7B-4CFC-8227-5872E153E7D4}"/>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3C9299"/>
          </a:solidFill>
          <a:ln w="0">
            <a:noFill/>
          </a:ln>
        </p:spPr>
        <p:txBody>
          <a:bodyPr/>
          <a:lstStyle/>
          <a:p>
            <a:endParaRPr lang="en-US"/>
          </a:p>
        </p:txBody>
      </p:sp>
      <p:sp>
        <p:nvSpPr>
          <p:cNvPr id="25" name="field cell 21">
            <a:extLst>
              <a:ext uri="{FF2B5EF4-FFF2-40B4-BE49-F238E27FC236}">
                <a16:creationId xmlns:a16="http://schemas.microsoft.com/office/drawing/2014/main" id="{CFD0327E-447D-4CCF-A50A-C3FBC3093247}"/>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1D6A77"/>
          </a:solidFill>
          <a:ln w="0">
            <a:noFill/>
          </a:ln>
        </p:spPr>
        <p:txBody>
          <a:bodyPr/>
          <a:lstStyle/>
          <a:p>
            <a:endParaRPr lang="en-US"/>
          </a:p>
        </p:txBody>
      </p:sp>
      <p:sp>
        <p:nvSpPr>
          <p:cNvPr id="26" name="field cell 22">
            <a:extLst>
              <a:ext uri="{FF2B5EF4-FFF2-40B4-BE49-F238E27FC236}">
                <a16:creationId xmlns:a16="http://schemas.microsoft.com/office/drawing/2014/main" id="{918D831F-96D4-4003-8D86-31AE30A75A64}"/>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5FACB1"/>
          </a:solidFill>
          <a:ln w="0">
            <a:noFill/>
          </a:ln>
        </p:spPr>
        <p:txBody>
          <a:bodyPr/>
          <a:lstStyle/>
          <a:p>
            <a:endParaRPr lang="en-US"/>
          </a:p>
        </p:txBody>
      </p:sp>
      <p:sp>
        <p:nvSpPr>
          <p:cNvPr id="27" name="field cell 23">
            <a:extLst>
              <a:ext uri="{FF2B5EF4-FFF2-40B4-BE49-F238E27FC236}">
                <a16:creationId xmlns:a16="http://schemas.microsoft.com/office/drawing/2014/main" id="{32A56034-AA2E-46B4-98F0-BDF9A0393BFB}"/>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3C9299"/>
          </a:solidFill>
          <a:ln w="0">
            <a:noFill/>
          </a:ln>
        </p:spPr>
        <p:txBody>
          <a:bodyPr/>
          <a:lstStyle/>
          <a:p>
            <a:endParaRPr lang="en-US"/>
          </a:p>
        </p:txBody>
      </p:sp>
      <p:sp>
        <p:nvSpPr>
          <p:cNvPr id="28" name="field cell 24">
            <a:extLst>
              <a:ext uri="{FF2B5EF4-FFF2-40B4-BE49-F238E27FC236}">
                <a16:creationId xmlns:a16="http://schemas.microsoft.com/office/drawing/2014/main" id="{502E77CC-938E-4C55-9929-CA53EF249A4C}"/>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52A2A8"/>
          </a:solidFill>
          <a:ln w="0">
            <a:noFill/>
          </a:ln>
        </p:spPr>
        <p:txBody>
          <a:bodyPr/>
          <a:lstStyle/>
          <a:p>
            <a:endParaRPr lang="en-US"/>
          </a:p>
        </p:txBody>
      </p:sp>
      <p:sp>
        <p:nvSpPr>
          <p:cNvPr id="29" name="field cell 25">
            <a:extLst>
              <a:ext uri="{FF2B5EF4-FFF2-40B4-BE49-F238E27FC236}">
                <a16:creationId xmlns:a16="http://schemas.microsoft.com/office/drawing/2014/main" id="{8358DF8C-1533-4C83-9076-CEB717DD27E8}"/>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1E7B83"/>
          </a:solidFill>
          <a:ln w="0">
            <a:noFill/>
          </a:ln>
        </p:spPr>
        <p:txBody>
          <a:bodyPr/>
          <a:lstStyle/>
          <a:p>
            <a:endParaRPr lang="en-US"/>
          </a:p>
        </p:txBody>
      </p:sp>
      <p:sp>
        <p:nvSpPr>
          <p:cNvPr id="30" name="field cell 26">
            <a:extLst>
              <a:ext uri="{FF2B5EF4-FFF2-40B4-BE49-F238E27FC236}">
                <a16:creationId xmlns:a16="http://schemas.microsoft.com/office/drawing/2014/main" id="{D777275A-3F12-4ECD-9F99-F0FE3732AC18}"/>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41969D"/>
          </a:solidFill>
          <a:ln w="0">
            <a:noFill/>
          </a:ln>
        </p:spPr>
        <p:txBody>
          <a:bodyPr/>
          <a:lstStyle/>
          <a:p>
            <a:endParaRPr lang="en-US"/>
          </a:p>
        </p:txBody>
      </p:sp>
      <p:sp>
        <p:nvSpPr>
          <p:cNvPr id="31" name="field cell 27">
            <a:extLst>
              <a:ext uri="{FF2B5EF4-FFF2-40B4-BE49-F238E27FC236}">
                <a16:creationId xmlns:a16="http://schemas.microsoft.com/office/drawing/2014/main" id="{5A313714-EC2C-4B7D-BC04-4C47C97ECA80}"/>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1D737E"/>
          </a:solidFill>
          <a:ln w="0">
            <a:noFill/>
          </a:ln>
        </p:spPr>
        <p:txBody>
          <a:bodyPr/>
          <a:lstStyle/>
          <a:p>
            <a:endParaRPr lang="en-US"/>
          </a:p>
        </p:txBody>
      </p:sp>
      <p:sp>
        <p:nvSpPr>
          <p:cNvPr id="32" name="field cell 28">
            <a:extLst>
              <a:ext uri="{FF2B5EF4-FFF2-40B4-BE49-F238E27FC236}">
                <a16:creationId xmlns:a16="http://schemas.microsoft.com/office/drawing/2014/main" id="{898FB02C-32E2-4842-802A-D48345D653C4}"/>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1B5062"/>
          </a:solidFill>
          <a:ln w="0">
            <a:noFill/>
          </a:ln>
        </p:spPr>
        <p:txBody>
          <a:bodyPr/>
          <a:lstStyle/>
          <a:p>
            <a:endParaRPr lang="en-US"/>
          </a:p>
        </p:txBody>
      </p:sp>
      <p:sp>
        <p:nvSpPr>
          <p:cNvPr id="33" name="field cell 29">
            <a:extLst>
              <a:ext uri="{FF2B5EF4-FFF2-40B4-BE49-F238E27FC236}">
                <a16:creationId xmlns:a16="http://schemas.microsoft.com/office/drawing/2014/main" id="{80CE78D1-FB78-46F5-9654-EF5F25C724F3}"/>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1B465B"/>
          </a:solidFill>
          <a:ln w="0">
            <a:noFill/>
          </a:ln>
        </p:spPr>
        <p:txBody>
          <a:bodyPr/>
          <a:lstStyle/>
          <a:p>
            <a:endParaRPr lang="en-US"/>
          </a:p>
        </p:txBody>
      </p:sp>
      <p:sp>
        <p:nvSpPr>
          <p:cNvPr id="34" name="field cell 30">
            <a:extLst>
              <a:ext uri="{FF2B5EF4-FFF2-40B4-BE49-F238E27FC236}">
                <a16:creationId xmlns:a16="http://schemas.microsoft.com/office/drawing/2014/main" id="{BB90EBAC-2C35-4769-B65B-E6A4DDFC2018}"/>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348D94"/>
          </a:solidFill>
          <a:ln w="0">
            <a:noFill/>
          </a:ln>
        </p:spPr>
        <p:txBody>
          <a:bodyPr/>
          <a:lstStyle/>
          <a:p>
            <a:endParaRPr lang="en-US"/>
          </a:p>
        </p:txBody>
      </p:sp>
      <p:sp>
        <p:nvSpPr>
          <p:cNvPr id="35" name="field cell 31">
            <a:extLst>
              <a:ext uri="{FF2B5EF4-FFF2-40B4-BE49-F238E27FC236}">
                <a16:creationId xmlns:a16="http://schemas.microsoft.com/office/drawing/2014/main" id="{CC0BA1EC-FA48-4E34-AE9C-DAB35A777FD9}"/>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1D6774"/>
          </a:solidFill>
          <a:ln w="0">
            <a:noFill/>
          </a:ln>
        </p:spPr>
        <p:txBody>
          <a:bodyPr/>
          <a:lstStyle/>
          <a:p>
            <a:endParaRPr lang="en-US"/>
          </a:p>
        </p:txBody>
      </p:sp>
      <p:sp>
        <p:nvSpPr>
          <p:cNvPr id="36" name="field cell 32">
            <a:extLst>
              <a:ext uri="{FF2B5EF4-FFF2-40B4-BE49-F238E27FC236}">
                <a16:creationId xmlns:a16="http://schemas.microsoft.com/office/drawing/2014/main" id="{3F70F84C-2041-4A1A-8AF7-6E6D3D0F65BE}"/>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1B495D"/>
          </a:solidFill>
          <a:ln w="0">
            <a:noFill/>
          </a:ln>
        </p:spPr>
        <p:txBody>
          <a:bodyPr/>
          <a:lstStyle/>
          <a:p>
            <a:endParaRPr lang="en-US"/>
          </a:p>
        </p:txBody>
      </p:sp>
      <p:sp>
        <p:nvSpPr>
          <p:cNvPr id="37" name="field cell 33">
            <a:extLst>
              <a:ext uri="{FF2B5EF4-FFF2-40B4-BE49-F238E27FC236}">
                <a16:creationId xmlns:a16="http://schemas.microsoft.com/office/drawing/2014/main" id="{DE5F74A3-0207-4A23-86E5-A116800F1DCB}"/>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1A4056"/>
          </a:solidFill>
          <a:ln w="0">
            <a:noFill/>
          </a:ln>
        </p:spPr>
        <p:txBody>
          <a:bodyPr/>
          <a:lstStyle/>
          <a:p>
            <a:endParaRPr lang="en-US"/>
          </a:p>
        </p:txBody>
      </p:sp>
      <p:sp>
        <p:nvSpPr>
          <p:cNvPr id="38" name="field cell 34">
            <a:extLst>
              <a:ext uri="{FF2B5EF4-FFF2-40B4-BE49-F238E27FC236}">
                <a16:creationId xmlns:a16="http://schemas.microsoft.com/office/drawing/2014/main" id="{1A167906-B241-461C-AC39-357188633B4C}"/>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328C93"/>
          </a:solidFill>
          <a:ln w="0">
            <a:noFill/>
          </a:ln>
        </p:spPr>
        <p:txBody>
          <a:bodyPr/>
          <a:lstStyle/>
          <a:p>
            <a:endParaRPr lang="en-US"/>
          </a:p>
        </p:txBody>
      </p:sp>
      <p:sp>
        <p:nvSpPr>
          <p:cNvPr id="39" name="field cell 35">
            <a:extLst>
              <a:ext uri="{FF2B5EF4-FFF2-40B4-BE49-F238E27FC236}">
                <a16:creationId xmlns:a16="http://schemas.microsoft.com/office/drawing/2014/main" id="{5FFB8733-E1E6-401A-8D55-6205ED03E7A0}"/>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1C6472"/>
          </a:solidFill>
          <a:ln w="0">
            <a:noFill/>
          </a:ln>
        </p:spPr>
        <p:txBody>
          <a:bodyPr/>
          <a:lstStyle/>
          <a:p>
            <a:endParaRPr lang="en-US"/>
          </a:p>
        </p:txBody>
      </p:sp>
      <p:sp>
        <p:nvSpPr>
          <p:cNvPr id="40" name="field cell 36">
            <a:extLst>
              <a:ext uri="{FF2B5EF4-FFF2-40B4-BE49-F238E27FC236}">
                <a16:creationId xmlns:a16="http://schemas.microsoft.com/office/drawing/2014/main" id="{998142EB-481A-463B-92C0-02483B8F9835}"/>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318B92"/>
          </a:solidFill>
          <a:ln w="0">
            <a:noFill/>
          </a:ln>
        </p:spPr>
        <p:txBody>
          <a:bodyPr/>
          <a:lstStyle/>
          <a:p>
            <a:endParaRPr lang="en-US"/>
          </a:p>
        </p:txBody>
      </p:sp>
      <p:sp>
        <p:nvSpPr>
          <p:cNvPr id="41" name="field cell 37">
            <a:extLst>
              <a:ext uri="{FF2B5EF4-FFF2-40B4-BE49-F238E27FC236}">
                <a16:creationId xmlns:a16="http://schemas.microsoft.com/office/drawing/2014/main" id="{D4709763-B4D7-41F0-B842-6E972672FB2D}"/>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1C6371"/>
          </a:solidFill>
          <a:ln w="0">
            <a:noFill/>
          </a:ln>
        </p:spPr>
        <p:txBody>
          <a:bodyPr/>
          <a:lstStyle/>
          <a:p>
            <a:endParaRPr lang="en-US"/>
          </a:p>
        </p:txBody>
      </p:sp>
      <p:sp>
        <p:nvSpPr>
          <p:cNvPr id="42" name="field cell 38">
            <a:extLst>
              <a:ext uri="{FF2B5EF4-FFF2-40B4-BE49-F238E27FC236}">
                <a16:creationId xmlns:a16="http://schemas.microsoft.com/office/drawing/2014/main" id="{40E75B90-9868-45E2-ACCF-315FC4B20F34}"/>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9CD4D7"/>
          </a:solidFill>
          <a:ln w="0">
            <a:noFill/>
          </a:ln>
        </p:spPr>
        <p:txBody>
          <a:bodyPr/>
          <a:lstStyle/>
          <a:p>
            <a:endParaRPr lang="en-US"/>
          </a:p>
        </p:txBody>
      </p:sp>
      <p:sp>
        <p:nvSpPr>
          <p:cNvPr id="43" name="field cell 39">
            <a:extLst>
              <a:ext uri="{FF2B5EF4-FFF2-40B4-BE49-F238E27FC236}">
                <a16:creationId xmlns:a16="http://schemas.microsoft.com/office/drawing/2014/main" id="{A3D10A0F-0214-490A-BF79-C8B278CE8517}"/>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95D1D4"/>
          </a:solidFill>
          <a:ln w="0">
            <a:noFill/>
          </a:ln>
        </p:spPr>
        <p:txBody>
          <a:bodyPr/>
          <a:lstStyle/>
          <a:p>
            <a:endParaRPr lang="en-US"/>
          </a:p>
        </p:txBody>
      </p:sp>
      <p:sp>
        <p:nvSpPr>
          <p:cNvPr id="44" name="field cell 40">
            <a:extLst>
              <a:ext uri="{FF2B5EF4-FFF2-40B4-BE49-F238E27FC236}">
                <a16:creationId xmlns:a16="http://schemas.microsoft.com/office/drawing/2014/main" id="{521CA60F-9C1D-4B2F-A2BB-857B22DD7BB1}"/>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42979D"/>
          </a:solidFill>
          <a:ln w="0">
            <a:noFill/>
          </a:ln>
        </p:spPr>
        <p:txBody>
          <a:bodyPr/>
          <a:lstStyle/>
          <a:p>
            <a:endParaRPr lang="en-US"/>
          </a:p>
        </p:txBody>
      </p:sp>
      <p:sp>
        <p:nvSpPr>
          <p:cNvPr id="45" name="field cell 41">
            <a:extLst>
              <a:ext uri="{FF2B5EF4-FFF2-40B4-BE49-F238E27FC236}">
                <a16:creationId xmlns:a16="http://schemas.microsoft.com/office/drawing/2014/main" id="{A7334CA8-8549-4BF9-918A-8CF659B2BA25}"/>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1D6F7A"/>
          </a:solidFill>
          <a:ln w="0">
            <a:noFill/>
          </a:ln>
        </p:spPr>
        <p:txBody>
          <a:bodyPr/>
          <a:lstStyle/>
          <a:p>
            <a:endParaRPr lang="en-US"/>
          </a:p>
        </p:txBody>
      </p:sp>
      <p:sp>
        <p:nvSpPr>
          <p:cNvPr id="46" name="field cell 42">
            <a:extLst>
              <a:ext uri="{FF2B5EF4-FFF2-40B4-BE49-F238E27FC236}">
                <a16:creationId xmlns:a16="http://schemas.microsoft.com/office/drawing/2014/main" id="{EB59C82D-E7F5-4865-9851-8FCFE166FC4B}"/>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4EA0A6"/>
          </a:solidFill>
          <a:ln w="0">
            <a:noFill/>
          </a:ln>
        </p:spPr>
        <p:txBody>
          <a:bodyPr/>
          <a:lstStyle/>
          <a:p>
            <a:endParaRPr lang="en-US"/>
          </a:p>
        </p:txBody>
      </p:sp>
      <p:sp>
        <p:nvSpPr>
          <p:cNvPr id="47" name="field cell 43">
            <a:extLst>
              <a:ext uri="{FF2B5EF4-FFF2-40B4-BE49-F238E27FC236}">
                <a16:creationId xmlns:a16="http://schemas.microsoft.com/office/drawing/2014/main" id="{2A683166-D99E-4733-9C81-B519C04D4C37}"/>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1E757F"/>
          </a:solidFill>
          <a:ln w="0">
            <a:noFill/>
          </a:ln>
        </p:spPr>
        <p:txBody>
          <a:bodyPr/>
          <a:lstStyle/>
          <a:p>
            <a:endParaRPr lang="en-US"/>
          </a:p>
        </p:txBody>
      </p:sp>
      <p:sp>
        <p:nvSpPr>
          <p:cNvPr id="48" name="field cell 44">
            <a:extLst>
              <a:ext uri="{FF2B5EF4-FFF2-40B4-BE49-F238E27FC236}">
                <a16:creationId xmlns:a16="http://schemas.microsoft.com/office/drawing/2014/main" id="{77D02BC0-BAC0-4892-B2C3-83B8621EC6E8}"/>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43979E"/>
          </a:solidFill>
          <a:ln w="0">
            <a:noFill/>
          </a:ln>
        </p:spPr>
        <p:txBody>
          <a:bodyPr/>
          <a:lstStyle/>
          <a:p>
            <a:endParaRPr lang="en-US"/>
          </a:p>
        </p:txBody>
      </p:sp>
      <p:sp>
        <p:nvSpPr>
          <p:cNvPr id="49" name="field cell 45">
            <a:extLst>
              <a:ext uri="{FF2B5EF4-FFF2-40B4-BE49-F238E27FC236}">
                <a16:creationId xmlns:a16="http://schemas.microsoft.com/office/drawing/2014/main" id="{E960A25C-19C5-4195-B7A4-365A5DD218ED}"/>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1D6E7A"/>
          </a:solidFill>
          <a:ln w="0">
            <a:noFill/>
          </a:ln>
        </p:spPr>
        <p:txBody>
          <a:bodyPr/>
          <a:lstStyle/>
          <a:p>
            <a:endParaRPr lang="en-US"/>
          </a:p>
        </p:txBody>
      </p:sp>
      <p:sp>
        <p:nvSpPr>
          <p:cNvPr id="50" name="field cell 46">
            <a:extLst>
              <a:ext uri="{FF2B5EF4-FFF2-40B4-BE49-F238E27FC236}">
                <a16:creationId xmlns:a16="http://schemas.microsoft.com/office/drawing/2014/main" id="{D2C5DB26-35CD-4D43-AFF7-2F3AC2B07133}"/>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45999F"/>
          </a:solidFill>
          <a:ln w="0">
            <a:noFill/>
          </a:ln>
        </p:spPr>
        <p:txBody>
          <a:bodyPr/>
          <a:lstStyle/>
          <a:p>
            <a:endParaRPr lang="en-US"/>
          </a:p>
        </p:txBody>
      </p:sp>
      <p:sp>
        <p:nvSpPr>
          <p:cNvPr id="51" name="field cell 47">
            <a:extLst>
              <a:ext uri="{FF2B5EF4-FFF2-40B4-BE49-F238E27FC236}">
                <a16:creationId xmlns:a16="http://schemas.microsoft.com/office/drawing/2014/main" id="{8754E114-F3FE-46E6-B20F-3775F8339BD2}"/>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1D717C"/>
          </a:solidFill>
          <a:ln w="0">
            <a:noFill/>
          </a:ln>
        </p:spPr>
        <p:txBody>
          <a:bodyPr/>
          <a:lstStyle/>
          <a:p>
            <a:endParaRPr lang="en-US"/>
          </a:p>
        </p:txBody>
      </p:sp>
      <p:sp>
        <p:nvSpPr>
          <p:cNvPr id="52" name="field cell 48">
            <a:extLst>
              <a:ext uri="{FF2B5EF4-FFF2-40B4-BE49-F238E27FC236}">
                <a16:creationId xmlns:a16="http://schemas.microsoft.com/office/drawing/2014/main" id="{980A376A-7205-4644-BD22-8AC522A00FC2}"/>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1C5768"/>
          </a:solidFill>
          <a:ln w="0">
            <a:noFill/>
          </a:ln>
        </p:spPr>
        <p:txBody>
          <a:bodyPr/>
          <a:lstStyle/>
          <a:p>
            <a:endParaRPr lang="en-US"/>
          </a:p>
        </p:txBody>
      </p:sp>
      <p:sp>
        <p:nvSpPr>
          <p:cNvPr id="53" name="field cell 49">
            <a:extLst>
              <a:ext uri="{FF2B5EF4-FFF2-40B4-BE49-F238E27FC236}">
                <a16:creationId xmlns:a16="http://schemas.microsoft.com/office/drawing/2014/main" id="{6D9A6535-4E7C-4959-84E9-7F29B2BD04AA}"/>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1E7A83"/>
          </a:solidFill>
          <a:ln w="0">
            <a:noFill/>
          </a:ln>
        </p:spPr>
        <p:txBody>
          <a:bodyPr/>
          <a:lstStyle/>
          <a:p>
            <a:endParaRPr lang="en-US"/>
          </a:p>
        </p:txBody>
      </p:sp>
      <p:sp>
        <p:nvSpPr>
          <p:cNvPr id="54" name="field cell 50">
            <a:extLst>
              <a:ext uri="{FF2B5EF4-FFF2-40B4-BE49-F238E27FC236}">
                <a16:creationId xmlns:a16="http://schemas.microsoft.com/office/drawing/2014/main" id="{F9A1E81A-A7A0-434B-B113-BD07F526CD79}"/>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248289"/>
          </a:solidFill>
          <a:ln w="0">
            <a:noFill/>
          </a:ln>
        </p:spPr>
        <p:txBody>
          <a:bodyPr/>
          <a:lstStyle/>
          <a:p>
            <a:endParaRPr lang="en-US"/>
          </a:p>
        </p:txBody>
      </p:sp>
      <p:sp>
        <p:nvSpPr>
          <p:cNvPr id="55" name="field cell 51">
            <a:extLst>
              <a:ext uri="{FF2B5EF4-FFF2-40B4-BE49-F238E27FC236}">
                <a16:creationId xmlns:a16="http://schemas.microsoft.com/office/drawing/2014/main" id="{04DA37E6-C99F-4604-A1E8-3C05C8F58F16}"/>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1C5E6D"/>
          </a:solidFill>
          <a:ln w="0">
            <a:noFill/>
          </a:ln>
        </p:spPr>
        <p:txBody>
          <a:bodyPr/>
          <a:lstStyle/>
          <a:p>
            <a:endParaRPr lang="en-US"/>
          </a:p>
        </p:txBody>
      </p:sp>
      <p:sp>
        <p:nvSpPr>
          <p:cNvPr id="56" name="field cell 52">
            <a:extLst>
              <a:ext uri="{FF2B5EF4-FFF2-40B4-BE49-F238E27FC236}">
                <a16:creationId xmlns:a16="http://schemas.microsoft.com/office/drawing/2014/main" id="{16F3C1DB-293D-4D75-B528-F25F550BA0D0}"/>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7FC2C6"/>
          </a:solidFill>
          <a:ln w="0">
            <a:noFill/>
          </a:ln>
        </p:spPr>
        <p:txBody>
          <a:bodyPr/>
          <a:lstStyle/>
          <a:p>
            <a:endParaRPr lang="en-US"/>
          </a:p>
        </p:txBody>
      </p:sp>
      <p:sp>
        <p:nvSpPr>
          <p:cNvPr id="57" name="field cell 53">
            <a:extLst>
              <a:ext uri="{FF2B5EF4-FFF2-40B4-BE49-F238E27FC236}">
                <a16:creationId xmlns:a16="http://schemas.microsoft.com/office/drawing/2014/main" id="{6C71CE30-8232-40D3-8A62-DFC63A56906E}"/>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77BDC1"/>
          </a:solidFill>
          <a:ln w="0">
            <a:noFill/>
          </a:ln>
        </p:spPr>
        <p:txBody>
          <a:bodyPr/>
          <a:lstStyle/>
          <a:p>
            <a:endParaRPr lang="en-US"/>
          </a:p>
        </p:txBody>
      </p:sp>
      <p:sp>
        <p:nvSpPr>
          <p:cNvPr id="58" name="field cell 54">
            <a:extLst>
              <a:ext uri="{FF2B5EF4-FFF2-40B4-BE49-F238E27FC236}">
                <a16:creationId xmlns:a16="http://schemas.microsoft.com/office/drawing/2014/main" id="{A2DFFFE3-9399-4472-B78B-8F938F93F97E}"/>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1B485C"/>
          </a:solidFill>
          <a:ln w="0">
            <a:noFill/>
          </a:ln>
        </p:spPr>
        <p:txBody>
          <a:bodyPr/>
          <a:lstStyle/>
          <a:p>
            <a:endParaRPr lang="en-US"/>
          </a:p>
        </p:txBody>
      </p:sp>
      <p:sp>
        <p:nvSpPr>
          <p:cNvPr id="59" name="field cell 55">
            <a:extLst>
              <a:ext uri="{FF2B5EF4-FFF2-40B4-BE49-F238E27FC236}">
                <a16:creationId xmlns:a16="http://schemas.microsoft.com/office/drawing/2014/main" id="{39AFD9A5-E473-4302-8373-04F2EC2F163A}"/>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1B4A5E"/>
          </a:solidFill>
          <a:ln w="0">
            <a:noFill/>
          </a:ln>
        </p:spPr>
        <p:txBody>
          <a:bodyPr/>
          <a:lstStyle/>
          <a:p>
            <a:endParaRPr lang="en-US"/>
          </a:p>
        </p:txBody>
      </p:sp>
      <p:sp>
        <p:nvSpPr>
          <p:cNvPr id="60" name="field cell 56">
            <a:extLst>
              <a:ext uri="{FF2B5EF4-FFF2-40B4-BE49-F238E27FC236}">
                <a16:creationId xmlns:a16="http://schemas.microsoft.com/office/drawing/2014/main" id="{5485A144-2145-4089-A5F7-F0709F03DD4A}"/>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1A4056"/>
          </a:solidFill>
          <a:ln w="0">
            <a:noFill/>
          </a:ln>
        </p:spPr>
        <p:txBody>
          <a:bodyPr/>
          <a:lstStyle/>
          <a:p>
            <a:endParaRPr lang="en-US"/>
          </a:p>
        </p:txBody>
      </p:sp>
      <p:sp>
        <p:nvSpPr>
          <p:cNvPr id="61" name="field cell 57">
            <a:extLst>
              <a:ext uri="{FF2B5EF4-FFF2-40B4-BE49-F238E27FC236}">
                <a16:creationId xmlns:a16="http://schemas.microsoft.com/office/drawing/2014/main" id="{826189B8-9303-4F7E-9B2A-828DB65B0AF5}"/>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1B4459"/>
          </a:solidFill>
          <a:ln w="0">
            <a:noFill/>
          </a:ln>
        </p:spPr>
        <p:txBody>
          <a:bodyPr/>
          <a:lstStyle/>
          <a:p>
            <a:endParaRPr lang="en-US"/>
          </a:p>
        </p:txBody>
      </p:sp>
      <p:sp>
        <p:nvSpPr>
          <p:cNvPr id="62" name="field cell 58">
            <a:extLst>
              <a:ext uri="{FF2B5EF4-FFF2-40B4-BE49-F238E27FC236}">
                <a16:creationId xmlns:a16="http://schemas.microsoft.com/office/drawing/2014/main" id="{06C76AFC-F87A-42BF-BA23-627618185B84}"/>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1F7E86"/>
          </a:solidFill>
          <a:ln w="0">
            <a:noFill/>
          </a:ln>
        </p:spPr>
        <p:txBody>
          <a:bodyPr/>
          <a:lstStyle/>
          <a:p>
            <a:endParaRPr lang="en-US"/>
          </a:p>
        </p:txBody>
      </p:sp>
      <p:sp>
        <p:nvSpPr>
          <p:cNvPr id="63" name="field cell 59">
            <a:extLst>
              <a:ext uri="{FF2B5EF4-FFF2-40B4-BE49-F238E27FC236}">
                <a16:creationId xmlns:a16="http://schemas.microsoft.com/office/drawing/2014/main" id="{D6473347-801E-477B-AF1F-2528C03621B0}"/>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43989E"/>
          </a:solidFill>
          <a:ln w="0">
            <a:noFill/>
          </a:ln>
        </p:spPr>
        <p:txBody>
          <a:bodyPr/>
          <a:lstStyle/>
          <a:p>
            <a:endParaRPr lang="en-US"/>
          </a:p>
        </p:txBody>
      </p:sp>
      <p:sp>
        <p:nvSpPr>
          <p:cNvPr id="64" name="field cell 60">
            <a:extLst>
              <a:ext uri="{FF2B5EF4-FFF2-40B4-BE49-F238E27FC236}">
                <a16:creationId xmlns:a16="http://schemas.microsoft.com/office/drawing/2014/main" id="{4F60FAFC-2371-4D0B-A990-00E4C738EADE}"/>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3F949B"/>
          </a:solidFill>
          <a:ln w="0">
            <a:noFill/>
          </a:ln>
        </p:spPr>
        <p:txBody>
          <a:bodyPr/>
          <a:lstStyle/>
          <a:p>
            <a:endParaRPr lang="en-US"/>
          </a:p>
        </p:txBody>
      </p:sp>
      <p:sp>
        <p:nvSpPr>
          <p:cNvPr id="65" name="field cell 61">
            <a:extLst>
              <a:ext uri="{FF2B5EF4-FFF2-40B4-BE49-F238E27FC236}">
                <a16:creationId xmlns:a16="http://schemas.microsoft.com/office/drawing/2014/main" id="{6AD33BB0-2E2A-4A61-A488-9358E5C70B3F}"/>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1D717C"/>
          </a:solidFill>
          <a:ln w="0">
            <a:noFill/>
          </a:ln>
        </p:spPr>
        <p:txBody>
          <a:bodyPr/>
          <a:lstStyle/>
          <a:p>
            <a:endParaRPr lang="en-US"/>
          </a:p>
        </p:txBody>
      </p:sp>
      <p:sp>
        <p:nvSpPr>
          <p:cNvPr id="66" name="field cell 62">
            <a:extLst>
              <a:ext uri="{FF2B5EF4-FFF2-40B4-BE49-F238E27FC236}">
                <a16:creationId xmlns:a16="http://schemas.microsoft.com/office/drawing/2014/main" id="{1C647166-BAF7-4ACF-8B50-2576D2C2D530}"/>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58A7AC"/>
          </a:solidFill>
          <a:ln w="0">
            <a:noFill/>
          </a:ln>
        </p:spPr>
        <p:txBody>
          <a:bodyPr/>
          <a:lstStyle/>
          <a:p>
            <a:endParaRPr lang="en-US"/>
          </a:p>
        </p:txBody>
      </p:sp>
      <p:sp>
        <p:nvSpPr>
          <p:cNvPr id="67" name="field cell 63">
            <a:extLst>
              <a:ext uri="{FF2B5EF4-FFF2-40B4-BE49-F238E27FC236}">
                <a16:creationId xmlns:a16="http://schemas.microsoft.com/office/drawing/2014/main" id="{8297B4C8-FFE9-404F-BAF5-2098298419C5}"/>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1E7B83"/>
          </a:solidFill>
          <a:ln w="0">
            <a:noFill/>
          </a:ln>
        </p:spPr>
        <p:txBody>
          <a:bodyPr/>
          <a:lstStyle/>
          <a:p>
            <a:endParaRPr lang="en-US"/>
          </a:p>
        </p:txBody>
      </p:sp>
      <p:sp>
        <p:nvSpPr>
          <p:cNvPr id="68" name="field cell 64">
            <a:extLst>
              <a:ext uri="{FF2B5EF4-FFF2-40B4-BE49-F238E27FC236}">
                <a16:creationId xmlns:a16="http://schemas.microsoft.com/office/drawing/2014/main" id="{A04EEEB2-25DC-4C7C-B8EC-67AE6ADC9052}"/>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1E7B84"/>
          </a:solidFill>
          <a:ln w="0">
            <a:noFill/>
          </a:ln>
        </p:spPr>
        <p:txBody>
          <a:bodyPr/>
          <a:lstStyle/>
          <a:p>
            <a:endParaRPr lang="en-US"/>
          </a:p>
        </p:txBody>
      </p:sp>
      <p:sp>
        <p:nvSpPr>
          <p:cNvPr id="69" name="field cell 65">
            <a:extLst>
              <a:ext uri="{FF2B5EF4-FFF2-40B4-BE49-F238E27FC236}">
                <a16:creationId xmlns:a16="http://schemas.microsoft.com/office/drawing/2014/main" id="{0BED1413-B398-4A41-B771-7D2E40D886C2}"/>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1C5869"/>
          </a:solidFill>
          <a:ln w="0">
            <a:noFill/>
          </a:ln>
        </p:spPr>
        <p:txBody>
          <a:bodyPr/>
          <a:lstStyle/>
          <a:p>
            <a:endParaRPr lang="en-US"/>
          </a:p>
        </p:txBody>
      </p:sp>
      <p:sp>
        <p:nvSpPr>
          <p:cNvPr id="70" name="field cell 66">
            <a:extLst>
              <a:ext uri="{FF2B5EF4-FFF2-40B4-BE49-F238E27FC236}">
                <a16:creationId xmlns:a16="http://schemas.microsoft.com/office/drawing/2014/main" id="{AC8CFB67-8FAB-483D-86A0-D2897B6155F7}"/>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1B485C"/>
          </a:solidFill>
          <a:ln w="0">
            <a:noFill/>
          </a:ln>
        </p:spPr>
        <p:txBody>
          <a:bodyPr/>
          <a:lstStyle/>
          <a:p>
            <a:endParaRPr lang="en-US"/>
          </a:p>
        </p:txBody>
      </p:sp>
      <p:sp>
        <p:nvSpPr>
          <p:cNvPr id="71" name="field cell 67">
            <a:extLst>
              <a:ext uri="{FF2B5EF4-FFF2-40B4-BE49-F238E27FC236}">
                <a16:creationId xmlns:a16="http://schemas.microsoft.com/office/drawing/2014/main" id="{9233259A-7466-4BC5-A3F4-C96CEF59613B}"/>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1B4A5E"/>
          </a:solidFill>
          <a:ln w="0">
            <a:noFill/>
          </a:ln>
        </p:spPr>
        <p:txBody>
          <a:bodyPr/>
          <a:lstStyle/>
          <a:p>
            <a:endParaRPr lang="en-US"/>
          </a:p>
        </p:txBody>
      </p:sp>
      <p:sp>
        <p:nvSpPr>
          <p:cNvPr id="72" name="field cell 68">
            <a:extLst>
              <a:ext uri="{FF2B5EF4-FFF2-40B4-BE49-F238E27FC236}">
                <a16:creationId xmlns:a16="http://schemas.microsoft.com/office/drawing/2014/main" id="{ED4E4D10-98BF-430A-BACD-CBE9EDC4F319}"/>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1C5E6D"/>
          </a:solidFill>
          <a:ln w="0">
            <a:noFill/>
          </a:ln>
        </p:spPr>
        <p:txBody>
          <a:bodyPr/>
          <a:lstStyle/>
          <a:p>
            <a:endParaRPr lang="en-US"/>
          </a:p>
        </p:txBody>
      </p:sp>
      <p:sp>
        <p:nvSpPr>
          <p:cNvPr id="73" name="field cell 69">
            <a:extLst>
              <a:ext uri="{FF2B5EF4-FFF2-40B4-BE49-F238E27FC236}">
                <a16:creationId xmlns:a16="http://schemas.microsoft.com/office/drawing/2014/main" id="{FF6280D3-1E49-4E96-A110-80F2A52B5A9E}"/>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228088"/>
          </a:solidFill>
          <a:ln w="0">
            <a:noFill/>
          </a:ln>
        </p:spPr>
        <p:txBody>
          <a:bodyPr/>
          <a:lstStyle/>
          <a:p>
            <a:endParaRPr lang="en-US"/>
          </a:p>
        </p:txBody>
      </p:sp>
      <p:sp>
        <p:nvSpPr>
          <p:cNvPr id="74" name="field cell 70">
            <a:extLst>
              <a:ext uri="{FF2B5EF4-FFF2-40B4-BE49-F238E27FC236}">
                <a16:creationId xmlns:a16="http://schemas.microsoft.com/office/drawing/2014/main" id="{05456666-105E-48F0-A9EE-A148E6585B20}"/>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1B4459"/>
          </a:solidFill>
          <a:ln w="0">
            <a:noFill/>
          </a:ln>
        </p:spPr>
        <p:txBody>
          <a:bodyPr/>
          <a:lstStyle/>
          <a:p>
            <a:endParaRPr lang="en-US"/>
          </a:p>
        </p:txBody>
      </p:sp>
      <p:sp>
        <p:nvSpPr>
          <p:cNvPr id="75" name="field cell 71">
            <a:extLst>
              <a:ext uri="{FF2B5EF4-FFF2-40B4-BE49-F238E27FC236}">
                <a16:creationId xmlns:a16="http://schemas.microsoft.com/office/drawing/2014/main" id="{BB82034B-61BC-499A-B4BB-C79AF10E5F06}"/>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1B4D60"/>
          </a:solidFill>
          <a:ln w="0">
            <a:noFill/>
          </a:ln>
        </p:spPr>
        <p:txBody>
          <a:bodyPr/>
          <a:lstStyle/>
          <a:p>
            <a:endParaRPr lang="en-US"/>
          </a:p>
        </p:txBody>
      </p:sp>
      <p:sp>
        <p:nvSpPr>
          <p:cNvPr id="76" name="field cell 72">
            <a:extLst>
              <a:ext uri="{FF2B5EF4-FFF2-40B4-BE49-F238E27FC236}">
                <a16:creationId xmlns:a16="http://schemas.microsoft.com/office/drawing/2014/main" id="{6FFC71A0-27B5-406A-9319-9540EF8A43CF}"/>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58A7AC"/>
          </a:solidFill>
          <a:ln w="0">
            <a:noFill/>
          </a:ln>
        </p:spPr>
        <p:txBody>
          <a:bodyPr/>
          <a:lstStyle/>
          <a:p>
            <a:endParaRPr lang="en-US"/>
          </a:p>
        </p:txBody>
      </p:sp>
      <p:sp>
        <p:nvSpPr>
          <p:cNvPr id="77" name="field cell 73">
            <a:extLst>
              <a:ext uri="{FF2B5EF4-FFF2-40B4-BE49-F238E27FC236}">
                <a16:creationId xmlns:a16="http://schemas.microsoft.com/office/drawing/2014/main" id="{9B1754B0-FCC6-407B-8D41-7CEB2B69C633}"/>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7CC1C4"/>
          </a:solidFill>
          <a:ln w="0">
            <a:noFill/>
          </a:ln>
        </p:spPr>
        <p:txBody>
          <a:bodyPr/>
          <a:lstStyle/>
          <a:p>
            <a:endParaRPr lang="en-US"/>
          </a:p>
        </p:txBody>
      </p:sp>
      <p:sp>
        <p:nvSpPr>
          <p:cNvPr id="78" name="field cell 74">
            <a:extLst>
              <a:ext uri="{FF2B5EF4-FFF2-40B4-BE49-F238E27FC236}">
                <a16:creationId xmlns:a16="http://schemas.microsoft.com/office/drawing/2014/main" id="{F5D36ED9-50A5-4972-9AA1-099E74801C15}"/>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6DB6BA"/>
          </a:solidFill>
          <a:ln w="0">
            <a:noFill/>
          </a:ln>
        </p:spPr>
        <p:txBody>
          <a:bodyPr/>
          <a:lstStyle/>
          <a:p>
            <a:endParaRPr lang="en-US"/>
          </a:p>
        </p:txBody>
      </p:sp>
      <p:sp>
        <p:nvSpPr>
          <p:cNvPr id="79" name="field cell 75">
            <a:extLst>
              <a:ext uri="{FF2B5EF4-FFF2-40B4-BE49-F238E27FC236}">
                <a16:creationId xmlns:a16="http://schemas.microsoft.com/office/drawing/2014/main" id="{642ECC81-4CA5-47D3-A86B-25D226DA9B87}"/>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348D94"/>
          </a:solidFill>
          <a:ln w="0">
            <a:noFill/>
          </a:ln>
        </p:spPr>
        <p:txBody>
          <a:bodyPr/>
          <a:lstStyle/>
          <a:p>
            <a:endParaRPr lang="en-US"/>
          </a:p>
        </p:txBody>
      </p:sp>
      <p:sp>
        <p:nvSpPr>
          <p:cNvPr id="80" name="field cell 76">
            <a:extLst>
              <a:ext uri="{FF2B5EF4-FFF2-40B4-BE49-F238E27FC236}">
                <a16:creationId xmlns:a16="http://schemas.microsoft.com/office/drawing/2014/main" id="{D1D8229F-0DFE-4E2F-B068-278F6E50ABF6}"/>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1D707B"/>
          </a:solidFill>
          <a:ln w="0">
            <a:noFill/>
          </a:ln>
        </p:spPr>
        <p:txBody>
          <a:bodyPr/>
          <a:lstStyle/>
          <a:p>
            <a:endParaRPr lang="en-US"/>
          </a:p>
        </p:txBody>
      </p:sp>
      <p:sp>
        <p:nvSpPr>
          <p:cNvPr id="81" name="field cell 77">
            <a:extLst>
              <a:ext uri="{FF2B5EF4-FFF2-40B4-BE49-F238E27FC236}">
                <a16:creationId xmlns:a16="http://schemas.microsoft.com/office/drawing/2014/main" id="{238C8E6A-17D5-4C96-A665-E7E5C4F9704E}"/>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4699A0"/>
          </a:solidFill>
          <a:ln w="0">
            <a:noFill/>
          </a:ln>
        </p:spPr>
        <p:txBody>
          <a:bodyPr/>
          <a:lstStyle/>
          <a:p>
            <a:endParaRPr lang="en-US"/>
          </a:p>
        </p:txBody>
      </p:sp>
      <p:sp>
        <p:nvSpPr>
          <p:cNvPr id="82" name="field cell 78">
            <a:extLst>
              <a:ext uri="{FF2B5EF4-FFF2-40B4-BE49-F238E27FC236}">
                <a16:creationId xmlns:a16="http://schemas.microsoft.com/office/drawing/2014/main" id="{C92327CD-2CB4-4A46-9299-C7B642EE4CBB}"/>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1C606F"/>
          </a:solidFill>
          <a:ln w="0">
            <a:noFill/>
          </a:ln>
        </p:spPr>
        <p:txBody>
          <a:bodyPr/>
          <a:lstStyle/>
          <a:p>
            <a:endParaRPr lang="en-US"/>
          </a:p>
        </p:txBody>
      </p:sp>
      <p:sp>
        <p:nvSpPr>
          <p:cNvPr id="83" name="field cell 79">
            <a:extLst>
              <a:ext uri="{FF2B5EF4-FFF2-40B4-BE49-F238E27FC236}">
                <a16:creationId xmlns:a16="http://schemas.microsoft.com/office/drawing/2014/main" id="{394724A6-BEB2-489B-B92A-5D581FE6B742}"/>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1C5E6E"/>
          </a:solidFill>
          <a:ln w="0">
            <a:noFill/>
          </a:ln>
        </p:spPr>
        <p:txBody>
          <a:bodyPr/>
          <a:lstStyle/>
          <a:p>
            <a:endParaRPr lang="en-US"/>
          </a:p>
        </p:txBody>
      </p:sp>
      <p:sp>
        <p:nvSpPr>
          <p:cNvPr id="84" name="field cell 80">
            <a:extLst>
              <a:ext uri="{FF2B5EF4-FFF2-40B4-BE49-F238E27FC236}">
                <a16:creationId xmlns:a16="http://schemas.microsoft.com/office/drawing/2014/main" id="{6EA08FED-7EF9-43EB-929C-AA55BF45C882}"/>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1B5465"/>
          </a:solidFill>
          <a:ln w="0">
            <a:noFill/>
          </a:ln>
        </p:spPr>
        <p:txBody>
          <a:bodyPr/>
          <a:lstStyle/>
          <a:p>
            <a:endParaRPr lang="en-US"/>
          </a:p>
        </p:txBody>
      </p:sp>
      <p:sp>
        <p:nvSpPr>
          <p:cNvPr id="85" name="field cell 81">
            <a:extLst>
              <a:ext uri="{FF2B5EF4-FFF2-40B4-BE49-F238E27FC236}">
                <a16:creationId xmlns:a16="http://schemas.microsoft.com/office/drawing/2014/main" id="{395EDAFB-E2BB-4B80-B55E-C9A07494D7C4}"/>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1B4D60"/>
          </a:solidFill>
          <a:ln w="0">
            <a:noFill/>
          </a:ln>
        </p:spPr>
        <p:txBody>
          <a:bodyPr/>
          <a:lstStyle/>
          <a:p>
            <a:endParaRPr lang="en-US"/>
          </a:p>
        </p:txBody>
      </p:sp>
      <p:sp>
        <p:nvSpPr>
          <p:cNvPr id="86" name="field cell 82">
            <a:extLst>
              <a:ext uri="{FF2B5EF4-FFF2-40B4-BE49-F238E27FC236}">
                <a16:creationId xmlns:a16="http://schemas.microsoft.com/office/drawing/2014/main" id="{4CB5A150-4A29-49F0-B965-0184745564F5}"/>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1A4359"/>
          </a:solidFill>
          <a:ln w="0">
            <a:noFill/>
          </a:ln>
        </p:spPr>
        <p:txBody>
          <a:bodyPr/>
          <a:lstStyle/>
          <a:p>
            <a:endParaRPr lang="en-US"/>
          </a:p>
        </p:txBody>
      </p:sp>
      <p:sp>
        <p:nvSpPr>
          <p:cNvPr id="87" name="field cell 83">
            <a:extLst>
              <a:ext uri="{FF2B5EF4-FFF2-40B4-BE49-F238E27FC236}">
                <a16:creationId xmlns:a16="http://schemas.microsoft.com/office/drawing/2014/main" id="{3C1748CC-46B6-46A0-A4D7-1D77A61AC121}"/>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1B445A"/>
          </a:solidFill>
          <a:ln w="0">
            <a:noFill/>
          </a:ln>
        </p:spPr>
        <p:txBody>
          <a:bodyPr/>
          <a:lstStyle/>
          <a:p>
            <a:endParaRPr lang="en-US"/>
          </a:p>
        </p:txBody>
      </p:sp>
      <p:sp>
        <p:nvSpPr>
          <p:cNvPr id="88" name="field cell 84">
            <a:extLst>
              <a:ext uri="{FF2B5EF4-FFF2-40B4-BE49-F238E27FC236}">
                <a16:creationId xmlns:a16="http://schemas.microsoft.com/office/drawing/2014/main" id="{19BC11FB-1F46-4F42-A207-38ECCF35E9E4}"/>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1C5A6A"/>
          </a:solidFill>
          <a:ln w="0">
            <a:noFill/>
          </a:ln>
        </p:spPr>
        <p:txBody>
          <a:bodyPr/>
          <a:lstStyle/>
          <a:p>
            <a:endParaRPr lang="en-US"/>
          </a:p>
        </p:txBody>
      </p:sp>
      <p:sp>
        <p:nvSpPr>
          <p:cNvPr id="89" name="field cell 85">
            <a:extLst>
              <a:ext uri="{FF2B5EF4-FFF2-40B4-BE49-F238E27FC236}">
                <a16:creationId xmlns:a16="http://schemas.microsoft.com/office/drawing/2014/main" id="{854C1B83-C044-4398-8639-7B6EC9C4DF32}"/>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1B5063"/>
          </a:solidFill>
          <a:ln w="0">
            <a:noFill/>
          </a:ln>
        </p:spPr>
        <p:txBody>
          <a:bodyPr/>
          <a:lstStyle/>
          <a:p>
            <a:endParaRPr lang="en-US"/>
          </a:p>
        </p:txBody>
      </p:sp>
      <p:sp>
        <p:nvSpPr>
          <p:cNvPr id="90" name="field cell 86">
            <a:extLst>
              <a:ext uri="{FF2B5EF4-FFF2-40B4-BE49-F238E27FC236}">
                <a16:creationId xmlns:a16="http://schemas.microsoft.com/office/drawing/2014/main" id="{9DB030D0-E38F-4DFB-839A-AD1DDD134620}"/>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1C6472"/>
          </a:solidFill>
          <a:ln w="0">
            <a:noFill/>
          </a:ln>
        </p:spPr>
        <p:txBody>
          <a:bodyPr/>
          <a:lstStyle/>
          <a:p>
            <a:endParaRPr lang="en-US"/>
          </a:p>
        </p:txBody>
      </p:sp>
      <p:sp>
        <p:nvSpPr>
          <p:cNvPr id="91" name="field cell 87">
            <a:extLst>
              <a:ext uri="{FF2B5EF4-FFF2-40B4-BE49-F238E27FC236}">
                <a16:creationId xmlns:a16="http://schemas.microsoft.com/office/drawing/2014/main" id="{7472EC40-A1C4-4E3D-9CFB-780E9A2018DD}"/>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1D6A76"/>
          </a:solidFill>
          <a:ln w="0">
            <a:noFill/>
          </a:ln>
        </p:spPr>
        <p:txBody>
          <a:bodyPr/>
          <a:lstStyle/>
          <a:p>
            <a:endParaRPr lang="en-US"/>
          </a:p>
        </p:txBody>
      </p:sp>
      <p:sp>
        <p:nvSpPr>
          <p:cNvPr id="92" name="field cell 88">
            <a:extLst>
              <a:ext uri="{FF2B5EF4-FFF2-40B4-BE49-F238E27FC236}">
                <a16:creationId xmlns:a16="http://schemas.microsoft.com/office/drawing/2014/main" id="{E7EE5384-9BD1-4502-AA6E-94A1040A96CC}"/>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1C596A"/>
          </a:solidFill>
          <a:ln w="0">
            <a:noFill/>
          </a:ln>
        </p:spPr>
        <p:txBody>
          <a:bodyPr/>
          <a:lstStyle/>
          <a:p>
            <a:endParaRPr lang="en-US"/>
          </a:p>
        </p:txBody>
      </p:sp>
      <p:sp>
        <p:nvSpPr>
          <p:cNvPr id="93" name="field cell 89">
            <a:extLst>
              <a:ext uri="{FF2B5EF4-FFF2-40B4-BE49-F238E27FC236}">
                <a16:creationId xmlns:a16="http://schemas.microsoft.com/office/drawing/2014/main" id="{735F747B-B1A6-4BB1-866A-260E136FF679}"/>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1B4E61"/>
          </a:solidFill>
          <a:ln w="0">
            <a:noFill/>
          </a:ln>
        </p:spPr>
        <p:txBody>
          <a:bodyPr/>
          <a:lstStyle/>
          <a:p>
            <a:endParaRPr lang="en-US"/>
          </a:p>
        </p:txBody>
      </p:sp>
      <p:sp>
        <p:nvSpPr>
          <p:cNvPr id="94" name="field cell 90">
            <a:extLst>
              <a:ext uri="{FF2B5EF4-FFF2-40B4-BE49-F238E27FC236}">
                <a16:creationId xmlns:a16="http://schemas.microsoft.com/office/drawing/2014/main" id="{366BF1E7-F9FB-4DDA-9E01-0786746E11FE}"/>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1D757E"/>
          </a:solidFill>
          <a:ln w="0">
            <a:noFill/>
          </a:ln>
        </p:spPr>
        <p:txBody>
          <a:bodyPr/>
          <a:lstStyle/>
          <a:p>
            <a:endParaRPr lang="en-US"/>
          </a:p>
        </p:txBody>
      </p:sp>
      <p:sp>
        <p:nvSpPr>
          <p:cNvPr id="95" name="field cell 91">
            <a:extLst>
              <a:ext uri="{FF2B5EF4-FFF2-40B4-BE49-F238E27FC236}">
                <a16:creationId xmlns:a16="http://schemas.microsoft.com/office/drawing/2014/main" id="{0CBC4582-EBFC-4CB2-9FCC-43AD68D1AD0E}"/>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1E7982"/>
          </a:solidFill>
          <a:ln w="0">
            <a:noFill/>
          </a:ln>
        </p:spPr>
        <p:txBody>
          <a:bodyPr/>
          <a:lstStyle/>
          <a:p>
            <a:endParaRPr lang="en-US"/>
          </a:p>
        </p:txBody>
      </p:sp>
      <p:sp>
        <p:nvSpPr>
          <p:cNvPr id="96" name="field cell 92">
            <a:extLst>
              <a:ext uri="{FF2B5EF4-FFF2-40B4-BE49-F238E27FC236}">
                <a16:creationId xmlns:a16="http://schemas.microsoft.com/office/drawing/2014/main" id="{8C9C8B28-52D7-49B7-99CC-11A436A0FEE3}"/>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1D6674"/>
          </a:solidFill>
          <a:ln w="0">
            <a:noFill/>
          </a:ln>
        </p:spPr>
        <p:txBody>
          <a:bodyPr/>
          <a:lstStyle/>
          <a:p>
            <a:endParaRPr lang="en-US"/>
          </a:p>
        </p:txBody>
      </p:sp>
      <p:sp>
        <p:nvSpPr>
          <p:cNvPr id="97" name="field cell 93">
            <a:extLst>
              <a:ext uri="{FF2B5EF4-FFF2-40B4-BE49-F238E27FC236}">
                <a16:creationId xmlns:a16="http://schemas.microsoft.com/office/drawing/2014/main" id="{5BD988CB-3976-4BD8-81A0-3A1746368A4C}"/>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1C6371"/>
          </a:solidFill>
          <a:ln w="0">
            <a:noFill/>
          </a:ln>
        </p:spPr>
        <p:txBody>
          <a:bodyPr/>
          <a:lstStyle/>
          <a:p>
            <a:endParaRPr lang="en-US"/>
          </a:p>
        </p:txBody>
      </p:sp>
      <p:sp>
        <p:nvSpPr>
          <p:cNvPr id="98" name="field cell 94">
            <a:extLst>
              <a:ext uri="{FF2B5EF4-FFF2-40B4-BE49-F238E27FC236}">
                <a16:creationId xmlns:a16="http://schemas.microsoft.com/office/drawing/2014/main" id="{79AEA18E-A62D-4DF8-9DBC-E54363F9DCF0}"/>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99" name="field cell 95">
            <a:extLst>
              <a:ext uri="{FF2B5EF4-FFF2-40B4-BE49-F238E27FC236}">
                <a16:creationId xmlns:a16="http://schemas.microsoft.com/office/drawing/2014/main" id="{3F9C8FBD-5B12-46AB-9B85-89C5C2AD5675}"/>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0" name="field cell 96">
            <a:extLst>
              <a:ext uri="{FF2B5EF4-FFF2-40B4-BE49-F238E27FC236}">
                <a16:creationId xmlns:a16="http://schemas.microsoft.com/office/drawing/2014/main" id="{5508682A-545B-4740-9F46-1559E7D7F20B}"/>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378F96"/>
          </a:solidFill>
          <a:ln w="0">
            <a:noFill/>
          </a:ln>
        </p:spPr>
        <p:txBody>
          <a:bodyPr/>
          <a:lstStyle/>
          <a:p>
            <a:endParaRPr lang="en-US"/>
          </a:p>
        </p:txBody>
      </p:sp>
      <p:sp>
        <p:nvSpPr>
          <p:cNvPr id="101" name="field cell 97">
            <a:extLst>
              <a:ext uri="{FF2B5EF4-FFF2-40B4-BE49-F238E27FC236}">
                <a16:creationId xmlns:a16="http://schemas.microsoft.com/office/drawing/2014/main" id="{1D296DB6-6DAF-4287-991E-338D315B9266}"/>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5AA8AE"/>
          </a:solidFill>
          <a:ln w="0">
            <a:noFill/>
          </a:ln>
        </p:spPr>
        <p:txBody>
          <a:bodyPr/>
          <a:lstStyle/>
          <a:p>
            <a:endParaRPr lang="en-US"/>
          </a:p>
        </p:txBody>
      </p:sp>
      <p:sp>
        <p:nvSpPr>
          <p:cNvPr id="102" name="field cell 98">
            <a:extLst>
              <a:ext uri="{FF2B5EF4-FFF2-40B4-BE49-F238E27FC236}">
                <a16:creationId xmlns:a16="http://schemas.microsoft.com/office/drawing/2014/main" id="{2C8552B3-C2D1-43CC-84A8-04A999EFFA3F}"/>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1E7780"/>
          </a:solidFill>
          <a:ln w="0">
            <a:noFill/>
          </a:ln>
        </p:spPr>
        <p:txBody>
          <a:bodyPr/>
          <a:lstStyle/>
          <a:p>
            <a:endParaRPr lang="en-US"/>
          </a:p>
        </p:txBody>
      </p:sp>
      <p:sp>
        <p:nvSpPr>
          <p:cNvPr id="103" name="field cell 99">
            <a:extLst>
              <a:ext uri="{FF2B5EF4-FFF2-40B4-BE49-F238E27FC236}">
                <a16:creationId xmlns:a16="http://schemas.microsoft.com/office/drawing/2014/main" id="{0C80DB28-BC03-42A1-8CE1-506817E39FED}"/>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479BA1"/>
          </a:solidFill>
          <a:ln w="0">
            <a:noFill/>
          </a:ln>
        </p:spPr>
        <p:txBody>
          <a:bodyPr/>
          <a:lstStyle/>
          <a:p>
            <a:endParaRPr lang="en-US"/>
          </a:p>
        </p:txBody>
      </p:sp>
      <p:sp>
        <p:nvSpPr>
          <p:cNvPr id="104" name="field cell 100">
            <a:extLst>
              <a:ext uri="{FF2B5EF4-FFF2-40B4-BE49-F238E27FC236}">
                <a16:creationId xmlns:a16="http://schemas.microsoft.com/office/drawing/2014/main" id="{AB69DD44-F3FC-4F5A-AF60-27C287CD7351}"/>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1E7C84"/>
          </a:solidFill>
          <a:ln w="0">
            <a:noFill/>
          </a:ln>
        </p:spPr>
        <p:txBody>
          <a:bodyPr/>
          <a:lstStyle/>
          <a:p>
            <a:endParaRPr lang="en-US"/>
          </a:p>
        </p:txBody>
      </p:sp>
      <p:sp>
        <p:nvSpPr>
          <p:cNvPr id="105" name="field cell 101">
            <a:extLst>
              <a:ext uri="{FF2B5EF4-FFF2-40B4-BE49-F238E27FC236}">
                <a16:creationId xmlns:a16="http://schemas.microsoft.com/office/drawing/2014/main" id="{3E72976A-8687-43EE-A6BB-F16CCDAFF7FF}"/>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1D717B"/>
          </a:solidFill>
          <a:ln w="0">
            <a:noFill/>
          </a:ln>
        </p:spPr>
        <p:txBody>
          <a:bodyPr/>
          <a:lstStyle/>
          <a:p>
            <a:endParaRPr lang="en-US"/>
          </a:p>
        </p:txBody>
      </p:sp>
      <p:sp>
        <p:nvSpPr>
          <p:cNvPr id="106" name="field cell 102">
            <a:extLst>
              <a:ext uri="{FF2B5EF4-FFF2-40B4-BE49-F238E27FC236}">
                <a16:creationId xmlns:a16="http://schemas.microsoft.com/office/drawing/2014/main" id="{51C86F91-F16A-4E33-A197-F4B1FBA0B586}"/>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1D727D"/>
          </a:solidFill>
          <a:ln w="0">
            <a:noFill/>
          </a:ln>
        </p:spPr>
        <p:txBody>
          <a:bodyPr/>
          <a:lstStyle/>
          <a:p>
            <a:endParaRPr lang="en-US"/>
          </a:p>
        </p:txBody>
      </p:sp>
      <p:sp>
        <p:nvSpPr>
          <p:cNvPr id="107" name="field cell 103">
            <a:extLst>
              <a:ext uri="{FF2B5EF4-FFF2-40B4-BE49-F238E27FC236}">
                <a16:creationId xmlns:a16="http://schemas.microsoft.com/office/drawing/2014/main" id="{7D6155D2-17F5-411D-96F7-2C3214FF7AC9}"/>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1E7781"/>
          </a:solidFill>
          <a:ln w="0">
            <a:noFill/>
          </a:ln>
        </p:spPr>
        <p:txBody>
          <a:bodyPr/>
          <a:lstStyle/>
          <a:p>
            <a:endParaRPr lang="en-US"/>
          </a:p>
        </p:txBody>
      </p:sp>
      <p:sp>
        <p:nvSpPr>
          <p:cNvPr id="108" name="field cell 104">
            <a:extLst>
              <a:ext uri="{FF2B5EF4-FFF2-40B4-BE49-F238E27FC236}">
                <a16:creationId xmlns:a16="http://schemas.microsoft.com/office/drawing/2014/main" id="{8B75AADD-72DE-41D0-97B9-390A97934CAB}"/>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4B9DA3"/>
          </a:solidFill>
          <a:ln w="0">
            <a:noFill/>
          </a:ln>
        </p:spPr>
        <p:txBody>
          <a:bodyPr/>
          <a:lstStyle/>
          <a:p>
            <a:endParaRPr lang="en-US"/>
          </a:p>
        </p:txBody>
      </p:sp>
      <p:sp>
        <p:nvSpPr>
          <p:cNvPr id="109" name="field cell 105">
            <a:extLst>
              <a:ext uri="{FF2B5EF4-FFF2-40B4-BE49-F238E27FC236}">
                <a16:creationId xmlns:a16="http://schemas.microsoft.com/office/drawing/2014/main" id="{41E0BF23-9F7F-407F-A97E-BA1D107A2A38}"/>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1D747E"/>
          </a:solidFill>
          <a:ln w="0">
            <a:noFill/>
          </a:ln>
        </p:spPr>
        <p:txBody>
          <a:bodyPr/>
          <a:lstStyle/>
          <a:p>
            <a:endParaRPr lang="en-US"/>
          </a:p>
        </p:txBody>
      </p:sp>
      <p:sp>
        <p:nvSpPr>
          <p:cNvPr id="110" name="field cell 106">
            <a:extLst>
              <a:ext uri="{FF2B5EF4-FFF2-40B4-BE49-F238E27FC236}">
                <a16:creationId xmlns:a16="http://schemas.microsoft.com/office/drawing/2014/main" id="{A41A7643-F736-4C93-9E3E-46F2A28DE483}"/>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1B5465"/>
          </a:solidFill>
          <a:ln w="0">
            <a:noFill/>
          </a:ln>
        </p:spPr>
        <p:txBody>
          <a:bodyPr/>
          <a:lstStyle/>
          <a:p>
            <a:endParaRPr lang="en-US"/>
          </a:p>
        </p:txBody>
      </p:sp>
      <p:sp>
        <p:nvSpPr>
          <p:cNvPr id="111" name="field cell 107">
            <a:extLst>
              <a:ext uri="{FF2B5EF4-FFF2-40B4-BE49-F238E27FC236}">
                <a16:creationId xmlns:a16="http://schemas.microsoft.com/office/drawing/2014/main" id="{16A0E530-8F8E-40B3-9CD5-2476E098C018}"/>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1B4D60"/>
          </a:solidFill>
          <a:ln w="0">
            <a:noFill/>
          </a:ln>
        </p:spPr>
        <p:txBody>
          <a:bodyPr/>
          <a:lstStyle/>
          <a:p>
            <a:endParaRPr lang="en-US"/>
          </a:p>
        </p:txBody>
      </p:sp>
      <p:sp>
        <p:nvSpPr>
          <p:cNvPr id="112" name="field cell 108">
            <a:extLst>
              <a:ext uri="{FF2B5EF4-FFF2-40B4-BE49-F238E27FC236}">
                <a16:creationId xmlns:a16="http://schemas.microsoft.com/office/drawing/2014/main" id="{CF11C946-5DF6-40BF-9505-7AF987BFFA13}"/>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1A3A52"/>
          </a:solidFill>
          <a:ln w="0">
            <a:noFill/>
          </a:ln>
        </p:spPr>
        <p:txBody>
          <a:bodyPr/>
          <a:lstStyle/>
          <a:p>
            <a:endParaRPr lang="en-US"/>
          </a:p>
        </p:txBody>
      </p:sp>
      <p:sp>
        <p:nvSpPr>
          <p:cNvPr id="113" name="field cell 109">
            <a:extLst>
              <a:ext uri="{FF2B5EF4-FFF2-40B4-BE49-F238E27FC236}">
                <a16:creationId xmlns:a16="http://schemas.microsoft.com/office/drawing/2014/main" id="{9F7E1D63-5265-4BE2-8471-449EEECB3DD6}"/>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1A3951"/>
          </a:solidFill>
          <a:ln w="0">
            <a:noFill/>
          </a:ln>
        </p:spPr>
        <p:txBody>
          <a:bodyPr/>
          <a:lstStyle/>
          <a:p>
            <a:endParaRPr lang="en-US"/>
          </a:p>
        </p:txBody>
      </p:sp>
      <p:sp>
        <p:nvSpPr>
          <p:cNvPr id="114" name="field cell 110">
            <a:extLst>
              <a:ext uri="{FF2B5EF4-FFF2-40B4-BE49-F238E27FC236}">
                <a16:creationId xmlns:a16="http://schemas.microsoft.com/office/drawing/2014/main" id="{53002436-D22E-441D-AEE3-1CFEC4FFE9E0}"/>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1B465B"/>
          </a:solidFill>
          <a:ln w="0">
            <a:noFill/>
          </a:ln>
        </p:spPr>
        <p:txBody>
          <a:bodyPr/>
          <a:lstStyle/>
          <a:p>
            <a:endParaRPr lang="en-US"/>
          </a:p>
        </p:txBody>
      </p:sp>
      <p:sp>
        <p:nvSpPr>
          <p:cNvPr id="115" name="field cell 111">
            <a:extLst>
              <a:ext uri="{FF2B5EF4-FFF2-40B4-BE49-F238E27FC236}">
                <a16:creationId xmlns:a16="http://schemas.microsoft.com/office/drawing/2014/main" id="{FFD38976-DF5B-4111-8D69-AF347FAC6F16}"/>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1B5063"/>
          </a:solidFill>
          <a:ln w="0">
            <a:noFill/>
          </a:ln>
        </p:spPr>
        <p:txBody>
          <a:bodyPr/>
          <a:lstStyle/>
          <a:p>
            <a:endParaRPr lang="en-US"/>
          </a:p>
        </p:txBody>
      </p:sp>
      <p:sp>
        <p:nvSpPr>
          <p:cNvPr id="116" name="field cell 112">
            <a:extLst>
              <a:ext uri="{FF2B5EF4-FFF2-40B4-BE49-F238E27FC236}">
                <a16:creationId xmlns:a16="http://schemas.microsoft.com/office/drawing/2014/main" id="{D4658578-0B72-4EAD-A458-57D2F3037FB0}"/>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368F95"/>
          </a:solidFill>
          <a:ln w="0">
            <a:noFill/>
          </a:ln>
        </p:spPr>
        <p:txBody>
          <a:bodyPr/>
          <a:lstStyle/>
          <a:p>
            <a:endParaRPr lang="en-US"/>
          </a:p>
        </p:txBody>
      </p:sp>
      <p:sp>
        <p:nvSpPr>
          <p:cNvPr id="117" name="field cell 113">
            <a:extLst>
              <a:ext uri="{FF2B5EF4-FFF2-40B4-BE49-F238E27FC236}">
                <a16:creationId xmlns:a16="http://schemas.microsoft.com/office/drawing/2014/main" id="{1A31072F-0EB4-45C5-B2A2-6D5DA52C1E17}"/>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1D6976"/>
          </a:solidFill>
          <a:ln w="0">
            <a:noFill/>
          </a:ln>
        </p:spPr>
        <p:txBody>
          <a:bodyPr/>
          <a:lstStyle/>
          <a:p>
            <a:endParaRPr lang="en-US"/>
          </a:p>
        </p:txBody>
      </p:sp>
      <p:sp>
        <p:nvSpPr>
          <p:cNvPr id="118" name="field cell 114">
            <a:extLst>
              <a:ext uri="{FF2B5EF4-FFF2-40B4-BE49-F238E27FC236}">
                <a16:creationId xmlns:a16="http://schemas.microsoft.com/office/drawing/2014/main" id="{6FBF778B-1852-4E3E-B568-06F36BDCAE9A}"/>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1C6472"/>
          </a:solidFill>
          <a:ln w="0">
            <a:noFill/>
          </a:ln>
        </p:spPr>
        <p:txBody>
          <a:bodyPr/>
          <a:lstStyle/>
          <a:p>
            <a:endParaRPr lang="en-US"/>
          </a:p>
        </p:txBody>
      </p:sp>
      <p:sp>
        <p:nvSpPr>
          <p:cNvPr id="119" name="field cell 115">
            <a:extLst>
              <a:ext uri="{FF2B5EF4-FFF2-40B4-BE49-F238E27FC236}">
                <a16:creationId xmlns:a16="http://schemas.microsoft.com/office/drawing/2014/main" id="{C8D702E7-4014-4B2A-9DAE-42D09576FAB8}"/>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338C93"/>
          </a:solidFill>
          <a:ln w="0">
            <a:noFill/>
          </a:ln>
        </p:spPr>
        <p:txBody>
          <a:bodyPr/>
          <a:lstStyle/>
          <a:p>
            <a:endParaRPr lang="en-US"/>
          </a:p>
        </p:txBody>
      </p:sp>
      <p:sp>
        <p:nvSpPr>
          <p:cNvPr id="120" name="field cell 116">
            <a:extLst>
              <a:ext uri="{FF2B5EF4-FFF2-40B4-BE49-F238E27FC236}">
                <a16:creationId xmlns:a16="http://schemas.microsoft.com/office/drawing/2014/main" id="{0300ABA7-55EC-4B71-B4F1-D3956B1CD503}"/>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1A3D54"/>
          </a:solidFill>
          <a:ln w="0">
            <a:noFill/>
          </a:ln>
        </p:spPr>
        <p:txBody>
          <a:bodyPr/>
          <a:lstStyle/>
          <a:p>
            <a:endParaRPr lang="en-US"/>
          </a:p>
        </p:txBody>
      </p:sp>
      <p:sp>
        <p:nvSpPr>
          <p:cNvPr id="121" name="field cell 117">
            <a:extLst>
              <a:ext uri="{FF2B5EF4-FFF2-40B4-BE49-F238E27FC236}">
                <a16:creationId xmlns:a16="http://schemas.microsoft.com/office/drawing/2014/main" id="{238D652D-FDA4-44D6-AEF6-CE1607DBA811}"/>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1B445A"/>
          </a:solidFill>
          <a:ln w="0">
            <a:noFill/>
          </a:ln>
        </p:spPr>
        <p:txBody>
          <a:bodyPr/>
          <a:lstStyle/>
          <a:p>
            <a:endParaRPr lang="en-US"/>
          </a:p>
        </p:txBody>
      </p:sp>
      <p:sp>
        <p:nvSpPr>
          <p:cNvPr id="122" name="field cell 118">
            <a:extLst>
              <a:ext uri="{FF2B5EF4-FFF2-40B4-BE49-F238E27FC236}">
                <a16:creationId xmlns:a16="http://schemas.microsoft.com/office/drawing/2014/main" id="{AE5CBA7C-2958-435D-827D-609F00ADDDCF}"/>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1B4A5E"/>
          </a:solidFill>
          <a:ln w="0">
            <a:noFill/>
          </a:ln>
        </p:spPr>
        <p:txBody>
          <a:bodyPr/>
          <a:lstStyle/>
          <a:p>
            <a:endParaRPr lang="en-US"/>
          </a:p>
        </p:txBody>
      </p:sp>
      <p:sp>
        <p:nvSpPr>
          <p:cNvPr id="123" name="field cell 119">
            <a:extLst>
              <a:ext uri="{FF2B5EF4-FFF2-40B4-BE49-F238E27FC236}">
                <a16:creationId xmlns:a16="http://schemas.microsoft.com/office/drawing/2014/main" id="{3652A309-7019-4566-8821-68ACFD2E7AC5}"/>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1A3F55"/>
          </a:solidFill>
          <a:ln w="0">
            <a:noFill/>
          </a:ln>
        </p:spPr>
        <p:txBody>
          <a:bodyPr/>
          <a:lstStyle/>
          <a:p>
            <a:endParaRPr lang="en-US"/>
          </a:p>
        </p:txBody>
      </p:sp>
      <p:sp>
        <p:nvSpPr>
          <p:cNvPr id="124" name="field cell 120">
            <a:extLst>
              <a:ext uri="{FF2B5EF4-FFF2-40B4-BE49-F238E27FC236}">
                <a16:creationId xmlns:a16="http://schemas.microsoft.com/office/drawing/2014/main" id="{771905FE-962F-48BA-B614-359E86464FEC}"/>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1B4F62"/>
          </a:solidFill>
          <a:ln w="0">
            <a:noFill/>
          </a:ln>
        </p:spPr>
        <p:txBody>
          <a:bodyPr/>
          <a:lstStyle/>
          <a:p>
            <a:endParaRPr lang="en-US"/>
          </a:p>
        </p:txBody>
      </p:sp>
      <p:sp>
        <p:nvSpPr>
          <p:cNvPr id="125" name="field cell 121">
            <a:extLst>
              <a:ext uri="{FF2B5EF4-FFF2-40B4-BE49-F238E27FC236}">
                <a16:creationId xmlns:a16="http://schemas.microsoft.com/office/drawing/2014/main" id="{50178DF5-4B0E-4391-8DCE-C90F6724549F}"/>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1B4B5E"/>
          </a:solidFill>
          <a:ln w="0">
            <a:noFill/>
          </a:ln>
        </p:spPr>
        <p:txBody>
          <a:bodyPr/>
          <a:lstStyle/>
          <a:p>
            <a:endParaRPr lang="en-US"/>
          </a:p>
        </p:txBody>
      </p:sp>
      <p:sp>
        <p:nvSpPr>
          <p:cNvPr id="126" name="field cell 122">
            <a:extLst>
              <a:ext uri="{FF2B5EF4-FFF2-40B4-BE49-F238E27FC236}">
                <a16:creationId xmlns:a16="http://schemas.microsoft.com/office/drawing/2014/main" id="{2756CB7E-24F3-494F-B64D-4EE0344E24E2}"/>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1A4057"/>
          </a:solidFill>
          <a:ln w="0">
            <a:noFill/>
          </a:ln>
        </p:spPr>
        <p:txBody>
          <a:bodyPr/>
          <a:lstStyle/>
          <a:p>
            <a:endParaRPr lang="en-US"/>
          </a:p>
        </p:txBody>
      </p:sp>
      <p:sp>
        <p:nvSpPr>
          <p:cNvPr id="127" name="field cell 123">
            <a:extLst>
              <a:ext uri="{FF2B5EF4-FFF2-40B4-BE49-F238E27FC236}">
                <a16:creationId xmlns:a16="http://schemas.microsoft.com/office/drawing/2014/main" id="{132CECEC-77BF-4147-8DCE-878C57EA7B38}"/>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1A3951"/>
          </a:solidFill>
          <a:ln w="0">
            <a:noFill/>
          </a:ln>
        </p:spPr>
        <p:txBody>
          <a:bodyPr/>
          <a:lstStyle/>
          <a:p>
            <a:endParaRPr lang="en-US"/>
          </a:p>
        </p:txBody>
      </p:sp>
      <p:sp>
        <p:nvSpPr>
          <p:cNvPr id="128" name="field cell 124">
            <a:extLst>
              <a:ext uri="{FF2B5EF4-FFF2-40B4-BE49-F238E27FC236}">
                <a16:creationId xmlns:a16="http://schemas.microsoft.com/office/drawing/2014/main" id="{DBEFEEB8-F507-4DC5-AD4C-DB798343DD03}"/>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1B4D60"/>
          </a:solidFill>
          <a:ln w="0">
            <a:noFill/>
          </a:ln>
        </p:spPr>
        <p:txBody>
          <a:bodyPr/>
          <a:lstStyle/>
          <a:p>
            <a:endParaRPr lang="en-US"/>
          </a:p>
        </p:txBody>
      </p:sp>
      <p:sp>
        <p:nvSpPr>
          <p:cNvPr id="129" name="field cell 125">
            <a:extLst>
              <a:ext uri="{FF2B5EF4-FFF2-40B4-BE49-F238E27FC236}">
                <a16:creationId xmlns:a16="http://schemas.microsoft.com/office/drawing/2014/main" id="{B580E791-1C1D-417B-A1E1-51145E69EC92}"/>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1A4358"/>
          </a:solidFill>
          <a:ln w="0">
            <a:noFill/>
          </a:ln>
        </p:spPr>
        <p:txBody>
          <a:bodyPr/>
          <a:lstStyle/>
          <a:p>
            <a:endParaRPr lang="en-US"/>
          </a:p>
        </p:txBody>
      </p:sp>
      <p:sp>
        <p:nvSpPr>
          <p:cNvPr id="130" name="field cell 126">
            <a:extLst>
              <a:ext uri="{FF2B5EF4-FFF2-40B4-BE49-F238E27FC236}">
                <a16:creationId xmlns:a16="http://schemas.microsoft.com/office/drawing/2014/main" id="{0F6921A2-80E5-4A1E-AE13-15074734B19F}"/>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1B4E61"/>
          </a:solidFill>
          <a:ln w="0">
            <a:noFill/>
          </a:ln>
        </p:spPr>
        <p:txBody>
          <a:bodyPr/>
          <a:lstStyle/>
          <a:p>
            <a:endParaRPr lang="en-US"/>
          </a:p>
        </p:txBody>
      </p:sp>
      <p:sp>
        <p:nvSpPr>
          <p:cNvPr id="131" name="field cell 127">
            <a:extLst>
              <a:ext uri="{FF2B5EF4-FFF2-40B4-BE49-F238E27FC236}">
                <a16:creationId xmlns:a16="http://schemas.microsoft.com/office/drawing/2014/main" id="{A48875B9-EE4F-4343-9578-8099E9C75AD2}"/>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1B465B"/>
          </a:solidFill>
          <a:ln w="0">
            <a:noFill/>
          </a:ln>
        </p:spPr>
        <p:txBody>
          <a:bodyPr/>
          <a:lstStyle/>
          <a:p>
            <a:endParaRPr lang="en-US"/>
          </a:p>
        </p:txBody>
      </p:sp>
      <p:sp>
        <p:nvSpPr>
          <p:cNvPr id="132" name="field cell 128">
            <a:extLst>
              <a:ext uri="{FF2B5EF4-FFF2-40B4-BE49-F238E27FC236}">
                <a16:creationId xmlns:a16="http://schemas.microsoft.com/office/drawing/2014/main" id="{D6B6480F-81D8-4D5D-B1F2-F5E263E58691}"/>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1A3951"/>
          </a:solidFill>
          <a:ln w="0">
            <a:noFill/>
          </a:ln>
        </p:spPr>
        <p:txBody>
          <a:bodyPr/>
          <a:lstStyle/>
          <a:p>
            <a:endParaRPr lang="en-US"/>
          </a:p>
        </p:txBody>
      </p:sp>
      <p:sp>
        <p:nvSpPr>
          <p:cNvPr id="133" name="field cell 129">
            <a:extLst>
              <a:ext uri="{FF2B5EF4-FFF2-40B4-BE49-F238E27FC236}">
                <a16:creationId xmlns:a16="http://schemas.microsoft.com/office/drawing/2014/main" id="{A292FEC5-317F-4D4B-A021-FA109ABA196C}"/>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19334C"/>
          </a:solidFill>
          <a:ln w="0">
            <a:noFill/>
          </a:ln>
        </p:spPr>
        <p:txBody>
          <a:bodyPr/>
          <a:lstStyle/>
          <a:p>
            <a:endParaRPr lang="en-US"/>
          </a:p>
        </p:txBody>
      </p:sp>
      <p:sp>
        <p:nvSpPr>
          <p:cNvPr id="134" name="field cell 130">
            <a:extLst>
              <a:ext uri="{FF2B5EF4-FFF2-40B4-BE49-F238E27FC236}">
                <a16:creationId xmlns:a16="http://schemas.microsoft.com/office/drawing/2014/main" id="{E5E9802B-7550-4AE6-9F9A-CE47922F779B}"/>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1A4358"/>
          </a:solidFill>
          <a:ln w="0">
            <a:noFill/>
          </a:ln>
        </p:spPr>
        <p:txBody>
          <a:bodyPr/>
          <a:lstStyle/>
          <a:p>
            <a:endParaRPr lang="en-US"/>
          </a:p>
        </p:txBody>
      </p:sp>
      <p:sp>
        <p:nvSpPr>
          <p:cNvPr id="135" name="field cell 131">
            <a:extLst>
              <a:ext uri="{FF2B5EF4-FFF2-40B4-BE49-F238E27FC236}">
                <a16:creationId xmlns:a16="http://schemas.microsoft.com/office/drawing/2014/main" id="{E65DB8D5-16EC-466A-B552-3B70FC44440C}"/>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1A4358"/>
          </a:solidFill>
          <a:ln w="0">
            <a:noFill/>
          </a:ln>
        </p:spPr>
        <p:txBody>
          <a:bodyPr/>
          <a:lstStyle/>
          <a:p>
            <a:endParaRPr lang="en-US"/>
          </a:p>
        </p:txBody>
      </p:sp>
      <p:sp>
        <p:nvSpPr>
          <p:cNvPr id="136" name="field cell 132">
            <a:extLst>
              <a:ext uri="{FF2B5EF4-FFF2-40B4-BE49-F238E27FC236}">
                <a16:creationId xmlns:a16="http://schemas.microsoft.com/office/drawing/2014/main" id="{47D17421-4704-46CF-A8B4-ACDB5E13FE1D}"/>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1A3850"/>
          </a:solidFill>
          <a:ln w="0">
            <a:noFill/>
          </a:ln>
        </p:spPr>
        <p:txBody>
          <a:bodyPr/>
          <a:lstStyle/>
          <a:p>
            <a:endParaRPr lang="en-US"/>
          </a:p>
        </p:txBody>
      </p:sp>
      <p:sp>
        <p:nvSpPr>
          <p:cNvPr id="137" name="field cell 133">
            <a:extLst>
              <a:ext uri="{FF2B5EF4-FFF2-40B4-BE49-F238E27FC236}">
                <a16:creationId xmlns:a16="http://schemas.microsoft.com/office/drawing/2014/main" id="{FF001575-A0E6-49C8-908C-18BF774E1D3C}"/>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19314A"/>
          </a:solidFill>
          <a:ln w="0">
            <a:noFill/>
          </a:ln>
        </p:spPr>
        <p:txBody>
          <a:bodyPr/>
          <a:lstStyle/>
          <a:p>
            <a:endParaRPr lang="en-US"/>
          </a:p>
        </p:txBody>
      </p:sp>
      <p:sp>
        <p:nvSpPr>
          <p:cNvPr id="138" name="field cell 134">
            <a:extLst>
              <a:ext uri="{FF2B5EF4-FFF2-40B4-BE49-F238E27FC236}">
                <a16:creationId xmlns:a16="http://schemas.microsoft.com/office/drawing/2014/main" id="{7501D823-E2ED-4AAF-8441-C2567A406E6A}"/>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192C46"/>
          </a:solidFill>
          <a:ln w="0">
            <a:noFill/>
          </a:ln>
        </p:spPr>
        <p:txBody>
          <a:bodyPr/>
          <a:lstStyle/>
          <a:p>
            <a:endParaRPr lang="en-US"/>
          </a:p>
        </p:txBody>
      </p:sp>
      <p:sp>
        <p:nvSpPr>
          <p:cNvPr id="139" name="field cell 135">
            <a:extLst>
              <a:ext uri="{FF2B5EF4-FFF2-40B4-BE49-F238E27FC236}">
                <a16:creationId xmlns:a16="http://schemas.microsoft.com/office/drawing/2014/main" id="{D81B6F7F-0460-4484-8E2D-1A5001BD57B2}"/>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192C47"/>
          </a:solidFill>
          <a:ln w="0">
            <a:noFill/>
          </a:ln>
        </p:spPr>
        <p:txBody>
          <a:bodyPr/>
          <a:lstStyle/>
          <a:p>
            <a:endParaRPr lang="en-US"/>
          </a:p>
        </p:txBody>
      </p:sp>
      <p:sp>
        <p:nvSpPr>
          <p:cNvPr id="140" name="field cell 136">
            <a:extLst>
              <a:ext uri="{FF2B5EF4-FFF2-40B4-BE49-F238E27FC236}">
                <a16:creationId xmlns:a16="http://schemas.microsoft.com/office/drawing/2014/main" id="{F68276C0-B4DE-4B32-92E7-82FC53D7E6A8}"/>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1A374F"/>
          </a:solidFill>
          <a:ln w="0">
            <a:noFill/>
          </a:ln>
        </p:spPr>
        <p:txBody>
          <a:bodyPr/>
          <a:lstStyle/>
          <a:p>
            <a:endParaRPr lang="en-US"/>
          </a:p>
        </p:txBody>
      </p:sp>
      <p:sp>
        <p:nvSpPr>
          <p:cNvPr id="141" name="field cell 137">
            <a:extLst>
              <a:ext uri="{FF2B5EF4-FFF2-40B4-BE49-F238E27FC236}">
                <a16:creationId xmlns:a16="http://schemas.microsoft.com/office/drawing/2014/main" id="{96423582-BACD-4531-A8A1-0DCCDF21F7F2}"/>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1A344D"/>
          </a:solidFill>
          <a:ln w="0">
            <a:noFill/>
          </a:ln>
        </p:spPr>
        <p:txBody>
          <a:bodyPr/>
          <a:lstStyle/>
          <a:p>
            <a:endParaRPr lang="en-US"/>
          </a:p>
        </p:txBody>
      </p:sp>
      <p:sp>
        <p:nvSpPr>
          <p:cNvPr id="142" name="field cell 138">
            <a:extLst>
              <a:ext uri="{FF2B5EF4-FFF2-40B4-BE49-F238E27FC236}">
                <a16:creationId xmlns:a16="http://schemas.microsoft.com/office/drawing/2014/main" id="{D11B4442-90AC-4E11-B396-1FF4B640A2D1}"/>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1A364E"/>
          </a:solidFill>
          <a:ln w="0">
            <a:noFill/>
          </a:ln>
        </p:spPr>
        <p:txBody>
          <a:bodyPr/>
          <a:lstStyle/>
          <a:p>
            <a:endParaRPr lang="en-US"/>
          </a:p>
        </p:txBody>
      </p:sp>
      <p:sp>
        <p:nvSpPr>
          <p:cNvPr id="143" name="field cell 139">
            <a:extLst>
              <a:ext uri="{FF2B5EF4-FFF2-40B4-BE49-F238E27FC236}">
                <a16:creationId xmlns:a16="http://schemas.microsoft.com/office/drawing/2014/main" id="{261AA74B-9EE2-442A-8F6D-405CDCBA3D90}"/>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19324B"/>
          </a:solidFill>
          <a:ln w="0">
            <a:noFill/>
          </a:ln>
        </p:spPr>
        <p:txBody>
          <a:bodyPr/>
          <a:lstStyle/>
          <a:p>
            <a:endParaRPr lang="en-US"/>
          </a:p>
        </p:txBody>
      </p:sp>
      <p:sp>
        <p:nvSpPr>
          <p:cNvPr id="144" name="field cell 140">
            <a:extLst>
              <a:ext uri="{FF2B5EF4-FFF2-40B4-BE49-F238E27FC236}">
                <a16:creationId xmlns:a16="http://schemas.microsoft.com/office/drawing/2014/main" id="{D8AE6585-B25E-48B5-A46B-77E4AE91ED1A}"/>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145" name="field cell 141">
            <a:extLst>
              <a:ext uri="{FF2B5EF4-FFF2-40B4-BE49-F238E27FC236}">
                <a16:creationId xmlns:a16="http://schemas.microsoft.com/office/drawing/2014/main" id="{7186AD51-74EB-434F-8D8E-D34C4610D537}"/>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192C47"/>
          </a:solidFill>
          <a:ln w="0">
            <a:noFill/>
          </a:ln>
        </p:spPr>
        <p:txBody>
          <a:bodyPr/>
          <a:lstStyle/>
          <a:p>
            <a:endParaRPr lang="en-US"/>
          </a:p>
        </p:txBody>
      </p:sp>
      <p:sp>
        <p:nvSpPr>
          <p:cNvPr id="146" name="field cell 142">
            <a:extLst>
              <a:ext uri="{FF2B5EF4-FFF2-40B4-BE49-F238E27FC236}">
                <a16:creationId xmlns:a16="http://schemas.microsoft.com/office/drawing/2014/main" id="{18B6BD4A-9EE4-4FFA-B151-FC8979EE6F66}"/>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1B455A"/>
          </a:solidFill>
          <a:ln w="0">
            <a:noFill/>
          </a:ln>
        </p:spPr>
        <p:txBody>
          <a:bodyPr/>
          <a:lstStyle/>
          <a:p>
            <a:endParaRPr lang="en-US"/>
          </a:p>
        </p:txBody>
      </p:sp>
      <p:sp>
        <p:nvSpPr>
          <p:cNvPr id="147" name="field cell 143">
            <a:extLst>
              <a:ext uri="{FF2B5EF4-FFF2-40B4-BE49-F238E27FC236}">
                <a16:creationId xmlns:a16="http://schemas.microsoft.com/office/drawing/2014/main" id="{79A40079-0CD2-4977-9C67-910F20F38B78}"/>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1B4459"/>
          </a:solidFill>
          <a:ln w="0">
            <a:noFill/>
          </a:ln>
        </p:spPr>
        <p:txBody>
          <a:bodyPr/>
          <a:lstStyle/>
          <a:p>
            <a:endParaRPr lang="en-US"/>
          </a:p>
        </p:txBody>
      </p:sp>
      <p:sp>
        <p:nvSpPr>
          <p:cNvPr id="148" name="field cell 144">
            <a:extLst>
              <a:ext uri="{FF2B5EF4-FFF2-40B4-BE49-F238E27FC236}">
                <a16:creationId xmlns:a16="http://schemas.microsoft.com/office/drawing/2014/main" id="{66E7BABC-B469-4A79-9C6C-47DDAF8A142C}"/>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1A3850"/>
          </a:solidFill>
          <a:ln w="0">
            <a:noFill/>
          </a:ln>
        </p:spPr>
        <p:txBody>
          <a:bodyPr/>
          <a:lstStyle/>
          <a:p>
            <a:endParaRPr lang="en-US"/>
          </a:p>
        </p:txBody>
      </p:sp>
      <p:sp>
        <p:nvSpPr>
          <p:cNvPr id="149" name="field cell 145">
            <a:extLst>
              <a:ext uri="{FF2B5EF4-FFF2-40B4-BE49-F238E27FC236}">
                <a16:creationId xmlns:a16="http://schemas.microsoft.com/office/drawing/2014/main" id="{B0AAC22D-2C84-493F-A341-FACB17E8537F}"/>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19314A"/>
          </a:solidFill>
          <a:ln w="0">
            <a:noFill/>
          </a:ln>
        </p:spPr>
        <p:txBody>
          <a:bodyPr/>
          <a:lstStyle/>
          <a:p>
            <a:endParaRPr lang="en-US"/>
          </a:p>
        </p:txBody>
      </p:sp>
      <p:sp>
        <p:nvSpPr>
          <p:cNvPr id="150" name="field cell 146">
            <a:extLst>
              <a:ext uri="{FF2B5EF4-FFF2-40B4-BE49-F238E27FC236}">
                <a16:creationId xmlns:a16="http://schemas.microsoft.com/office/drawing/2014/main" id="{1B2D0234-CAF9-43EE-A9B2-7D6BDD15C3A5}"/>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1B5062"/>
          </a:solidFill>
          <a:ln w="0">
            <a:noFill/>
          </a:ln>
        </p:spPr>
        <p:txBody>
          <a:bodyPr/>
          <a:lstStyle/>
          <a:p>
            <a:endParaRPr lang="en-US"/>
          </a:p>
        </p:txBody>
      </p:sp>
      <p:sp>
        <p:nvSpPr>
          <p:cNvPr id="151" name="field cell 147">
            <a:extLst>
              <a:ext uri="{FF2B5EF4-FFF2-40B4-BE49-F238E27FC236}">
                <a16:creationId xmlns:a16="http://schemas.microsoft.com/office/drawing/2014/main" id="{194DC008-1CB6-4911-9937-9AF61C2E3773}"/>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1B5365"/>
          </a:solidFill>
          <a:ln w="0">
            <a:noFill/>
          </a:ln>
        </p:spPr>
        <p:txBody>
          <a:bodyPr/>
          <a:lstStyle/>
          <a:p>
            <a:endParaRPr lang="en-US"/>
          </a:p>
        </p:txBody>
      </p:sp>
      <p:sp>
        <p:nvSpPr>
          <p:cNvPr id="152" name="field cell 148">
            <a:extLst>
              <a:ext uri="{FF2B5EF4-FFF2-40B4-BE49-F238E27FC236}">
                <a16:creationId xmlns:a16="http://schemas.microsoft.com/office/drawing/2014/main" id="{160009A7-603F-4567-8673-1B1D0E1308FE}"/>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1A4258"/>
          </a:solidFill>
          <a:ln w="0">
            <a:noFill/>
          </a:ln>
        </p:spPr>
        <p:txBody>
          <a:bodyPr/>
          <a:lstStyle/>
          <a:p>
            <a:endParaRPr lang="en-US"/>
          </a:p>
        </p:txBody>
      </p:sp>
      <p:sp>
        <p:nvSpPr>
          <p:cNvPr id="153" name="field cell 149">
            <a:extLst>
              <a:ext uri="{FF2B5EF4-FFF2-40B4-BE49-F238E27FC236}">
                <a16:creationId xmlns:a16="http://schemas.microsoft.com/office/drawing/2014/main" id="{C7BBFA53-D4AC-4805-AB1F-658F96A0505A}"/>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1A3C53"/>
          </a:solidFill>
          <a:ln w="0">
            <a:noFill/>
          </a:ln>
        </p:spPr>
        <p:txBody>
          <a:bodyPr/>
          <a:lstStyle/>
          <a:p>
            <a:endParaRPr lang="en-US"/>
          </a:p>
        </p:txBody>
      </p:sp>
      <p:sp>
        <p:nvSpPr>
          <p:cNvPr id="154" name="field cell 150">
            <a:extLst>
              <a:ext uri="{FF2B5EF4-FFF2-40B4-BE49-F238E27FC236}">
                <a16:creationId xmlns:a16="http://schemas.microsoft.com/office/drawing/2014/main" id="{381AADCE-C3FF-4865-8033-368DFDD32D04}"/>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1A4359"/>
          </a:solidFill>
          <a:ln w="0">
            <a:noFill/>
          </a:ln>
        </p:spPr>
        <p:txBody>
          <a:bodyPr/>
          <a:lstStyle/>
          <a:p>
            <a:endParaRPr lang="en-US"/>
          </a:p>
        </p:txBody>
      </p:sp>
      <p:sp>
        <p:nvSpPr>
          <p:cNvPr id="155" name="field cell 151">
            <a:extLst>
              <a:ext uri="{FF2B5EF4-FFF2-40B4-BE49-F238E27FC236}">
                <a16:creationId xmlns:a16="http://schemas.microsoft.com/office/drawing/2014/main" id="{71D8D8E9-7ECC-400B-B4AD-9855814C3945}"/>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1A3E55"/>
          </a:solidFill>
          <a:ln w="0">
            <a:noFill/>
          </a:ln>
        </p:spPr>
        <p:txBody>
          <a:bodyPr/>
          <a:lstStyle/>
          <a:p>
            <a:endParaRPr lang="en-US"/>
          </a:p>
        </p:txBody>
      </p:sp>
      <p:sp>
        <p:nvSpPr>
          <p:cNvPr id="156" name="field cell 152">
            <a:extLst>
              <a:ext uri="{FF2B5EF4-FFF2-40B4-BE49-F238E27FC236}">
                <a16:creationId xmlns:a16="http://schemas.microsoft.com/office/drawing/2014/main" id="{0DF7939D-AA02-4B5E-BA07-3F674FEAE7F6}"/>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1C6170"/>
          </a:solidFill>
          <a:ln w="0">
            <a:noFill/>
          </a:ln>
        </p:spPr>
        <p:txBody>
          <a:bodyPr/>
          <a:lstStyle/>
          <a:p>
            <a:endParaRPr lang="en-US"/>
          </a:p>
        </p:txBody>
      </p:sp>
      <p:sp>
        <p:nvSpPr>
          <p:cNvPr id="157" name="field cell 153">
            <a:extLst>
              <a:ext uri="{FF2B5EF4-FFF2-40B4-BE49-F238E27FC236}">
                <a16:creationId xmlns:a16="http://schemas.microsoft.com/office/drawing/2014/main" id="{650DF2D9-3AED-47B4-B831-2CDC481BF84B}"/>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1C5C6B"/>
          </a:solidFill>
          <a:ln w="0">
            <a:noFill/>
          </a:ln>
        </p:spPr>
        <p:txBody>
          <a:bodyPr/>
          <a:lstStyle/>
          <a:p>
            <a:endParaRPr lang="en-US"/>
          </a:p>
        </p:txBody>
      </p:sp>
      <p:sp>
        <p:nvSpPr>
          <p:cNvPr id="158" name="field cell 154">
            <a:extLst>
              <a:ext uri="{FF2B5EF4-FFF2-40B4-BE49-F238E27FC236}">
                <a16:creationId xmlns:a16="http://schemas.microsoft.com/office/drawing/2014/main" id="{DB30A880-8A37-4042-90FF-3388BD09BAD8}"/>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1B4E61"/>
          </a:solidFill>
          <a:ln w="0">
            <a:noFill/>
          </a:ln>
        </p:spPr>
        <p:txBody>
          <a:bodyPr/>
          <a:lstStyle/>
          <a:p>
            <a:endParaRPr lang="en-US"/>
          </a:p>
        </p:txBody>
      </p:sp>
      <p:sp>
        <p:nvSpPr>
          <p:cNvPr id="159" name="field cell 155">
            <a:extLst>
              <a:ext uri="{FF2B5EF4-FFF2-40B4-BE49-F238E27FC236}">
                <a16:creationId xmlns:a16="http://schemas.microsoft.com/office/drawing/2014/main" id="{043AD501-C1F6-49EB-9AD5-B52356A78456}"/>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1B4B5E"/>
          </a:solidFill>
          <a:ln w="0">
            <a:noFill/>
          </a:ln>
        </p:spPr>
        <p:txBody>
          <a:bodyPr/>
          <a:lstStyle/>
          <a:p>
            <a:endParaRPr lang="en-US"/>
          </a:p>
        </p:txBody>
      </p:sp>
      <p:sp>
        <p:nvSpPr>
          <p:cNvPr id="160" name="field cell 156">
            <a:extLst>
              <a:ext uri="{FF2B5EF4-FFF2-40B4-BE49-F238E27FC236}">
                <a16:creationId xmlns:a16="http://schemas.microsoft.com/office/drawing/2014/main" id="{3AD84A85-A4D3-4EF3-B170-06B5C549306E}"/>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1B4459"/>
          </a:solidFill>
          <a:ln w="0">
            <a:noFill/>
          </a:ln>
        </p:spPr>
        <p:txBody>
          <a:bodyPr/>
          <a:lstStyle/>
          <a:p>
            <a:endParaRPr lang="en-US"/>
          </a:p>
        </p:txBody>
      </p:sp>
      <p:sp>
        <p:nvSpPr>
          <p:cNvPr id="161" name="field cell 157">
            <a:extLst>
              <a:ext uri="{FF2B5EF4-FFF2-40B4-BE49-F238E27FC236}">
                <a16:creationId xmlns:a16="http://schemas.microsoft.com/office/drawing/2014/main" id="{8AAD8089-F34B-4D7B-A0CC-E7A3F4391F1C}"/>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1A3C53"/>
          </a:solidFill>
          <a:ln w="0">
            <a:noFill/>
          </a:ln>
        </p:spPr>
        <p:txBody>
          <a:bodyPr/>
          <a:lstStyle/>
          <a:p>
            <a:endParaRPr lang="en-US"/>
          </a:p>
        </p:txBody>
      </p:sp>
      <p:sp>
        <p:nvSpPr>
          <p:cNvPr id="162" name="field cell 158">
            <a:extLst>
              <a:ext uri="{FF2B5EF4-FFF2-40B4-BE49-F238E27FC236}">
                <a16:creationId xmlns:a16="http://schemas.microsoft.com/office/drawing/2014/main" id="{388E8B6E-192F-4FE1-AAD1-2B4E29BA9F90}"/>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1B4459"/>
          </a:solidFill>
          <a:ln w="0">
            <a:noFill/>
          </a:ln>
        </p:spPr>
        <p:txBody>
          <a:bodyPr/>
          <a:lstStyle/>
          <a:p>
            <a:endParaRPr lang="en-US"/>
          </a:p>
        </p:txBody>
      </p:sp>
      <p:sp>
        <p:nvSpPr>
          <p:cNvPr id="163" name="field cell 159">
            <a:extLst>
              <a:ext uri="{FF2B5EF4-FFF2-40B4-BE49-F238E27FC236}">
                <a16:creationId xmlns:a16="http://schemas.microsoft.com/office/drawing/2014/main" id="{025CBD76-1049-47C6-88C8-679BB1CE6072}"/>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1A3B52"/>
          </a:solidFill>
          <a:ln w="0">
            <a:noFill/>
          </a:ln>
        </p:spPr>
        <p:txBody>
          <a:bodyPr/>
          <a:lstStyle/>
          <a:p>
            <a:endParaRPr lang="en-US"/>
          </a:p>
        </p:txBody>
      </p:sp>
      <p:sp>
        <p:nvSpPr>
          <p:cNvPr id="164" name="field cell 160">
            <a:extLst>
              <a:ext uri="{FF2B5EF4-FFF2-40B4-BE49-F238E27FC236}">
                <a16:creationId xmlns:a16="http://schemas.microsoft.com/office/drawing/2014/main" id="{43C53AA5-8E0D-4C90-AA6A-EF7F082E4A52}"/>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1A374F"/>
          </a:solidFill>
          <a:ln w="0">
            <a:noFill/>
          </a:ln>
        </p:spPr>
        <p:txBody>
          <a:bodyPr/>
          <a:lstStyle/>
          <a:p>
            <a:endParaRPr lang="en-US"/>
          </a:p>
        </p:txBody>
      </p:sp>
      <p:sp>
        <p:nvSpPr>
          <p:cNvPr id="165" name="field cell 161">
            <a:extLst>
              <a:ext uri="{FF2B5EF4-FFF2-40B4-BE49-F238E27FC236}">
                <a16:creationId xmlns:a16="http://schemas.microsoft.com/office/drawing/2014/main" id="{43A4A37E-3853-47B2-977F-03128BFE2EE5}"/>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1A3850"/>
          </a:solidFill>
          <a:ln w="0">
            <a:noFill/>
          </a:ln>
        </p:spPr>
        <p:txBody>
          <a:bodyPr/>
          <a:lstStyle/>
          <a:p>
            <a:endParaRPr lang="en-US"/>
          </a:p>
        </p:txBody>
      </p:sp>
      <p:sp>
        <p:nvSpPr>
          <p:cNvPr id="166" name="field cell 162">
            <a:extLst>
              <a:ext uri="{FF2B5EF4-FFF2-40B4-BE49-F238E27FC236}">
                <a16:creationId xmlns:a16="http://schemas.microsoft.com/office/drawing/2014/main" id="{4D624CAD-775E-4040-BE6C-FB09BAD305A4}"/>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1A3951"/>
          </a:solidFill>
          <a:ln w="0">
            <a:noFill/>
          </a:ln>
        </p:spPr>
        <p:txBody>
          <a:bodyPr/>
          <a:lstStyle/>
          <a:p>
            <a:endParaRPr lang="en-US"/>
          </a:p>
        </p:txBody>
      </p:sp>
      <p:sp>
        <p:nvSpPr>
          <p:cNvPr id="167" name="field cell 163">
            <a:extLst>
              <a:ext uri="{FF2B5EF4-FFF2-40B4-BE49-F238E27FC236}">
                <a16:creationId xmlns:a16="http://schemas.microsoft.com/office/drawing/2014/main" id="{F8D2A8CD-ABEC-4C6D-8BD0-04C0F69130C6}"/>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1A374F"/>
          </a:solidFill>
          <a:ln w="0">
            <a:noFill/>
          </a:ln>
        </p:spPr>
        <p:txBody>
          <a:bodyPr/>
          <a:lstStyle/>
          <a:p>
            <a:endParaRPr lang="en-US"/>
          </a:p>
        </p:txBody>
      </p:sp>
      <p:sp>
        <p:nvSpPr>
          <p:cNvPr id="168" name="field cell 164">
            <a:extLst>
              <a:ext uri="{FF2B5EF4-FFF2-40B4-BE49-F238E27FC236}">
                <a16:creationId xmlns:a16="http://schemas.microsoft.com/office/drawing/2014/main" id="{9B419831-8994-4E59-A676-B3F04B08C7C1}"/>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19334C"/>
          </a:solidFill>
          <a:ln w="0">
            <a:noFill/>
          </a:ln>
        </p:spPr>
        <p:txBody>
          <a:bodyPr/>
          <a:lstStyle/>
          <a:p>
            <a:endParaRPr lang="en-US"/>
          </a:p>
        </p:txBody>
      </p:sp>
      <p:sp>
        <p:nvSpPr>
          <p:cNvPr id="169" name="field cell 165">
            <a:extLst>
              <a:ext uri="{FF2B5EF4-FFF2-40B4-BE49-F238E27FC236}">
                <a16:creationId xmlns:a16="http://schemas.microsoft.com/office/drawing/2014/main" id="{ABDA8727-812F-4C04-B41E-8D85E5031F1F}"/>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1A364E"/>
          </a:solidFill>
          <a:ln w="0">
            <a:noFill/>
          </a:ln>
        </p:spPr>
        <p:txBody>
          <a:bodyPr/>
          <a:lstStyle/>
          <a:p>
            <a:endParaRPr lang="en-US"/>
          </a:p>
        </p:txBody>
      </p:sp>
      <p:sp>
        <p:nvSpPr>
          <p:cNvPr id="170" name="field cell 166">
            <a:extLst>
              <a:ext uri="{FF2B5EF4-FFF2-40B4-BE49-F238E27FC236}">
                <a16:creationId xmlns:a16="http://schemas.microsoft.com/office/drawing/2014/main" id="{7F059A3E-AE09-4A1D-BBDC-821025899DC1}"/>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1A3850"/>
          </a:solidFill>
          <a:ln w="0">
            <a:noFill/>
          </a:ln>
        </p:spPr>
        <p:txBody>
          <a:bodyPr/>
          <a:lstStyle/>
          <a:p>
            <a:endParaRPr lang="en-US"/>
          </a:p>
        </p:txBody>
      </p:sp>
      <p:sp>
        <p:nvSpPr>
          <p:cNvPr id="171" name="field cell 167">
            <a:extLst>
              <a:ext uri="{FF2B5EF4-FFF2-40B4-BE49-F238E27FC236}">
                <a16:creationId xmlns:a16="http://schemas.microsoft.com/office/drawing/2014/main" id="{D3BD307F-B2DF-49C0-B93A-65215F7C37EF}"/>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1A364F"/>
          </a:solidFill>
          <a:ln w="0">
            <a:noFill/>
          </a:ln>
        </p:spPr>
        <p:txBody>
          <a:bodyPr/>
          <a:lstStyle/>
          <a:p>
            <a:endParaRPr lang="en-US"/>
          </a:p>
        </p:txBody>
      </p:sp>
      <p:sp>
        <p:nvSpPr>
          <p:cNvPr id="172" name="field cell 168">
            <a:extLst>
              <a:ext uri="{FF2B5EF4-FFF2-40B4-BE49-F238E27FC236}">
                <a16:creationId xmlns:a16="http://schemas.microsoft.com/office/drawing/2014/main" id="{A74D002B-00EE-464A-B3EC-D9096872191D}"/>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192F49"/>
          </a:solidFill>
          <a:ln w="0">
            <a:noFill/>
          </a:ln>
        </p:spPr>
        <p:txBody>
          <a:bodyPr/>
          <a:lstStyle/>
          <a:p>
            <a:endParaRPr lang="en-US"/>
          </a:p>
        </p:txBody>
      </p:sp>
      <p:sp>
        <p:nvSpPr>
          <p:cNvPr id="173" name="field cell 169">
            <a:extLst>
              <a:ext uri="{FF2B5EF4-FFF2-40B4-BE49-F238E27FC236}">
                <a16:creationId xmlns:a16="http://schemas.microsoft.com/office/drawing/2014/main" id="{57886FEA-630A-47BC-8D53-86336D7C86D4}"/>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192C47"/>
          </a:solidFill>
          <a:ln w="0">
            <a:noFill/>
          </a:ln>
        </p:spPr>
        <p:txBody>
          <a:bodyPr/>
          <a:lstStyle/>
          <a:p>
            <a:endParaRPr lang="en-US"/>
          </a:p>
        </p:txBody>
      </p:sp>
      <p:sp>
        <p:nvSpPr>
          <p:cNvPr id="174" name="field cell 170">
            <a:extLst>
              <a:ext uri="{FF2B5EF4-FFF2-40B4-BE49-F238E27FC236}">
                <a16:creationId xmlns:a16="http://schemas.microsoft.com/office/drawing/2014/main" id="{14CD464F-910F-4596-9117-24E9DF54F394}"/>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192C47"/>
          </a:solidFill>
          <a:ln w="0">
            <a:noFill/>
          </a:ln>
        </p:spPr>
        <p:txBody>
          <a:bodyPr/>
          <a:lstStyle/>
          <a:p>
            <a:endParaRPr lang="en-US"/>
          </a:p>
        </p:txBody>
      </p:sp>
      <p:sp>
        <p:nvSpPr>
          <p:cNvPr id="175" name="field cell 171">
            <a:extLst>
              <a:ext uri="{FF2B5EF4-FFF2-40B4-BE49-F238E27FC236}">
                <a16:creationId xmlns:a16="http://schemas.microsoft.com/office/drawing/2014/main" id="{D88CF9A9-392E-4D33-AC61-350EE5991C90}"/>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192F49"/>
          </a:solidFill>
          <a:ln w="0">
            <a:noFill/>
          </a:ln>
        </p:spPr>
        <p:txBody>
          <a:bodyPr/>
          <a:lstStyle/>
          <a:p>
            <a:endParaRPr lang="en-US"/>
          </a:p>
        </p:txBody>
      </p:sp>
      <p:sp>
        <p:nvSpPr>
          <p:cNvPr id="176" name="field cell 172">
            <a:extLst>
              <a:ext uri="{FF2B5EF4-FFF2-40B4-BE49-F238E27FC236}">
                <a16:creationId xmlns:a16="http://schemas.microsoft.com/office/drawing/2014/main" id="{1C8807AA-9B87-4D65-8CE8-B79257F880CB}"/>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52A3A8"/>
          </a:solidFill>
          <a:ln w="0">
            <a:noFill/>
          </a:ln>
        </p:spPr>
        <p:txBody>
          <a:bodyPr/>
          <a:lstStyle/>
          <a:p>
            <a:endParaRPr lang="en-US"/>
          </a:p>
        </p:txBody>
      </p:sp>
      <p:sp>
        <p:nvSpPr>
          <p:cNvPr id="177" name="field cell 173">
            <a:extLst>
              <a:ext uri="{FF2B5EF4-FFF2-40B4-BE49-F238E27FC236}">
                <a16:creationId xmlns:a16="http://schemas.microsoft.com/office/drawing/2014/main" id="{43A35EAB-2EED-4340-9C37-64C3E35BEA8E}"/>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1E7982"/>
          </a:solidFill>
          <a:ln w="0">
            <a:noFill/>
          </a:ln>
        </p:spPr>
        <p:txBody>
          <a:bodyPr/>
          <a:lstStyle/>
          <a:p>
            <a:endParaRPr lang="en-US"/>
          </a:p>
        </p:txBody>
      </p:sp>
      <p:sp>
        <p:nvSpPr>
          <p:cNvPr id="178" name="field cell 174">
            <a:extLst>
              <a:ext uri="{FF2B5EF4-FFF2-40B4-BE49-F238E27FC236}">
                <a16:creationId xmlns:a16="http://schemas.microsoft.com/office/drawing/2014/main" id="{EBFDDAF7-4450-4102-8A40-6E74AED23445}"/>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1C5B6A"/>
          </a:solidFill>
          <a:ln w="0">
            <a:noFill/>
          </a:ln>
        </p:spPr>
        <p:txBody>
          <a:bodyPr/>
          <a:lstStyle/>
          <a:p>
            <a:endParaRPr lang="en-US"/>
          </a:p>
        </p:txBody>
      </p:sp>
      <p:sp>
        <p:nvSpPr>
          <p:cNvPr id="179" name="field cell 175">
            <a:extLst>
              <a:ext uri="{FF2B5EF4-FFF2-40B4-BE49-F238E27FC236}">
                <a16:creationId xmlns:a16="http://schemas.microsoft.com/office/drawing/2014/main" id="{3D107AD0-A10F-4BE2-A43C-F873BB452851}"/>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1C5667"/>
          </a:solidFill>
          <a:ln w="0">
            <a:noFill/>
          </a:ln>
        </p:spPr>
        <p:txBody>
          <a:bodyPr/>
          <a:lstStyle/>
          <a:p>
            <a:endParaRPr lang="en-US"/>
          </a:p>
        </p:txBody>
      </p:sp>
      <p:sp>
        <p:nvSpPr>
          <p:cNvPr id="180" name="field cell 176">
            <a:extLst>
              <a:ext uri="{FF2B5EF4-FFF2-40B4-BE49-F238E27FC236}">
                <a16:creationId xmlns:a16="http://schemas.microsoft.com/office/drawing/2014/main" id="{E17E438D-7683-4262-ABD9-33CFC919F436}"/>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28848C"/>
          </a:solidFill>
          <a:ln w="0">
            <a:noFill/>
          </a:ln>
        </p:spPr>
        <p:txBody>
          <a:bodyPr/>
          <a:lstStyle/>
          <a:p>
            <a:endParaRPr lang="en-US"/>
          </a:p>
        </p:txBody>
      </p:sp>
      <p:sp>
        <p:nvSpPr>
          <p:cNvPr id="181" name="field cell 177">
            <a:extLst>
              <a:ext uri="{FF2B5EF4-FFF2-40B4-BE49-F238E27FC236}">
                <a16:creationId xmlns:a16="http://schemas.microsoft.com/office/drawing/2014/main" id="{E06C6521-CDD2-48F8-8B8F-4BBD1AC83616}"/>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59A8AD"/>
          </a:solidFill>
          <a:ln w="0">
            <a:noFill/>
          </a:ln>
        </p:spPr>
        <p:txBody>
          <a:bodyPr/>
          <a:lstStyle/>
          <a:p>
            <a:endParaRPr lang="en-US"/>
          </a:p>
        </p:txBody>
      </p:sp>
      <p:sp>
        <p:nvSpPr>
          <p:cNvPr id="182" name="field cell 178">
            <a:extLst>
              <a:ext uri="{FF2B5EF4-FFF2-40B4-BE49-F238E27FC236}">
                <a16:creationId xmlns:a16="http://schemas.microsoft.com/office/drawing/2014/main" id="{32A2E604-69A2-48A5-9FFF-E57BBBE0C83C}"/>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1D6976"/>
          </a:solidFill>
          <a:ln w="0">
            <a:noFill/>
          </a:ln>
        </p:spPr>
        <p:txBody>
          <a:bodyPr/>
          <a:lstStyle/>
          <a:p>
            <a:endParaRPr lang="en-US"/>
          </a:p>
        </p:txBody>
      </p:sp>
      <p:sp>
        <p:nvSpPr>
          <p:cNvPr id="183" name="field cell 179">
            <a:extLst>
              <a:ext uri="{FF2B5EF4-FFF2-40B4-BE49-F238E27FC236}">
                <a16:creationId xmlns:a16="http://schemas.microsoft.com/office/drawing/2014/main" id="{BD1B67E3-9BDD-4614-9395-A0733319B81E}"/>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1C5E6D"/>
          </a:solidFill>
          <a:ln w="0">
            <a:noFill/>
          </a:ln>
        </p:spPr>
        <p:txBody>
          <a:bodyPr/>
          <a:lstStyle/>
          <a:p>
            <a:endParaRPr lang="en-US"/>
          </a:p>
        </p:txBody>
      </p:sp>
      <p:sp>
        <p:nvSpPr>
          <p:cNvPr id="184" name="field cell 180">
            <a:extLst>
              <a:ext uri="{FF2B5EF4-FFF2-40B4-BE49-F238E27FC236}">
                <a16:creationId xmlns:a16="http://schemas.microsoft.com/office/drawing/2014/main" id="{A540D7C5-0661-44CB-98C7-296000EE8396}"/>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192E48"/>
          </a:solidFill>
          <a:ln w="0">
            <a:noFill/>
          </a:ln>
        </p:spPr>
        <p:txBody>
          <a:bodyPr/>
          <a:lstStyle/>
          <a:p>
            <a:endParaRPr lang="en-US"/>
          </a:p>
        </p:txBody>
      </p:sp>
      <p:sp>
        <p:nvSpPr>
          <p:cNvPr id="185" name="field cell 181">
            <a:extLst>
              <a:ext uri="{FF2B5EF4-FFF2-40B4-BE49-F238E27FC236}">
                <a16:creationId xmlns:a16="http://schemas.microsoft.com/office/drawing/2014/main" id="{20697294-094B-4C59-989B-BA4DF92B1359}"/>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186" name="field cell 182">
            <a:extLst>
              <a:ext uri="{FF2B5EF4-FFF2-40B4-BE49-F238E27FC236}">
                <a16:creationId xmlns:a16="http://schemas.microsoft.com/office/drawing/2014/main" id="{8270321D-494A-49CE-8445-59289DC7BDE7}"/>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1A344D"/>
          </a:solidFill>
          <a:ln w="0">
            <a:noFill/>
          </a:ln>
        </p:spPr>
        <p:txBody>
          <a:bodyPr/>
          <a:lstStyle/>
          <a:p>
            <a:endParaRPr lang="en-US"/>
          </a:p>
        </p:txBody>
      </p:sp>
      <p:sp>
        <p:nvSpPr>
          <p:cNvPr id="187" name="field cell 183">
            <a:extLst>
              <a:ext uri="{FF2B5EF4-FFF2-40B4-BE49-F238E27FC236}">
                <a16:creationId xmlns:a16="http://schemas.microsoft.com/office/drawing/2014/main" id="{2B331029-585F-4618-882D-15025B7BBFE8}"/>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19334C"/>
          </a:solidFill>
          <a:ln w="0">
            <a:noFill/>
          </a:ln>
        </p:spPr>
        <p:txBody>
          <a:bodyPr/>
          <a:lstStyle/>
          <a:p>
            <a:endParaRPr lang="en-US"/>
          </a:p>
        </p:txBody>
      </p:sp>
      <p:sp>
        <p:nvSpPr>
          <p:cNvPr id="188" name="field cell 184">
            <a:extLst>
              <a:ext uri="{FF2B5EF4-FFF2-40B4-BE49-F238E27FC236}">
                <a16:creationId xmlns:a16="http://schemas.microsoft.com/office/drawing/2014/main" id="{B1A63650-4448-4F8E-B04B-3A34824039D2}"/>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192E48"/>
          </a:solidFill>
          <a:ln w="0">
            <a:noFill/>
          </a:ln>
        </p:spPr>
        <p:txBody>
          <a:bodyPr/>
          <a:lstStyle/>
          <a:p>
            <a:endParaRPr lang="en-US"/>
          </a:p>
        </p:txBody>
      </p:sp>
      <p:sp>
        <p:nvSpPr>
          <p:cNvPr id="189" name="field cell 185">
            <a:extLst>
              <a:ext uri="{FF2B5EF4-FFF2-40B4-BE49-F238E27FC236}">
                <a16:creationId xmlns:a16="http://schemas.microsoft.com/office/drawing/2014/main" id="{BF6D2E51-E34D-4F6E-A1D8-D1DEC99B0D8D}"/>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192F49"/>
          </a:solidFill>
          <a:ln w="0">
            <a:noFill/>
          </a:ln>
        </p:spPr>
        <p:txBody>
          <a:bodyPr/>
          <a:lstStyle/>
          <a:p>
            <a:endParaRPr lang="en-US"/>
          </a:p>
        </p:txBody>
      </p:sp>
      <p:sp>
        <p:nvSpPr>
          <p:cNvPr id="190" name="field cell 186">
            <a:extLst>
              <a:ext uri="{FF2B5EF4-FFF2-40B4-BE49-F238E27FC236}">
                <a16:creationId xmlns:a16="http://schemas.microsoft.com/office/drawing/2014/main" id="{0E74A738-8E88-4092-9C27-C97189149DD7}"/>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19324B"/>
          </a:solidFill>
          <a:ln w="0">
            <a:noFill/>
          </a:ln>
        </p:spPr>
        <p:txBody>
          <a:bodyPr/>
          <a:lstStyle/>
          <a:p>
            <a:endParaRPr lang="en-US"/>
          </a:p>
        </p:txBody>
      </p:sp>
      <p:sp>
        <p:nvSpPr>
          <p:cNvPr id="191" name="field cell 187">
            <a:extLst>
              <a:ext uri="{FF2B5EF4-FFF2-40B4-BE49-F238E27FC236}">
                <a16:creationId xmlns:a16="http://schemas.microsoft.com/office/drawing/2014/main" id="{B4F297DF-5017-437E-B909-082499B4EFCC}"/>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19314A"/>
          </a:solidFill>
          <a:ln w="0">
            <a:noFill/>
          </a:ln>
        </p:spPr>
        <p:txBody>
          <a:bodyPr/>
          <a:lstStyle/>
          <a:p>
            <a:endParaRPr lang="en-US"/>
          </a:p>
        </p:txBody>
      </p:sp>
      <p:sp>
        <p:nvSpPr>
          <p:cNvPr id="192" name="field cell 188">
            <a:extLst>
              <a:ext uri="{FF2B5EF4-FFF2-40B4-BE49-F238E27FC236}">
                <a16:creationId xmlns:a16="http://schemas.microsoft.com/office/drawing/2014/main" id="{3F857845-3D6D-47FD-98B6-64A055990F01}"/>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192B46"/>
          </a:solidFill>
          <a:ln w="0">
            <a:noFill/>
          </a:ln>
        </p:spPr>
        <p:txBody>
          <a:bodyPr/>
          <a:lstStyle/>
          <a:p>
            <a:endParaRPr lang="en-US"/>
          </a:p>
        </p:txBody>
      </p:sp>
      <p:sp>
        <p:nvSpPr>
          <p:cNvPr id="193" name="field cell 189">
            <a:extLst>
              <a:ext uri="{FF2B5EF4-FFF2-40B4-BE49-F238E27FC236}">
                <a16:creationId xmlns:a16="http://schemas.microsoft.com/office/drawing/2014/main" id="{5BC0BB8B-D091-4232-B36C-58EFA851CA4F}"/>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94" name="field cell 190">
            <a:extLst>
              <a:ext uri="{FF2B5EF4-FFF2-40B4-BE49-F238E27FC236}">
                <a16:creationId xmlns:a16="http://schemas.microsoft.com/office/drawing/2014/main" id="{A546F494-E4EB-497E-8B16-3544596A3908}"/>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192B46"/>
          </a:solidFill>
          <a:ln w="0">
            <a:noFill/>
          </a:ln>
        </p:spPr>
        <p:txBody>
          <a:bodyPr/>
          <a:lstStyle/>
          <a:p>
            <a:endParaRPr lang="en-US"/>
          </a:p>
        </p:txBody>
      </p:sp>
      <p:sp>
        <p:nvSpPr>
          <p:cNvPr id="195" name="field cell 191">
            <a:extLst>
              <a:ext uri="{FF2B5EF4-FFF2-40B4-BE49-F238E27FC236}">
                <a16:creationId xmlns:a16="http://schemas.microsoft.com/office/drawing/2014/main" id="{725AB58E-0392-4DB0-9297-9CCA8F1D9180}"/>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192B46"/>
          </a:solidFill>
          <a:ln w="0">
            <a:noFill/>
          </a:ln>
        </p:spPr>
        <p:txBody>
          <a:bodyPr/>
          <a:lstStyle/>
          <a:p>
            <a:endParaRPr lang="en-US"/>
          </a:p>
        </p:txBody>
      </p:sp>
      <p:sp>
        <p:nvSpPr>
          <p:cNvPr id="196" name="field cell 192">
            <a:extLst>
              <a:ext uri="{FF2B5EF4-FFF2-40B4-BE49-F238E27FC236}">
                <a16:creationId xmlns:a16="http://schemas.microsoft.com/office/drawing/2014/main" id="{3ACF8751-63BB-4833-A7ED-A2BC61942E36}"/>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19314A"/>
          </a:solidFill>
          <a:ln w="0">
            <a:noFill/>
          </a:ln>
        </p:spPr>
        <p:txBody>
          <a:bodyPr/>
          <a:lstStyle/>
          <a:p>
            <a:endParaRPr lang="en-US"/>
          </a:p>
        </p:txBody>
      </p:sp>
      <p:sp>
        <p:nvSpPr>
          <p:cNvPr id="197" name="field cell 193">
            <a:extLst>
              <a:ext uri="{FF2B5EF4-FFF2-40B4-BE49-F238E27FC236}">
                <a16:creationId xmlns:a16="http://schemas.microsoft.com/office/drawing/2014/main" id="{C15EAB53-86EE-4728-AD21-F5C7DB2C0410}"/>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192E48"/>
          </a:solidFill>
          <a:ln w="0">
            <a:noFill/>
          </a:ln>
        </p:spPr>
        <p:txBody>
          <a:bodyPr/>
          <a:lstStyle/>
          <a:p>
            <a:endParaRPr lang="en-US"/>
          </a:p>
        </p:txBody>
      </p:sp>
      <p:sp>
        <p:nvSpPr>
          <p:cNvPr id="198" name="field cell 194">
            <a:extLst>
              <a:ext uri="{FF2B5EF4-FFF2-40B4-BE49-F238E27FC236}">
                <a16:creationId xmlns:a16="http://schemas.microsoft.com/office/drawing/2014/main" id="{EE8E4FF4-5F30-4E19-A591-8B0441DE4CB9}"/>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19304A"/>
          </a:solidFill>
          <a:ln w="0">
            <a:noFill/>
          </a:ln>
        </p:spPr>
        <p:txBody>
          <a:bodyPr/>
          <a:lstStyle/>
          <a:p>
            <a:endParaRPr lang="en-US"/>
          </a:p>
        </p:txBody>
      </p:sp>
      <p:sp>
        <p:nvSpPr>
          <p:cNvPr id="199" name="field cell 195">
            <a:extLst>
              <a:ext uri="{FF2B5EF4-FFF2-40B4-BE49-F238E27FC236}">
                <a16:creationId xmlns:a16="http://schemas.microsoft.com/office/drawing/2014/main" id="{6777588C-D6F2-4CFF-8547-A8F6B84CF40F}"/>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192D48"/>
          </a:solidFill>
          <a:ln w="0">
            <a:noFill/>
          </a:ln>
        </p:spPr>
        <p:txBody>
          <a:bodyPr/>
          <a:lstStyle/>
          <a:p>
            <a:endParaRPr lang="en-US"/>
          </a:p>
        </p:txBody>
      </p:sp>
      <p:sp>
        <p:nvSpPr>
          <p:cNvPr id="200" name="triangle">
            <a:extLst>
              <a:ext uri="{FF2B5EF4-FFF2-40B4-BE49-F238E27FC236}">
                <a16:creationId xmlns:a16="http://schemas.microsoft.com/office/drawing/2014/main" id="{DBF74896-56BE-4DBB-A2E7-89949879B225}"/>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Illum">
            <a:extLst>
              <a:ext uri="{FF2B5EF4-FFF2-40B4-BE49-F238E27FC236}">
                <a16:creationId xmlns:a16="http://schemas.microsoft.com/office/drawing/2014/main" id="{6BA479D0-DEF4-48A6-AAEF-7704C745160F}"/>
              </a:ext>
            </a:extLst>
          </p:cNvPr>
          <p:cNvSpPr>
            <a:spLocks noGrp="1"/>
          </p:cNvSpPr>
          <p:nvPr/>
        </p:nvSpPr>
        <p:spPr>
          <a:xfrm>
            <a:off x="2499813" y="4516474"/>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28A446BA-6736-43FE-B24F-35D9957CAB89}"/>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096E0B4E-EA5A-484D-92AB-2F8E88B7D607}"/>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Illum</a:t>
            </a:r>
          </a:p>
        </p:txBody>
      </p:sp>
      <p:sp>
        <p:nvSpPr>
          <p:cNvPr id="204" name="X1">
            <a:extLst>
              <a:ext uri="{FF2B5EF4-FFF2-40B4-BE49-F238E27FC236}">
                <a16:creationId xmlns:a16="http://schemas.microsoft.com/office/drawing/2014/main" id="{AE17DE2D-971D-433A-9517-C7159DE6C305}"/>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D3DF826A-E64C-4875-B78B-3A17AB14685A}"/>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13057B1D-0D1F-4D90-AB87-0B94E8666604}"/>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348F5DD6-88CD-405A-B7E2-437605BB89AE}"/>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B4EF0941-8237-4A49-BC25-E566FB449EAB}"/>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594FB102-806E-4379-844A-5A386D593451}"/>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459CC1C5-5B77-4671-A1A5-466AEF6D283B}"/>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visible explanation">
            <a:extLst>
              <a:ext uri="{FF2B5EF4-FFF2-40B4-BE49-F238E27FC236}">
                <a16:creationId xmlns:a16="http://schemas.microsoft.com/office/drawing/2014/main" id="{67ED3B1D-0728-4C1A-A60F-6CE9B44E0BAC}"/>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illumination maximum is unique.</a:t>
            </a:r>
          </a:p>
          <a:p>
            <a:pPr>
              <a:defRPr sz="2100" b="0">
                <a:solidFill>
                  <a:srgbClr val="13283C"/>
                </a:solidFill>
                <a:latin typeface="Arial"/>
                <a:ea typeface="Arial"/>
                <a:cs typeface="Arial"/>
              </a:defRPr>
            </a:pPr>
            <a:r>
              <a:rPr sz="2100" b="0">
                <a:solidFill>
                  <a:srgbClr val="13283C"/>
                </a:solidFill>
                <a:latin typeface="Arial"/>
                <a:ea typeface="Arial"/>
                <a:cs typeface="Arial"/>
              </a:rPr>
              <a:t>Repeated numerical witnesses show negative vertex response.</a:t>
            </a:r>
          </a:p>
        </p:txBody>
      </p:sp>
      <p:sp>
        <p:nvSpPr>
          <p:cNvPr id="212" name="governing equation">
            <a:extLst>
              <a:ext uri="{FF2B5EF4-FFF2-40B4-BE49-F238E27FC236}">
                <a16:creationId xmlns:a16="http://schemas.microsoft.com/office/drawing/2014/main" id="{BAB44C7D-66CD-41B4-88CD-DAF3D2920D3B}"/>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m:rPr>
                      <m:sty m:val="p"/>
                    </m:rPr>
                    <a:rPr lang="en-US" sz="2200" b="0">
                      <a:solidFill>
                        <a:srgbClr val="116B70"/>
                      </a:solidFill>
                      <a:latin typeface="Cambria Math"/>
                    </a:rPr>
                    <m:t xml:space="preserve">∇</m:t>
                  </m:r>
                  <m:r>
                    <m:rPr>
                      <m:scr m:val="script"/>
                    </m:rPr>
                    <a:rPr lang="en-US" sz="2200" b="0">
                      <a:solidFill>
                        <a:srgbClr val="116B70"/>
                      </a:solidFill>
                      <a:latin typeface="Cambria Math"/>
                    </a:rPr>
                    <m:t xml:space="preserve">I</m:t>
                  </m:r>
                  <m:r>
                    <a:rPr lang="en-US" sz="2200" b="0">
                      <a:solidFill>
                        <a:srgbClr val="116B70"/>
                      </a:solidFill>
                      <a:latin typeface="Cambria Math"/>
                    </a:rPr>
                    <m:t xml:space="preserve">(p)=−</m:t>
                  </m:r>
                  <m:nary>
                    <m:naryPr>
                      <m:chr m:val="∑"/>
                      <m:limLoc m:val="undOvr"/>
                      <m:grow m:val="1"/>
                      <m:subHide m:val="off"/>
                      <m:supHide m:val="on"/>
                    </m:naryPr>
                    <m:sub>
                      <m:r>
                        <a:rPr lang="en-US" sz="2200" b="0">
                          <a:solidFill>
                            <a:srgbClr val="116B70"/>
                          </a:solidFill>
                          <a:latin typeface="Cambria Math"/>
                        </a:rPr>
                        <m:t xml:space="preserve">i</m:t>
                      </m:r>
                    </m:sub>
                    <m:sup/>
                    <m:e>
                      <m:f>
                        <m:fPr>
                          <m:type m:val="bar"/>
                        </m:fPr>
                        <m:num>
                          <m:sSub>
                            <m:e>
                              <m:r>
                                <a:rPr lang="en-US" sz="2200" b="0">
                                  <a:solidFill>
                                    <a:srgbClr val="116B70"/>
                                  </a:solidFill>
                                  <a:latin typeface="Cambria Math"/>
                                </a:rPr>
                                <m:t xml:space="preserve">ω</m:t>
                              </m:r>
                            </m:e>
                            <m:sub>
                              <m:r>
                                <a:rPr lang="en-US" sz="2200" b="0">
                                  <a:solidFill>
                                    <a:srgbClr val="116B70"/>
                                  </a:solidFill>
                                  <a:latin typeface="Cambria Math"/>
                                </a:rPr>
                                <m:t xml:space="preserve">i</m:t>
                              </m:r>
                            </m:sub>
                          </m:sSub>
                          <m:r>
                            <a:rPr lang="en-US" sz="2200" b="0">
                              <a:solidFill>
                                <a:srgbClr val="116B70"/>
                              </a:solidFill>
                              <a:latin typeface="Cambria Math"/>
                            </a:rPr>
                            <m:t xml:space="preserve">(p)</m:t>
                          </m:r>
                        </m:num>
                        <m:den>
                          <m:sSub>
                            <m:e>
                              <m:r>
                                <a:rPr lang="en-US" sz="2200" b="0">
                                  <a:solidFill>
                                    <a:srgbClr val="116B70"/>
                                  </a:solidFill>
                                  <a:latin typeface="Cambria Math"/>
                                </a:rPr>
                                <m:t xml:space="preserve">d</m:t>
                              </m:r>
                            </m:e>
                            <m:sub>
                              <m:r>
                                <a:rPr lang="en-US" sz="2200" b="0">
                                  <a:solidFill>
                                    <a:srgbClr val="116B70"/>
                                  </a:solidFill>
                                  <a:latin typeface="Cambria Math"/>
                                </a:rPr>
                                <m:t xml:space="preserve">i</m:t>
                              </m:r>
                            </m:sub>
                          </m:sSub>
                          <m:r>
                            <a:rPr lang="en-US" sz="2200" b="0">
                              <a:solidFill>
                                <a:srgbClr val="116B70"/>
                              </a:solidFill>
                              <a:latin typeface="Cambria Math"/>
                            </a:rPr>
                            <m:t xml:space="preserve">(p)</m:t>
                          </m:r>
                        </m:den>
                      </m:f>
                    </m:e>
                  </m:nary>
                  <m:r>
                    <m:rPr>
                      <m:nor/>
                    </m:rPr>
                    <a:rPr lang="en-US" sz="2200" b="0">
                      <a:solidFill>
                        <a:srgbClr val="116B70"/>
                      </a:solidFill>
                      <a:latin typeface="Cambria Math"/>
                    </a:rPr>
                    <m:t xml:space="preserve"> </m:t>
                  </m:r>
                  <m:sSub>
                    <m:e>
                      <m:r>
                        <a:rPr lang="en-US" sz="2200" b="0">
                          <a:solidFill>
                            <a:srgbClr val="116B70"/>
                          </a:solidFill>
                          <a:latin typeface="Cambria Math"/>
                        </a:rPr>
                        <m:t xml:space="preserve">n</m:t>
                      </m:r>
                    </m:e>
                    <m:sub>
                      <m:r>
                        <a:rPr lang="en-US" sz="2200" b="0">
                          <a:solidFill>
                            <a:srgbClr val="116B70"/>
                          </a:solidFill>
                          <a:latin typeface="Cambria Math"/>
                        </a:rPr>
                        <m:t xml:space="preserve">i</m:t>
                      </m:r>
                    </m:sub>
                  </m:sSub>
                </m:oMath>
              </m:oMathPara>
            </a14:m>
            <a:endParaRPr lang="en-US" sz="2200"/>
          </a:p>
        </p:txBody>
      </p:sp>
      <p:sp>
        <p:nvSpPr>
          <p:cNvPr id="213" name="student question">
            <a:extLst>
              <a:ext uri="{FF2B5EF4-FFF2-40B4-BE49-F238E27FC236}">
                <a16:creationId xmlns:a16="http://schemas.microsoft.com/office/drawing/2014/main" id="{B4604B5C-3AB8-4E82-B1F5-7CF09F725924}"/>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extra work would promote this numerical failure to a certificate?</a:t>
            </a:r>
          </a:p>
        </p:txBody>
      </p:sp>
      <p:sp>
        <p:nvSpPr>
          <p:cNvPr id="214" name="text">
            <a:extLst>
              <a:ext uri="{FF2B5EF4-FFF2-40B4-BE49-F238E27FC236}">
                <a16:creationId xmlns:a16="http://schemas.microsoft.com/office/drawing/2014/main" id="{024D8D69-7B3E-4B17-908B-0B9A2B6D0F11}"/>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5" name="text">
            <a:extLst>
              <a:ext uri="{FF2B5EF4-FFF2-40B4-BE49-F238E27FC236}">
                <a16:creationId xmlns:a16="http://schemas.microsoft.com/office/drawing/2014/main" id="{FA1F8EF2-CB72-4322-8A8E-B863F310564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80</a:t>
            </a:r>
          </a:p>
        </p:txBody>
      </p:sp>
    </p:spTree>
    <p:extLst>
      <p:ext uri="{BB962C8B-B14F-4D97-AF65-F5344CB8AC3E}">
        <p14:creationId xmlns:p14="http://schemas.microsoft.com/office/powerpoint/2010/main" val="628018349"/>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6D8785A6-DDEB-4E63-AE24-7BE3F0EBCE23}"/>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F754167C-BBCB-48BC-9677-FE4F238759E0}"/>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Fresnel diffraction through a triangle</a:t>
            </a:r>
          </a:p>
        </p:txBody>
      </p:sp>
      <p:sp>
        <p:nvSpPr>
          <p:cNvPr id="3" name="line">
            <a:extLst>
              <a:ext uri="{FF2B5EF4-FFF2-40B4-BE49-F238E27FC236}">
                <a16:creationId xmlns:a16="http://schemas.microsoft.com/office/drawing/2014/main" id="{C1B18B3F-E559-4CAF-B1A9-57C5B585DC24}"/>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B877EE99-D91D-4B13-83B1-DF54830C6524}"/>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FAE80413-F5AE-4390-BB6A-83B9AB8A4C3D}"/>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944598E6-90E6-4B38-A91E-9DC6FC044076}"/>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182F97B4-D5D4-411F-B635-4F652DCEDA17}"/>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oint">
            <a:extLst>
              <a:ext uri="{FF2B5EF4-FFF2-40B4-BE49-F238E27FC236}">
                <a16:creationId xmlns:a16="http://schemas.microsoft.com/office/drawing/2014/main" id="{BD3A5544-9FDA-49F1-96C5-0E127CD6D0D2}"/>
              </a:ext>
            </a:extLst>
          </p:cNvPr>
          <p:cNvSpPr>
            <a:spLocks noGrp="1"/>
          </p:cNvSpPr>
          <p:nvPr/>
        </p:nvSpPr>
        <p:spPr>
          <a:xfrm>
            <a:off x="3314700" y="1695450"/>
            <a:ext cx="228600" cy="228600"/>
          </a:xfrm>
          <a:prstGeom prst="ellipse">
            <a:avLst/>
          </a:prstGeom>
          <a:solidFill>
            <a:srgbClr val="B17409"/>
          </a:solidFill>
          <a:ln w="19050">
            <a:solidFill>
              <a:srgbClr val="F8FAFC"/>
            </a:solidFill>
          </a:ln>
        </p:spPr>
        <p:txBody>
          <a:bodyPr/>
          <a:lstStyle/>
          <a:p>
            <a:endParaRPr lang="en-US"/>
          </a:p>
        </p:txBody>
      </p:sp>
      <p:sp>
        <p:nvSpPr>
          <p:cNvPr id="9" name="line">
            <a:extLst>
              <a:ext uri="{FF2B5EF4-FFF2-40B4-BE49-F238E27FC236}">
                <a16:creationId xmlns:a16="http://schemas.microsoft.com/office/drawing/2014/main" id="{5D6EE65F-5336-4C3C-84C4-2D184817A494}"/>
              </a:ext>
            </a:extLst>
          </p:cNvPr>
          <p:cNvSpPr>
            <a:spLocks noGrp="1"/>
          </p:cNvSpPr>
          <p:nvPr/>
        </p:nvSpPr>
        <p:spPr>
          <a:xfrm>
            <a:off x="1246188" y="1809750"/>
            <a:ext cx="2182813" cy="3952875"/>
          </a:xfrm>
          <a:custGeom>
            <a:avLst/>
            <a:gdLst/>
            <a:ahLst/>
            <a:cxnLst/>
            <a:rect l="0" t="0" r="0" b="0"/>
            <a:pathLst>
              <a:path w="2182813" h="3952875">
                <a:moveTo>
                  <a:pt x="2182813" y="0"/>
                </a:moveTo>
                <a:lnTo>
                  <a:pt x="0" y="3952875"/>
                </a:lnTo>
              </a:path>
            </a:pathLst>
          </a:custGeom>
          <a:noFill/>
          <a:ln w="19050">
            <a:solidFill>
              <a:srgbClr val="B17409"/>
            </a:solidFill>
          </a:ln>
        </p:spPr>
        <p:txBody>
          <a:bodyPr/>
          <a:lstStyle/>
          <a:p>
            <a:endParaRPr lang="en-US"/>
          </a:p>
        </p:txBody>
      </p:sp>
      <p:sp>
        <p:nvSpPr>
          <p:cNvPr id="10" name="line">
            <a:extLst>
              <a:ext uri="{FF2B5EF4-FFF2-40B4-BE49-F238E27FC236}">
                <a16:creationId xmlns:a16="http://schemas.microsoft.com/office/drawing/2014/main" id="{FFA44C24-5F8B-492C-ABB7-158BA8590963}"/>
              </a:ext>
            </a:extLst>
          </p:cNvPr>
          <p:cNvSpPr>
            <a:spLocks noGrp="1"/>
          </p:cNvSpPr>
          <p:nvPr/>
        </p:nvSpPr>
        <p:spPr>
          <a:xfrm>
            <a:off x="3429000" y="1809750"/>
            <a:ext cx="2516187" cy="3952875"/>
          </a:xfrm>
          <a:custGeom>
            <a:avLst/>
            <a:gdLst/>
            <a:ahLst/>
            <a:cxnLst/>
            <a:rect l="0" t="0" r="0" b="0"/>
            <a:pathLst>
              <a:path w="2516187" h="3952875">
                <a:moveTo>
                  <a:pt x="0" y="0"/>
                </a:moveTo>
                <a:lnTo>
                  <a:pt x="2516187" y="3952875"/>
                </a:lnTo>
              </a:path>
            </a:pathLst>
          </a:custGeom>
          <a:noFill/>
          <a:ln w="19050">
            <a:solidFill>
              <a:srgbClr val="B17409"/>
            </a:solidFill>
          </a:ln>
        </p:spPr>
        <p:txBody>
          <a:bodyPr/>
          <a:lstStyle/>
          <a:p>
            <a:endParaRPr lang="en-US"/>
          </a:p>
        </p:txBody>
      </p:sp>
      <p:sp>
        <p:nvSpPr>
          <p:cNvPr id="11" name="line">
            <a:extLst>
              <a:ext uri="{FF2B5EF4-FFF2-40B4-BE49-F238E27FC236}">
                <a16:creationId xmlns:a16="http://schemas.microsoft.com/office/drawing/2014/main" id="{1B5CA570-B0F1-4FAE-B026-250E5C17100F}"/>
              </a:ext>
            </a:extLst>
          </p:cNvPr>
          <p:cNvSpPr>
            <a:spLocks noGrp="1"/>
          </p:cNvSpPr>
          <p:nvPr/>
        </p:nvSpPr>
        <p:spPr>
          <a:xfrm>
            <a:off x="1246188" y="1809750"/>
            <a:ext cx="2182813" cy="428625"/>
          </a:xfrm>
          <a:custGeom>
            <a:avLst/>
            <a:gdLst/>
            <a:ahLst/>
            <a:cxnLst/>
            <a:rect l="0" t="0" r="0" b="0"/>
            <a:pathLst>
              <a:path w="2182813" h="428625">
                <a:moveTo>
                  <a:pt x="2182813" y="0"/>
                </a:moveTo>
                <a:lnTo>
                  <a:pt x="0" y="428625"/>
                </a:lnTo>
              </a:path>
            </a:pathLst>
          </a:custGeom>
          <a:noFill/>
          <a:ln w="19050">
            <a:solidFill>
              <a:srgbClr val="B17409"/>
            </a:solidFill>
          </a:ln>
        </p:spPr>
        <p:txBody>
          <a:bodyPr/>
          <a:lstStyle/>
          <a:p>
            <a:endParaRPr lang="en-US"/>
          </a:p>
        </p:txBody>
      </p:sp>
      <p:sp>
        <p:nvSpPr>
          <p:cNvPr id="12" name="text">
            <a:extLst>
              <a:ext uri="{FF2B5EF4-FFF2-40B4-BE49-F238E27FC236}">
                <a16:creationId xmlns:a16="http://schemas.microsoft.com/office/drawing/2014/main" id="{35F1FB2B-FF8A-4713-BA6A-6F3DA3604D4F}"/>
              </a:ext>
            </a:extLst>
          </p:cNvPr>
          <p:cNvSpPr>
            <a:spLocks noGrp="1"/>
          </p:cNvSpPr>
          <p:nvPr/>
        </p:nvSpPr>
        <p:spPr>
          <a:xfrm>
            <a:off x="1143000" y="6067425"/>
            <a:ext cx="5619750" cy="333375"/>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Coherent paths add amplitudes</a:t>
            </a:r>
          </a:p>
        </p:txBody>
      </p:sp>
      <p:sp>
        <p:nvSpPr>
          <p:cNvPr id="13" name="visible explanation">
            <a:extLst>
              <a:ext uri="{FF2B5EF4-FFF2-40B4-BE49-F238E27FC236}">
                <a16:creationId xmlns:a16="http://schemas.microsoft.com/office/drawing/2014/main" id="{8595B5E1-A14B-4600-97A1-268C62F409E1}"/>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Every aperture point contributes a complex phase.</a:t>
            </a:r>
          </a:p>
        </p:txBody>
      </p:sp>
      <p:sp>
        <p:nvSpPr>
          <p:cNvPr id="14" name="governing equation">
            <a:extLst>
              <a:ext uri="{FF2B5EF4-FFF2-40B4-BE49-F238E27FC236}">
                <a16:creationId xmlns:a16="http://schemas.microsoft.com/office/drawing/2014/main" id="{05CA5881-C321-4038-A57A-1ABD4FD325B1}"/>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000"/>
              <a:spcAft>
                <a:spcPts val="1000"/>
              </a:spcAft>
            </a:pPr>
            <a14:m xmlns:a14="http://schemas.microsoft.com/office/drawing/2010/main">
              <m:oMathPara xmlns:m="http://schemas.openxmlformats.org/officeDocument/2006/math">
                <m:oMathParaPr>
                  <m:jc m:val="left"/>
                </m:oMathParaPr>
                <m:oMath>
                  <m:sSub>
                    <m:e>
                      <m:r>
                        <a:rPr lang="en-US" sz="2000" b="0">
                          <a:solidFill>
                            <a:srgbClr val="116B70"/>
                          </a:solidFill>
                          <a:latin typeface="Cambria Math"/>
                        </a:rPr>
                        <m:t xml:space="preserve">U</m:t>
                      </m:r>
                    </m:e>
                    <m:sub>
                      <m:r>
                        <a:rPr lang="en-US" sz="2000" b="0">
                          <a:solidFill>
                            <a:srgbClr val="116B70"/>
                          </a:solidFill>
                          <a:latin typeface="Cambria Math"/>
                        </a:rPr>
                        <m:t xml:space="preserve">F</m:t>
                      </m:r>
                    </m:sub>
                  </m:sSub>
                  <m:r>
                    <a:rPr lang="en-US" sz="2000" b="0">
                      <a:solidFill>
                        <a:srgbClr val="116B70"/>
                      </a:solidFill>
                      <a:latin typeface="Cambria Math"/>
                    </a:rPr>
                    <m:t xml:space="preserve">(p)=</m:t>
                  </m:r>
                  <m:nary>
                    <m:naryPr>
                      <m:chr m:val="∫"/>
                      <m:limLoc m:val="subSup"/>
                      <m:grow m:val="1"/>
                      <m:subHide m:val="off"/>
                      <m:supHide m:val="on"/>
                    </m:naryPr>
                    <m:sub>
                      <m:r>
                        <a:rPr lang="en-US" sz="2000" b="0">
                          <a:solidFill>
                            <a:srgbClr val="116B70"/>
                          </a:solidFill>
                          <a:latin typeface="Cambria Math"/>
                        </a:rPr>
                        <m:t xml:space="preserve">T</m:t>
                      </m:r>
                    </m:sub>
                    <m:sup/>
                    <m:e>
                      <m:r>
                        <m:rPr>
                          <m:sty m:val="p"/>
                        </m:rPr>
                        <a:rPr lang="en-US" sz="2000" b="0">
                          <a:solidFill>
                            <a:srgbClr val="116B70"/>
                          </a:solidFill>
                          <a:latin typeface="Cambria Math"/>
                        </a:rPr>
                        <m:t xml:space="preserve">exp</m:t>
                      </m:r>
                      <m:r>
                        <a:rPr lang="en-US" sz="2000" b="0">
                          <a:solidFill>
                            <a:srgbClr val="116B70"/>
                          </a:solidFill>
                          <a:latin typeface="Cambria Math"/>
                        </a:rPr>
                        <m:t xml:space="preserve">⁡</m:t>
                      </m:r>
                      <m:r>
                        <m:rPr>
                          <m:nor/>
                        </m:rPr>
                        <a:rPr lang="en-US" sz="2000" b="0">
                          <a:solidFill>
                            <a:srgbClr val="116B70"/>
                          </a:solidFill>
                          <a:latin typeface="Cambria Math"/>
                        </a:rPr>
                        <m:t xml:space="preserve"> </m:t>
                      </m:r>
                    </m:e>
                  </m:nary>
                  <m:d>
                    <m:dPr>
                      <m:sepChr m:val=""/>
                    </m:dPr>
                    <m:e>
                      <m:f>
                        <m:fPr>
                          <m:type m:val="bar"/>
                        </m:fPr>
                        <m:num>
                          <m:r>
                            <a:rPr lang="en-US" sz="2000" b="0">
                              <a:solidFill>
                                <a:srgbClr val="116B70"/>
                              </a:solidFill>
                              <a:latin typeface="Cambria Math"/>
                            </a:rPr>
                            <m:t xml:space="preserve">iπF</m:t>
                          </m:r>
                          <m:r>
                            <m:rPr>
                              <m:sty m:val="p"/>
                            </m:rPr>
                            <a:rPr lang="en-US" sz="2000" b="0">
                              <a:solidFill>
                                <a:srgbClr val="116B70"/>
                              </a:solidFill>
                              <a:latin typeface="Cambria Math"/>
                            </a:rPr>
                            <m:t xml:space="preserve">∣</m:t>
                          </m:r>
                          <m:r>
                            <a:rPr lang="en-US" sz="2000" b="0">
                              <a:solidFill>
                                <a:srgbClr val="116B70"/>
                              </a:solidFill>
                              <a:latin typeface="Cambria Math"/>
                            </a:rPr>
                            <m:t xml:space="preserve">p−q</m:t>
                          </m:r>
                          <m:sSup>
                            <m:e>
                              <m:r>
                                <m:rPr>
                                  <m:sty m:val="p"/>
                                </m:rPr>
                                <a:rPr lang="en-US" sz="2000" b="0">
                                  <a:solidFill>
                                    <a:srgbClr val="116B70"/>
                                  </a:solidFill>
                                  <a:latin typeface="Cambria Math"/>
                                </a:rPr>
                                <m:t xml:space="preserve">∣</m:t>
                              </m:r>
                            </m:e>
                            <m:sup>
                              <m:r>
                                <a:rPr lang="en-US" sz="2000" b="0">
                                  <a:solidFill>
                                    <a:srgbClr val="116B70"/>
                                  </a:solidFill>
                                  <a:latin typeface="Cambria Math"/>
                                </a:rPr>
                                <m:t xml:space="preserve">2</m:t>
                              </m:r>
                            </m:sup>
                          </m:sSup>
                        </m:num>
                        <m:den>
                          <m:sSup>
                            <m:e>
                              <m:r>
                                <a:rPr lang="en-US" sz="2000" b="0">
                                  <a:solidFill>
                                    <a:srgbClr val="116B70"/>
                                  </a:solidFill>
                                  <a:latin typeface="Cambria Math"/>
                                </a:rPr>
                                <m:t xml:space="preserve">L</m:t>
                              </m:r>
                            </m:e>
                            <m:sup>
                              <m:r>
                                <a:rPr lang="en-US" sz="2000" b="0">
                                  <a:solidFill>
                                    <a:srgbClr val="116B70"/>
                                  </a:solidFill>
                                  <a:latin typeface="Cambria Math"/>
                                </a:rPr>
                                <m:t xml:space="preserve">2</m:t>
                              </m:r>
                            </m:sup>
                          </m:sSup>
                        </m:den>
                      </m:f>
                    </m:e>
                  </m:d>
                  <m:r>
                    <m:rPr>
                      <m:sty m:val="p"/>
                    </m:rPr>
                    <a:rPr lang="en-US" sz="2000" b="0">
                      <a:solidFill>
                        <a:srgbClr val="116B70"/>
                      </a:solidFill>
                      <a:latin typeface="Cambria Math"/>
                    </a:rPr>
                    <m:t xml:space="preserve">d</m:t>
                  </m:r>
                  <m:sSub>
                    <m:e>
                      <m:r>
                        <a:rPr lang="en-US" sz="2000" b="0">
                          <a:solidFill>
                            <a:srgbClr val="116B70"/>
                          </a:solidFill>
                          <a:latin typeface="Cambria Math"/>
                        </a:rPr>
                        <m:t xml:space="preserve">A</m:t>
                      </m:r>
                    </m:e>
                    <m:sub>
                      <m:r>
                        <a:rPr lang="en-US" sz="2000" b="0">
                          <a:solidFill>
                            <a:srgbClr val="116B70"/>
                          </a:solidFill>
                          <a:latin typeface="Cambria Math"/>
                        </a:rPr>
                        <m:t xml:space="preserve">q</m:t>
                      </m:r>
                    </m:sub>
                  </m:sSub>
                </m:oMath>
              </m:oMathPara>
            </a14:m>
            <a:endParaRPr lang="en-US" sz="2000"/>
          </a:p>
        </p:txBody>
      </p:sp>
      <p:sp>
        <p:nvSpPr>
          <p:cNvPr id="15" name="student question">
            <a:extLst>
              <a:ext uri="{FF2B5EF4-FFF2-40B4-BE49-F238E27FC236}">
                <a16:creationId xmlns:a16="http://schemas.microsoft.com/office/drawing/2014/main" id="{FEAB101A-0433-4C7C-8EF8-C78CAC0CE781}"/>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Why cannot we add the intensities of the aperture elements?</a:t>
            </a:r>
          </a:p>
        </p:txBody>
      </p:sp>
      <p:sp>
        <p:nvSpPr>
          <p:cNvPr id="16" name="text">
            <a:extLst>
              <a:ext uri="{FF2B5EF4-FFF2-40B4-BE49-F238E27FC236}">
                <a16:creationId xmlns:a16="http://schemas.microsoft.com/office/drawing/2014/main" id="{141A51EC-AB06-4458-9804-83C3EBA0759B}"/>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C775499D-C5FD-4AA2-86FF-BF64DAAE65A8}"/>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81</a:t>
            </a:r>
          </a:p>
        </p:txBody>
      </p:sp>
    </p:spTree>
    <p:extLst>
      <p:ext uri="{BB962C8B-B14F-4D97-AF65-F5344CB8AC3E}">
        <p14:creationId xmlns:p14="http://schemas.microsoft.com/office/powerpoint/2010/main" val="14821524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4"/>
                                        </p:tgtEl>
                                        <p:attrNameLst>
                                          <p:attrName>style.visibility</p:attrName>
                                        </p:attrNameLst>
                                      </p:cBhvr>
                                      <p:to>
                                        <p:strVal val="visible"/>
                                      </p:to>
                                    </p:set>
                                    <p:animEffect transition="in" filter="fade">
                                      <p:cBhvr additive="base">
                                        <p:cTn id="7" dur="600" fill="hold"/>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32" name="text">
            <a:extLst>
              <a:ext uri="{FF2B5EF4-FFF2-40B4-BE49-F238E27FC236}">
                <a16:creationId xmlns:a16="http://schemas.microsoft.com/office/drawing/2014/main" id="{1110F954-33C2-4983-A539-E679F8A8EAA0}"/>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0CAE5E8D-6361-4A07-8DE2-742CA8AA686E}"/>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There is no exact interior Fresnel null</a:t>
            </a:r>
          </a:p>
        </p:txBody>
      </p:sp>
      <p:sp>
        <p:nvSpPr>
          <p:cNvPr id="3" name="line">
            <a:extLst>
              <a:ext uri="{FF2B5EF4-FFF2-40B4-BE49-F238E27FC236}">
                <a16:creationId xmlns:a16="http://schemas.microsoft.com/office/drawing/2014/main" id="{3FF52C5F-7513-49FC-B366-4CC25F31D11E}"/>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AB662152-52E0-427E-AA4F-EBF10ACA6EC1}"/>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28C3A048-77FA-42B9-97D1-BC09450CB78F}"/>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5F6D7839-B528-4A0E-BADB-37E501A6661B}"/>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358FE817-E3B0-4008-AB5B-1C8D574E2F57}"/>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line">
            <a:extLst>
              <a:ext uri="{FF2B5EF4-FFF2-40B4-BE49-F238E27FC236}">
                <a16:creationId xmlns:a16="http://schemas.microsoft.com/office/drawing/2014/main" id="{92A4585F-5DDC-493D-BC4D-AE9B80BF625D}"/>
              </a:ext>
            </a:extLst>
          </p:cNvPr>
          <p:cNvSpPr>
            <a:spLocks noGrp="1"/>
          </p:cNvSpPr>
          <p:nvPr/>
        </p:nvSpPr>
        <p:spPr>
          <a:xfrm>
            <a:off x="2655888" y="4705350"/>
            <a:ext cx="1524000" cy="4763"/>
          </a:xfrm>
          <a:custGeom>
            <a:avLst/>
            <a:gdLst/>
            <a:ahLst/>
            <a:cxnLst/>
            <a:rect l="0" t="0" r="0" b="0"/>
            <a:pathLst>
              <a:path w="1524000" h="4763">
                <a:moveTo>
                  <a:pt x="0" y="0"/>
                </a:moveTo>
                <a:lnTo>
                  <a:pt x="1524000" y="0"/>
                </a:lnTo>
              </a:path>
            </a:pathLst>
          </a:custGeom>
          <a:noFill/>
          <a:ln w="9525">
            <a:solidFill>
              <a:srgbClr val="B17409"/>
            </a:solidFill>
          </a:ln>
        </p:spPr>
        <p:txBody>
          <a:bodyPr/>
          <a:lstStyle/>
          <a:p>
            <a:endParaRPr lang="en-US"/>
          </a:p>
        </p:txBody>
      </p:sp>
      <p:sp>
        <p:nvSpPr>
          <p:cNvPr id="9" name="line">
            <a:extLst>
              <a:ext uri="{FF2B5EF4-FFF2-40B4-BE49-F238E27FC236}">
                <a16:creationId xmlns:a16="http://schemas.microsoft.com/office/drawing/2014/main" id="{4A7E7C80-B83A-43BB-A901-468DEE9CB912}"/>
              </a:ext>
            </a:extLst>
          </p:cNvPr>
          <p:cNvSpPr>
            <a:spLocks noGrp="1"/>
          </p:cNvSpPr>
          <p:nvPr/>
        </p:nvSpPr>
        <p:spPr>
          <a:xfrm>
            <a:off x="2655888" y="4705350"/>
            <a:ext cx="1432092" cy="358352"/>
          </a:xfrm>
          <a:custGeom>
            <a:avLst/>
            <a:gdLst/>
            <a:ahLst/>
            <a:cxnLst/>
            <a:rect l="0" t="0" r="0" b="0"/>
            <a:pathLst>
              <a:path w="1432092" h="358352">
                <a:moveTo>
                  <a:pt x="0" y="0"/>
                </a:moveTo>
                <a:lnTo>
                  <a:pt x="1432092" y="358352"/>
                </a:lnTo>
              </a:path>
            </a:pathLst>
          </a:custGeom>
          <a:noFill/>
          <a:ln w="9525">
            <a:solidFill>
              <a:srgbClr val="B17409"/>
            </a:solidFill>
          </a:ln>
        </p:spPr>
        <p:txBody>
          <a:bodyPr/>
          <a:lstStyle/>
          <a:p>
            <a:endParaRPr lang="en-US"/>
          </a:p>
        </p:txBody>
      </p:sp>
      <p:sp>
        <p:nvSpPr>
          <p:cNvPr id="10" name="line">
            <a:extLst>
              <a:ext uri="{FF2B5EF4-FFF2-40B4-BE49-F238E27FC236}">
                <a16:creationId xmlns:a16="http://schemas.microsoft.com/office/drawing/2014/main" id="{F2C07132-49B6-49EC-A09B-01D7B328F646}"/>
              </a:ext>
            </a:extLst>
          </p:cNvPr>
          <p:cNvSpPr>
            <a:spLocks noGrp="1"/>
          </p:cNvSpPr>
          <p:nvPr/>
        </p:nvSpPr>
        <p:spPr>
          <a:xfrm>
            <a:off x="2655888" y="4705350"/>
            <a:ext cx="1167452" cy="673481"/>
          </a:xfrm>
          <a:custGeom>
            <a:avLst/>
            <a:gdLst/>
            <a:ahLst/>
            <a:cxnLst/>
            <a:rect l="0" t="0" r="0" b="0"/>
            <a:pathLst>
              <a:path w="1167452" h="673481">
                <a:moveTo>
                  <a:pt x="0" y="0"/>
                </a:moveTo>
                <a:lnTo>
                  <a:pt x="1167452" y="673481"/>
                </a:lnTo>
              </a:path>
            </a:pathLst>
          </a:custGeom>
          <a:noFill/>
          <a:ln w="9525">
            <a:solidFill>
              <a:srgbClr val="B17409"/>
            </a:solidFill>
          </a:ln>
        </p:spPr>
        <p:txBody>
          <a:bodyPr/>
          <a:lstStyle/>
          <a:p>
            <a:endParaRPr lang="en-US"/>
          </a:p>
        </p:txBody>
      </p:sp>
      <p:sp>
        <p:nvSpPr>
          <p:cNvPr id="11" name="line">
            <a:extLst>
              <a:ext uri="{FF2B5EF4-FFF2-40B4-BE49-F238E27FC236}">
                <a16:creationId xmlns:a16="http://schemas.microsoft.com/office/drawing/2014/main" id="{67B36C9A-B1FD-4CF2-82CD-1429D0DCB99B}"/>
              </a:ext>
            </a:extLst>
          </p:cNvPr>
          <p:cNvSpPr>
            <a:spLocks noGrp="1"/>
          </p:cNvSpPr>
          <p:nvPr/>
        </p:nvSpPr>
        <p:spPr>
          <a:xfrm>
            <a:off x="2655888" y="4705350"/>
            <a:ext cx="762000" cy="907378"/>
          </a:xfrm>
          <a:custGeom>
            <a:avLst/>
            <a:gdLst/>
            <a:ahLst/>
            <a:cxnLst/>
            <a:rect l="0" t="0" r="0" b="0"/>
            <a:pathLst>
              <a:path w="762000" h="907378">
                <a:moveTo>
                  <a:pt x="0" y="0"/>
                </a:moveTo>
                <a:lnTo>
                  <a:pt x="762000" y="907378"/>
                </a:lnTo>
              </a:path>
            </a:pathLst>
          </a:custGeom>
          <a:noFill/>
          <a:ln w="9525">
            <a:solidFill>
              <a:srgbClr val="B17409"/>
            </a:solidFill>
          </a:ln>
        </p:spPr>
        <p:txBody>
          <a:bodyPr/>
          <a:lstStyle/>
          <a:p>
            <a:endParaRPr lang="en-US"/>
          </a:p>
        </p:txBody>
      </p:sp>
      <p:sp>
        <p:nvSpPr>
          <p:cNvPr id="12" name="line">
            <a:extLst>
              <a:ext uri="{FF2B5EF4-FFF2-40B4-BE49-F238E27FC236}">
                <a16:creationId xmlns:a16="http://schemas.microsoft.com/office/drawing/2014/main" id="{73A8974A-96F4-41B3-B08A-8EB9F4B4AA48}"/>
              </a:ext>
            </a:extLst>
          </p:cNvPr>
          <p:cNvSpPr>
            <a:spLocks noGrp="1"/>
          </p:cNvSpPr>
          <p:nvPr/>
        </p:nvSpPr>
        <p:spPr>
          <a:xfrm>
            <a:off x="2655888" y="4705350"/>
            <a:ext cx="264640" cy="1031832"/>
          </a:xfrm>
          <a:custGeom>
            <a:avLst/>
            <a:gdLst/>
            <a:ahLst/>
            <a:cxnLst/>
            <a:rect l="0" t="0" r="0" b="0"/>
            <a:pathLst>
              <a:path w="264640" h="1031832">
                <a:moveTo>
                  <a:pt x="0" y="0"/>
                </a:moveTo>
                <a:lnTo>
                  <a:pt x="264640" y="1031832"/>
                </a:lnTo>
              </a:path>
            </a:pathLst>
          </a:custGeom>
          <a:noFill/>
          <a:ln w="9525">
            <a:solidFill>
              <a:srgbClr val="B17409"/>
            </a:solidFill>
          </a:ln>
        </p:spPr>
        <p:txBody>
          <a:bodyPr/>
          <a:lstStyle/>
          <a:p>
            <a:endParaRPr lang="en-US"/>
          </a:p>
        </p:txBody>
      </p:sp>
      <p:sp>
        <p:nvSpPr>
          <p:cNvPr id="13" name="line">
            <a:extLst>
              <a:ext uri="{FF2B5EF4-FFF2-40B4-BE49-F238E27FC236}">
                <a16:creationId xmlns:a16="http://schemas.microsoft.com/office/drawing/2014/main" id="{A32F0BEF-8F1A-44F3-A934-E908143CBD2E}"/>
              </a:ext>
            </a:extLst>
          </p:cNvPr>
          <p:cNvSpPr>
            <a:spLocks noGrp="1"/>
          </p:cNvSpPr>
          <p:nvPr/>
        </p:nvSpPr>
        <p:spPr>
          <a:xfrm>
            <a:off x="2391248" y="4705350"/>
            <a:ext cx="264640" cy="1031832"/>
          </a:xfrm>
          <a:custGeom>
            <a:avLst/>
            <a:gdLst/>
            <a:ahLst/>
            <a:cxnLst/>
            <a:rect l="0" t="0" r="0" b="0"/>
            <a:pathLst>
              <a:path w="264640" h="1031832">
                <a:moveTo>
                  <a:pt x="264640" y="0"/>
                </a:moveTo>
                <a:lnTo>
                  <a:pt x="0" y="1031832"/>
                </a:lnTo>
              </a:path>
            </a:pathLst>
          </a:custGeom>
          <a:noFill/>
          <a:ln w="9525">
            <a:solidFill>
              <a:srgbClr val="B17409"/>
            </a:solidFill>
          </a:ln>
        </p:spPr>
        <p:txBody>
          <a:bodyPr/>
          <a:lstStyle/>
          <a:p>
            <a:endParaRPr lang="en-US"/>
          </a:p>
        </p:txBody>
      </p:sp>
      <p:sp>
        <p:nvSpPr>
          <p:cNvPr id="14" name="line">
            <a:extLst>
              <a:ext uri="{FF2B5EF4-FFF2-40B4-BE49-F238E27FC236}">
                <a16:creationId xmlns:a16="http://schemas.microsoft.com/office/drawing/2014/main" id="{2A92A2AF-E3CE-4E98-BF7D-665336C80F96}"/>
              </a:ext>
            </a:extLst>
          </p:cNvPr>
          <p:cNvSpPr>
            <a:spLocks noGrp="1"/>
          </p:cNvSpPr>
          <p:nvPr/>
        </p:nvSpPr>
        <p:spPr>
          <a:xfrm>
            <a:off x="1893888" y="4705350"/>
            <a:ext cx="762000" cy="907378"/>
          </a:xfrm>
          <a:custGeom>
            <a:avLst/>
            <a:gdLst/>
            <a:ahLst/>
            <a:cxnLst/>
            <a:rect l="0" t="0" r="0" b="0"/>
            <a:pathLst>
              <a:path w="762000" h="907378">
                <a:moveTo>
                  <a:pt x="762000" y="0"/>
                </a:moveTo>
                <a:lnTo>
                  <a:pt x="0" y="907378"/>
                </a:lnTo>
              </a:path>
            </a:pathLst>
          </a:custGeom>
          <a:noFill/>
          <a:ln w="9525">
            <a:solidFill>
              <a:srgbClr val="B17409"/>
            </a:solidFill>
          </a:ln>
        </p:spPr>
        <p:txBody>
          <a:bodyPr/>
          <a:lstStyle/>
          <a:p>
            <a:endParaRPr lang="en-US"/>
          </a:p>
        </p:txBody>
      </p:sp>
      <p:sp>
        <p:nvSpPr>
          <p:cNvPr id="15" name="line">
            <a:extLst>
              <a:ext uri="{FF2B5EF4-FFF2-40B4-BE49-F238E27FC236}">
                <a16:creationId xmlns:a16="http://schemas.microsoft.com/office/drawing/2014/main" id="{92EC25BE-CB12-40EA-ACCD-929B90993978}"/>
              </a:ext>
            </a:extLst>
          </p:cNvPr>
          <p:cNvSpPr>
            <a:spLocks noGrp="1"/>
          </p:cNvSpPr>
          <p:nvPr/>
        </p:nvSpPr>
        <p:spPr>
          <a:xfrm>
            <a:off x="1488436" y="4705350"/>
            <a:ext cx="1167452" cy="673481"/>
          </a:xfrm>
          <a:custGeom>
            <a:avLst/>
            <a:gdLst/>
            <a:ahLst/>
            <a:cxnLst/>
            <a:rect l="0" t="0" r="0" b="0"/>
            <a:pathLst>
              <a:path w="1167452" h="673481">
                <a:moveTo>
                  <a:pt x="1167452" y="0"/>
                </a:moveTo>
                <a:lnTo>
                  <a:pt x="0" y="673481"/>
                </a:lnTo>
              </a:path>
            </a:pathLst>
          </a:custGeom>
          <a:noFill/>
          <a:ln w="9525">
            <a:solidFill>
              <a:srgbClr val="B17409"/>
            </a:solidFill>
          </a:ln>
        </p:spPr>
        <p:txBody>
          <a:bodyPr/>
          <a:lstStyle/>
          <a:p>
            <a:endParaRPr lang="en-US"/>
          </a:p>
        </p:txBody>
      </p:sp>
      <p:sp>
        <p:nvSpPr>
          <p:cNvPr id="16" name="line">
            <a:extLst>
              <a:ext uri="{FF2B5EF4-FFF2-40B4-BE49-F238E27FC236}">
                <a16:creationId xmlns:a16="http://schemas.microsoft.com/office/drawing/2014/main" id="{42DD5169-9A70-464A-B0C3-5A1FAF8543C6}"/>
              </a:ext>
            </a:extLst>
          </p:cNvPr>
          <p:cNvSpPr>
            <a:spLocks noGrp="1"/>
          </p:cNvSpPr>
          <p:nvPr/>
        </p:nvSpPr>
        <p:spPr>
          <a:xfrm>
            <a:off x="1223796" y="4705350"/>
            <a:ext cx="1432092" cy="358352"/>
          </a:xfrm>
          <a:custGeom>
            <a:avLst/>
            <a:gdLst/>
            <a:ahLst/>
            <a:cxnLst/>
            <a:rect l="0" t="0" r="0" b="0"/>
            <a:pathLst>
              <a:path w="1432092" h="358352">
                <a:moveTo>
                  <a:pt x="1432092" y="0"/>
                </a:moveTo>
                <a:lnTo>
                  <a:pt x="0" y="358352"/>
                </a:lnTo>
              </a:path>
            </a:pathLst>
          </a:custGeom>
          <a:noFill/>
          <a:ln w="9525">
            <a:solidFill>
              <a:srgbClr val="B17409"/>
            </a:solidFill>
          </a:ln>
        </p:spPr>
        <p:txBody>
          <a:bodyPr/>
          <a:lstStyle/>
          <a:p>
            <a:endParaRPr lang="en-US"/>
          </a:p>
        </p:txBody>
      </p:sp>
      <p:sp>
        <p:nvSpPr>
          <p:cNvPr id="17" name="line">
            <a:extLst>
              <a:ext uri="{FF2B5EF4-FFF2-40B4-BE49-F238E27FC236}">
                <a16:creationId xmlns:a16="http://schemas.microsoft.com/office/drawing/2014/main" id="{F7A08FBC-E2D0-4F68-B6D8-67E708CF6481}"/>
              </a:ext>
            </a:extLst>
          </p:cNvPr>
          <p:cNvSpPr>
            <a:spLocks noGrp="1"/>
          </p:cNvSpPr>
          <p:nvPr/>
        </p:nvSpPr>
        <p:spPr>
          <a:xfrm>
            <a:off x="1131888" y="4705350"/>
            <a:ext cx="1524000" cy="4763"/>
          </a:xfrm>
          <a:custGeom>
            <a:avLst/>
            <a:gdLst/>
            <a:ahLst/>
            <a:cxnLst/>
            <a:rect l="0" t="0" r="0" b="0"/>
            <a:pathLst>
              <a:path w="1524000" h="4763">
                <a:moveTo>
                  <a:pt x="1524000" y="0"/>
                </a:moveTo>
                <a:lnTo>
                  <a:pt x="0" y="0"/>
                </a:lnTo>
              </a:path>
            </a:pathLst>
          </a:custGeom>
          <a:noFill/>
          <a:ln w="9525">
            <a:solidFill>
              <a:srgbClr val="B17409"/>
            </a:solidFill>
          </a:ln>
        </p:spPr>
        <p:txBody>
          <a:bodyPr/>
          <a:lstStyle/>
          <a:p>
            <a:endParaRPr lang="en-US"/>
          </a:p>
        </p:txBody>
      </p:sp>
      <p:sp>
        <p:nvSpPr>
          <p:cNvPr id="18" name="line">
            <a:extLst>
              <a:ext uri="{FF2B5EF4-FFF2-40B4-BE49-F238E27FC236}">
                <a16:creationId xmlns:a16="http://schemas.microsoft.com/office/drawing/2014/main" id="{635035AF-AF1D-4FA4-86DD-A6622FEF425D}"/>
              </a:ext>
            </a:extLst>
          </p:cNvPr>
          <p:cNvSpPr>
            <a:spLocks noGrp="1"/>
          </p:cNvSpPr>
          <p:nvPr/>
        </p:nvSpPr>
        <p:spPr>
          <a:xfrm>
            <a:off x="1223796" y="4346998"/>
            <a:ext cx="1432092" cy="358352"/>
          </a:xfrm>
          <a:custGeom>
            <a:avLst/>
            <a:gdLst/>
            <a:ahLst/>
            <a:cxnLst/>
            <a:rect l="0" t="0" r="0" b="0"/>
            <a:pathLst>
              <a:path w="1432092" h="358352">
                <a:moveTo>
                  <a:pt x="1432092" y="358352"/>
                </a:moveTo>
                <a:lnTo>
                  <a:pt x="0" y="0"/>
                </a:lnTo>
              </a:path>
            </a:pathLst>
          </a:custGeom>
          <a:noFill/>
          <a:ln w="9525">
            <a:solidFill>
              <a:srgbClr val="B17409"/>
            </a:solidFill>
          </a:ln>
        </p:spPr>
        <p:txBody>
          <a:bodyPr/>
          <a:lstStyle/>
          <a:p>
            <a:endParaRPr lang="en-US"/>
          </a:p>
        </p:txBody>
      </p:sp>
      <p:sp>
        <p:nvSpPr>
          <p:cNvPr id="19" name="line">
            <a:extLst>
              <a:ext uri="{FF2B5EF4-FFF2-40B4-BE49-F238E27FC236}">
                <a16:creationId xmlns:a16="http://schemas.microsoft.com/office/drawing/2014/main" id="{40AF8183-053E-4D8B-9816-F814294146CA}"/>
              </a:ext>
            </a:extLst>
          </p:cNvPr>
          <p:cNvSpPr>
            <a:spLocks noGrp="1"/>
          </p:cNvSpPr>
          <p:nvPr/>
        </p:nvSpPr>
        <p:spPr>
          <a:xfrm>
            <a:off x="1488436" y="4031869"/>
            <a:ext cx="1167452" cy="673481"/>
          </a:xfrm>
          <a:custGeom>
            <a:avLst/>
            <a:gdLst/>
            <a:ahLst/>
            <a:cxnLst/>
            <a:rect l="0" t="0" r="0" b="0"/>
            <a:pathLst>
              <a:path w="1167452" h="673481">
                <a:moveTo>
                  <a:pt x="1167452" y="673481"/>
                </a:moveTo>
                <a:lnTo>
                  <a:pt x="0" y="0"/>
                </a:lnTo>
              </a:path>
            </a:pathLst>
          </a:custGeom>
          <a:noFill/>
          <a:ln w="9525">
            <a:solidFill>
              <a:srgbClr val="B17409"/>
            </a:solidFill>
          </a:ln>
        </p:spPr>
        <p:txBody>
          <a:bodyPr/>
          <a:lstStyle/>
          <a:p>
            <a:endParaRPr lang="en-US"/>
          </a:p>
        </p:txBody>
      </p:sp>
      <p:sp>
        <p:nvSpPr>
          <p:cNvPr id="20" name="line">
            <a:extLst>
              <a:ext uri="{FF2B5EF4-FFF2-40B4-BE49-F238E27FC236}">
                <a16:creationId xmlns:a16="http://schemas.microsoft.com/office/drawing/2014/main" id="{8B602090-6C15-4F8F-A226-E43E991EA06A}"/>
              </a:ext>
            </a:extLst>
          </p:cNvPr>
          <p:cNvSpPr>
            <a:spLocks noGrp="1"/>
          </p:cNvSpPr>
          <p:nvPr/>
        </p:nvSpPr>
        <p:spPr>
          <a:xfrm>
            <a:off x="1893887" y="3797972"/>
            <a:ext cx="762000" cy="907378"/>
          </a:xfrm>
          <a:custGeom>
            <a:avLst/>
            <a:gdLst/>
            <a:ahLst/>
            <a:cxnLst/>
            <a:rect l="0" t="0" r="0" b="0"/>
            <a:pathLst>
              <a:path w="762000" h="907378">
                <a:moveTo>
                  <a:pt x="762000" y="907378"/>
                </a:moveTo>
                <a:lnTo>
                  <a:pt x="0" y="0"/>
                </a:lnTo>
              </a:path>
            </a:pathLst>
          </a:custGeom>
          <a:noFill/>
          <a:ln w="9525">
            <a:solidFill>
              <a:srgbClr val="B17409"/>
            </a:solidFill>
          </a:ln>
        </p:spPr>
        <p:txBody>
          <a:bodyPr/>
          <a:lstStyle/>
          <a:p>
            <a:endParaRPr lang="en-US"/>
          </a:p>
        </p:txBody>
      </p:sp>
      <p:sp>
        <p:nvSpPr>
          <p:cNvPr id="21" name="line">
            <a:extLst>
              <a:ext uri="{FF2B5EF4-FFF2-40B4-BE49-F238E27FC236}">
                <a16:creationId xmlns:a16="http://schemas.microsoft.com/office/drawing/2014/main" id="{2E8213B2-4CF2-4B44-BE97-CA7C53B6B8A8}"/>
              </a:ext>
            </a:extLst>
          </p:cNvPr>
          <p:cNvSpPr>
            <a:spLocks noGrp="1"/>
          </p:cNvSpPr>
          <p:nvPr/>
        </p:nvSpPr>
        <p:spPr>
          <a:xfrm>
            <a:off x="2391248" y="3673518"/>
            <a:ext cx="264640" cy="1031832"/>
          </a:xfrm>
          <a:custGeom>
            <a:avLst/>
            <a:gdLst/>
            <a:ahLst/>
            <a:cxnLst/>
            <a:rect l="0" t="0" r="0" b="0"/>
            <a:pathLst>
              <a:path w="264640" h="1031832">
                <a:moveTo>
                  <a:pt x="264640" y="1031832"/>
                </a:moveTo>
                <a:lnTo>
                  <a:pt x="0" y="0"/>
                </a:lnTo>
              </a:path>
            </a:pathLst>
          </a:custGeom>
          <a:noFill/>
          <a:ln w="9525">
            <a:solidFill>
              <a:srgbClr val="B17409"/>
            </a:solidFill>
          </a:ln>
        </p:spPr>
        <p:txBody>
          <a:bodyPr/>
          <a:lstStyle/>
          <a:p>
            <a:endParaRPr lang="en-US"/>
          </a:p>
        </p:txBody>
      </p:sp>
      <p:sp>
        <p:nvSpPr>
          <p:cNvPr id="22" name="line">
            <a:extLst>
              <a:ext uri="{FF2B5EF4-FFF2-40B4-BE49-F238E27FC236}">
                <a16:creationId xmlns:a16="http://schemas.microsoft.com/office/drawing/2014/main" id="{AC5883CA-8FA5-4B07-A5AA-F957E4F18CA6}"/>
              </a:ext>
            </a:extLst>
          </p:cNvPr>
          <p:cNvSpPr>
            <a:spLocks noGrp="1"/>
          </p:cNvSpPr>
          <p:nvPr/>
        </p:nvSpPr>
        <p:spPr>
          <a:xfrm>
            <a:off x="2655888" y="3673518"/>
            <a:ext cx="264640" cy="1031832"/>
          </a:xfrm>
          <a:custGeom>
            <a:avLst/>
            <a:gdLst/>
            <a:ahLst/>
            <a:cxnLst/>
            <a:rect l="0" t="0" r="0" b="0"/>
            <a:pathLst>
              <a:path w="264640" h="1031832">
                <a:moveTo>
                  <a:pt x="0" y="1031832"/>
                </a:moveTo>
                <a:lnTo>
                  <a:pt x="264640" y="0"/>
                </a:lnTo>
              </a:path>
            </a:pathLst>
          </a:custGeom>
          <a:noFill/>
          <a:ln w="9525">
            <a:solidFill>
              <a:srgbClr val="B17409"/>
            </a:solidFill>
          </a:ln>
        </p:spPr>
        <p:txBody>
          <a:bodyPr/>
          <a:lstStyle/>
          <a:p>
            <a:endParaRPr lang="en-US"/>
          </a:p>
        </p:txBody>
      </p:sp>
      <p:sp>
        <p:nvSpPr>
          <p:cNvPr id="23" name="line">
            <a:extLst>
              <a:ext uri="{FF2B5EF4-FFF2-40B4-BE49-F238E27FC236}">
                <a16:creationId xmlns:a16="http://schemas.microsoft.com/office/drawing/2014/main" id="{DE491321-1D0D-400E-BCC3-5CE41574F456}"/>
              </a:ext>
            </a:extLst>
          </p:cNvPr>
          <p:cNvSpPr>
            <a:spLocks noGrp="1"/>
          </p:cNvSpPr>
          <p:nvPr/>
        </p:nvSpPr>
        <p:spPr>
          <a:xfrm>
            <a:off x="2655888" y="3797972"/>
            <a:ext cx="762000" cy="907378"/>
          </a:xfrm>
          <a:custGeom>
            <a:avLst/>
            <a:gdLst/>
            <a:ahLst/>
            <a:cxnLst/>
            <a:rect l="0" t="0" r="0" b="0"/>
            <a:pathLst>
              <a:path w="762000" h="907378">
                <a:moveTo>
                  <a:pt x="0" y="907378"/>
                </a:moveTo>
                <a:lnTo>
                  <a:pt x="762000" y="0"/>
                </a:lnTo>
              </a:path>
            </a:pathLst>
          </a:custGeom>
          <a:noFill/>
          <a:ln w="9525">
            <a:solidFill>
              <a:srgbClr val="B17409"/>
            </a:solidFill>
          </a:ln>
        </p:spPr>
        <p:txBody>
          <a:bodyPr/>
          <a:lstStyle/>
          <a:p>
            <a:endParaRPr lang="en-US"/>
          </a:p>
        </p:txBody>
      </p:sp>
      <p:sp>
        <p:nvSpPr>
          <p:cNvPr id="24" name="line">
            <a:extLst>
              <a:ext uri="{FF2B5EF4-FFF2-40B4-BE49-F238E27FC236}">
                <a16:creationId xmlns:a16="http://schemas.microsoft.com/office/drawing/2014/main" id="{01743F23-764A-46FD-AC05-C1D4E6E2392E}"/>
              </a:ext>
            </a:extLst>
          </p:cNvPr>
          <p:cNvSpPr>
            <a:spLocks noGrp="1"/>
          </p:cNvSpPr>
          <p:nvPr/>
        </p:nvSpPr>
        <p:spPr>
          <a:xfrm>
            <a:off x="2655888" y="4031869"/>
            <a:ext cx="1167452" cy="673481"/>
          </a:xfrm>
          <a:custGeom>
            <a:avLst/>
            <a:gdLst/>
            <a:ahLst/>
            <a:cxnLst/>
            <a:rect l="0" t="0" r="0" b="0"/>
            <a:pathLst>
              <a:path w="1167452" h="673481">
                <a:moveTo>
                  <a:pt x="0" y="673481"/>
                </a:moveTo>
                <a:lnTo>
                  <a:pt x="1167452" y="0"/>
                </a:lnTo>
              </a:path>
            </a:pathLst>
          </a:custGeom>
          <a:noFill/>
          <a:ln w="9525">
            <a:solidFill>
              <a:srgbClr val="B17409"/>
            </a:solidFill>
          </a:ln>
        </p:spPr>
        <p:txBody>
          <a:bodyPr/>
          <a:lstStyle/>
          <a:p>
            <a:endParaRPr lang="en-US"/>
          </a:p>
        </p:txBody>
      </p:sp>
      <p:sp>
        <p:nvSpPr>
          <p:cNvPr id="25" name="line">
            <a:extLst>
              <a:ext uri="{FF2B5EF4-FFF2-40B4-BE49-F238E27FC236}">
                <a16:creationId xmlns:a16="http://schemas.microsoft.com/office/drawing/2014/main" id="{395279DE-3976-4EF4-8E44-1645BAAA19DD}"/>
              </a:ext>
            </a:extLst>
          </p:cNvPr>
          <p:cNvSpPr>
            <a:spLocks noGrp="1"/>
          </p:cNvSpPr>
          <p:nvPr/>
        </p:nvSpPr>
        <p:spPr>
          <a:xfrm>
            <a:off x="2655888" y="4346998"/>
            <a:ext cx="1432092" cy="358352"/>
          </a:xfrm>
          <a:custGeom>
            <a:avLst/>
            <a:gdLst/>
            <a:ahLst/>
            <a:cxnLst/>
            <a:rect l="0" t="0" r="0" b="0"/>
            <a:pathLst>
              <a:path w="1432092" h="358352">
                <a:moveTo>
                  <a:pt x="0" y="358352"/>
                </a:moveTo>
                <a:lnTo>
                  <a:pt x="1432092" y="0"/>
                </a:lnTo>
              </a:path>
            </a:pathLst>
          </a:custGeom>
          <a:noFill/>
          <a:ln w="9525">
            <a:solidFill>
              <a:srgbClr val="B17409"/>
            </a:solidFill>
          </a:ln>
        </p:spPr>
        <p:txBody>
          <a:bodyPr/>
          <a:lstStyle/>
          <a:p>
            <a:endParaRPr lang="en-US"/>
          </a:p>
        </p:txBody>
      </p:sp>
      <p:sp>
        <p:nvSpPr>
          <p:cNvPr id="26" name="text">
            <a:extLst>
              <a:ext uri="{FF2B5EF4-FFF2-40B4-BE49-F238E27FC236}">
                <a16:creationId xmlns:a16="http://schemas.microsoft.com/office/drawing/2014/main" id="{1283BC53-A5E4-4173-AABD-E2ABB5A501D5}"/>
              </a:ext>
            </a:extLst>
          </p:cNvPr>
          <p:cNvSpPr>
            <a:spLocks noGrp="1"/>
          </p:cNvSpPr>
          <p:nvPr/>
        </p:nvSpPr>
        <p:spPr>
          <a:xfrm>
            <a:off x="904875" y="6096000"/>
            <a:ext cx="5905500" cy="314325"/>
          </a:xfrm>
          <a:prstGeom prst="rect">
            <a:avLst/>
          </a:prstGeom>
          <a:noFill/>
          <a:ln w="0">
            <a:noFill/>
          </a:ln>
        </p:spPr>
        <p:txBody>
          <a:bodyPr anchor="ctr">
            <a:noAutofit/>
          </a:bodyPr>
          <a:lstStyle/>
          <a:p>
            <a:pPr>
              <a:defRPr sz="1650" b="0">
                <a:solidFill>
                  <a:srgbClr val="D74E72"/>
                </a:solidFill>
                <a:latin typeface="Arial"/>
                <a:ea typeface="Arial"/>
                <a:cs typeface="Arial"/>
              </a:defRPr>
            </a:pPr>
            <a:r>
              <a:rPr sz="1650" b="0">
                <a:solidFill>
                  <a:srgbClr val="D74E72"/>
                </a:solidFill>
                <a:latin typeface="Arial"/>
                <a:ea typeface="Arial"/>
                <a:cs typeface="Arial"/>
              </a:rPr>
              <a:t>Polar integration: Im U(p) &gt; 0</a:t>
            </a:r>
          </a:p>
        </p:txBody>
      </p:sp>
      <p:sp>
        <p:nvSpPr>
          <p:cNvPr id="27" name="visible explanation">
            <a:extLst>
              <a:ext uri="{FF2B5EF4-FFF2-40B4-BE49-F238E27FC236}">
                <a16:creationId xmlns:a16="http://schemas.microsoft.com/office/drawing/2014/main" id="{828D89A8-179E-443D-8C89-A97367A542D8}"/>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triangular aperture gives a strictly positive imaginary part in the stated phase convention.</a:t>
            </a:r>
          </a:p>
        </p:txBody>
      </p:sp>
      <p:sp>
        <p:nvSpPr>
          <p:cNvPr id="28" name="governing equation">
            <a:extLst>
              <a:ext uri="{FF2B5EF4-FFF2-40B4-BE49-F238E27FC236}">
                <a16:creationId xmlns:a16="http://schemas.microsoft.com/office/drawing/2014/main" id="{88884AA5-1E62-4258-9CE7-4F9952B85DB9}"/>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000"/>
              <a:spcAft>
                <a:spcPts val="1000"/>
              </a:spcAft>
            </a:pPr>
            <a14:m xmlns:a14="http://schemas.microsoft.com/office/drawing/2010/main">
              <m:oMathPara xmlns:m="http://schemas.openxmlformats.org/officeDocument/2006/math">
                <m:oMathParaPr>
                  <m:jc m:val="left"/>
                </m:oMathParaPr>
                <m:oMath>
                  <m:r>
                    <m:rPr>
                      <m:sty m:val="p"/>
                    </m:rPr>
                    <a:rPr lang="en-US" sz="2000" b="0">
                      <a:solidFill>
                        <a:srgbClr val="116B70"/>
                      </a:solidFill>
                      <a:latin typeface="Cambria Math"/>
                    </a:rPr>
                    <m:t xml:space="preserve">Im</m:t>
                  </m:r>
                  <m:r>
                    <a:rPr lang="en-US" sz="2000" b="0">
                      <a:solidFill>
                        <a:srgbClr val="116B70"/>
                      </a:solidFill>
                      <a:latin typeface="Cambria Math"/>
                    </a:rPr>
                    <m:t xml:space="preserve">⁡</m:t>
                  </m:r>
                  <m:sSub>
                    <m:e>
                      <m:r>
                        <a:rPr lang="en-US" sz="2000" b="0">
                          <a:solidFill>
                            <a:srgbClr val="116B70"/>
                          </a:solidFill>
                          <a:latin typeface="Cambria Math"/>
                        </a:rPr>
                        <m:t xml:space="preserve">U</m:t>
                      </m:r>
                    </m:e>
                    <m:sub>
                      <m:r>
                        <a:rPr lang="en-US" sz="2000" b="0">
                          <a:solidFill>
                            <a:srgbClr val="116B70"/>
                          </a:solidFill>
                          <a:latin typeface="Cambria Math"/>
                        </a:rPr>
                        <m:t xml:space="preserve">F</m:t>
                      </m:r>
                    </m:sub>
                  </m:sSub>
                  <m:r>
                    <a:rPr lang="en-US" sz="2000" b="0">
                      <a:solidFill>
                        <a:srgbClr val="116B70"/>
                      </a:solidFill>
                      <a:latin typeface="Cambria Math"/>
                    </a:rPr>
                    <m:t xml:space="preserve">(p)</m:t>
                  </m:r>
                </m:oMath>
              </m:oMathPara>
            </a14:m>
            <a:endParaRPr lang="en-US" sz="2000"/>
          </a:p>
          <a:p>
            <a:pPr algn="l">
              <a:defRPr sz="2000"/>
              <a:spcAft>
                <a:spcPts val="1000"/>
              </a:spcAft>
            </a:pPr>
            <a14:m xmlns:a14="http://schemas.microsoft.com/office/drawing/2010/main">
              <m:oMathPara xmlns:m="http://schemas.openxmlformats.org/officeDocument/2006/math">
                <m:oMathParaPr>
                  <m:jc m:val="left"/>
                </m:oMathParaPr>
                <m:oMath>
                  <m:r>
                    <a:rPr lang="en-US" sz="2000" b="0">
                      <a:solidFill>
                        <a:srgbClr val="116B70"/>
                      </a:solidFill>
                      <a:latin typeface="Cambria Math"/>
                    </a:rPr>
                    <m:t xml:space="preserve">=</m:t>
                  </m:r>
                  <m:nary>
                    <m:naryPr>
                      <m:chr m:val="∫"/>
                      <m:limLoc m:val="subSup"/>
                      <m:grow m:val="1"/>
                      <m:subHide m:val="off"/>
                      <m:supHide m:val="off"/>
                    </m:naryPr>
                    <m:sub>
                      <m:r>
                        <a:rPr lang="en-US" sz="2000" b="0">
                          <a:solidFill>
                            <a:srgbClr val="116B70"/>
                          </a:solidFill>
                          <a:latin typeface="Cambria Math"/>
                        </a:rPr>
                        <m:t xml:space="preserve">0</m:t>
                      </m:r>
                    </m:sub>
                    <m:sup>
                      <m:r>
                        <a:rPr lang="en-US" sz="2000" b="0">
                          <a:solidFill>
                            <a:srgbClr val="116B70"/>
                          </a:solidFill>
                          <a:latin typeface="Cambria Math"/>
                        </a:rPr>
                        <m:t xml:space="preserve">2π</m:t>
                      </m:r>
                    </m:sup>
                    <m:e>
                      <m:f>
                        <m:fPr>
                          <m:type m:val="bar"/>
                        </m:fPr>
                        <m:num>
                          <m:r>
                            <a:rPr lang="en-US" sz="2000" b="0">
                              <a:solidFill>
                                <a:srgbClr val="116B70"/>
                              </a:solidFill>
                              <a:latin typeface="Cambria Math"/>
                            </a:rPr>
                            <m:t xml:space="preserve">1−</m:t>
                          </m:r>
                          <m:r>
                            <m:rPr>
                              <m:sty m:val="p"/>
                            </m:rPr>
                            <a:rPr lang="en-US" sz="2000" b="0">
                              <a:solidFill>
                                <a:srgbClr val="116B70"/>
                              </a:solidFill>
                              <a:latin typeface="Cambria Math"/>
                            </a:rPr>
                            <m:t xml:space="preserve">cos</m:t>
                          </m:r>
                          <m:r>
                            <a:rPr lang="en-US" sz="2000" b="0">
                              <a:solidFill>
                                <a:srgbClr val="116B70"/>
                              </a:solidFill>
                              <a:latin typeface="Cambria Math"/>
                            </a:rPr>
                            <m:t xml:space="preserve">⁡(k</m:t>
                          </m:r>
                          <m:sSub>
                            <m:e>
                              <m:r>
                                <a:rPr lang="en-US" sz="2000" b="0">
                                  <a:solidFill>
                                    <a:srgbClr val="116B70"/>
                                  </a:solidFill>
                                  <a:latin typeface="Cambria Math"/>
                                </a:rPr>
                                <m:t xml:space="preserve">R</m:t>
                              </m:r>
                            </m:e>
                            <m:sub>
                              <m:r>
                                <a:rPr lang="en-US" sz="2000" b="0">
                                  <a:solidFill>
                                    <a:srgbClr val="116B70"/>
                                  </a:solidFill>
                                  <a:latin typeface="Cambria Math"/>
                                </a:rPr>
                                <m:t xml:space="preserve">p</m:t>
                              </m:r>
                            </m:sub>
                          </m:sSub>
                          <m:r>
                            <a:rPr lang="en-US" sz="2000" b="0">
                              <a:solidFill>
                                <a:srgbClr val="116B70"/>
                              </a:solidFill>
                              <a:latin typeface="Cambria Math"/>
                            </a:rPr>
                            <m:t xml:space="preserve">(θ</m:t>
                          </m:r>
                          <m:sSup>
                            <m:e>
                              <m:r>
                                <a:rPr lang="en-US" sz="2000" b="0">
                                  <a:solidFill>
                                    <a:srgbClr val="116B70"/>
                                  </a:solidFill>
                                  <a:latin typeface="Cambria Math"/>
                                </a:rPr>
                                <m:t xml:space="preserve">)</m:t>
                              </m:r>
                            </m:e>
                            <m:sup>
                              <m:r>
                                <a:rPr lang="en-US" sz="2000" b="0">
                                  <a:solidFill>
                                    <a:srgbClr val="116B70"/>
                                  </a:solidFill>
                                  <a:latin typeface="Cambria Math"/>
                                </a:rPr>
                                <m:t xml:space="preserve">2</m:t>
                              </m:r>
                            </m:sup>
                          </m:sSup>
                          <m:r>
                            <a:rPr lang="en-US" sz="2000" b="0">
                              <a:solidFill>
                                <a:srgbClr val="116B70"/>
                              </a:solidFill>
                              <a:latin typeface="Cambria Math"/>
                            </a:rPr>
                            <m:t xml:space="preserve">)</m:t>
                          </m:r>
                        </m:num>
                        <m:den>
                          <m:r>
                            <a:rPr lang="en-US" sz="2000" b="0">
                              <a:solidFill>
                                <a:srgbClr val="116B70"/>
                              </a:solidFill>
                              <a:latin typeface="Cambria Math"/>
                            </a:rPr>
                            <m:t xml:space="preserve">2k</m:t>
                          </m:r>
                        </m:den>
                      </m:f>
                    </m:e>
                  </m:nary>
                  <m:r>
                    <m:rPr>
                      <m:nor/>
                    </m:rPr>
                    <a:rPr lang="en-US" sz="2000" b="0">
                      <a:solidFill>
                        <a:srgbClr val="116B70"/>
                      </a:solidFill>
                      <a:latin typeface="Cambria Math"/>
                    </a:rPr>
                    <m:t xml:space="preserve"> </m:t>
                  </m:r>
                  <m:r>
                    <m:rPr>
                      <m:sty m:val="p"/>
                    </m:rPr>
                    <a:rPr lang="en-US" sz="2000" b="0">
                      <a:solidFill>
                        <a:srgbClr val="116B70"/>
                      </a:solidFill>
                      <a:latin typeface="Cambria Math"/>
                    </a:rPr>
                    <m:t xml:space="preserve">d</m:t>
                  </m:r>
                  <m:r>
                    <a:rPr lang="en-US" sz="2000" b="0">
                      <a:solidFill>
                        <a:srgbClr val="116B70"/>
                      </a:solidFill>
                      <a:latin typeface="Cambria Math"/>
                    </a:rPr>
                    <m:t xml:space="preserve">θ&gt;0</m:t>
                  </m:r>
                </m:oMath>
              </m:oMathPara>
            </a14:m>
            <a:endParaRPr lang="en-US" sz="2000"/>
          </a:p>
        </p:txBody>
      </p:sp>
      <p:sp>
        <p:nvSpPr>
          <p:cNvPr id="29" name="student question">
            <a:extLst>
              <a:ext uri="{FF2B5EF4-FFF2-40B4-BE49-F238E27FC236}">
                <a16:creationId xmlns:a16="http://schemas.microsoft.com/office/drawing/2014/main" id="{A3B82988-8CC0-4B84-901E-F0A86CF9EFD7}"/>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Would changing the incident phase mask invalidate the proof?</a:t>
            </a:r>
          </a:p>
        </p:txBody>
      </p:sp>
      <p:sp>
        <p:nvSpPr>
          <p:cNvPr id="30" name="text">
            <a:extLst>
              <a:ext uri="{FF2B5EF4-FFF2-40B4-BE49-F238E27FC236}">
                <a16:creationId xmlns:a16="http://schemas.microsoft.com/office/drawing/2014/main" id="{984DE33D-5A31-447A-A33F-A50F857579AE}"/>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31" name="text">
            <a:extLst>
              <a:ext uri="{FF2B5EF4-FFF2-40B4-BE49-F238E27FC236}">
                <a16:creationId xmlns:a16="http://schemas.microsoft.com/office/drawing/2014/main" id="{44C7EF72-E31E-4369-AC4B-DED494399309}"/>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82</a:t>
            </a:r>
          </a:p>
        </p:txBody>
      </p:sp>
    </p:spTree>
    <p:extLst>
      <p:ext uri="{BB962C8B-B14F-4D97-AF65-F5344CB8AC3E}">
        <p14:creationId xmlns:p14="http://schemas.microsoft.com/office/powerpoint/2010/main" val="1354683994"/>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6" name="text">
            <a:extLst>
              <a:ext uri="{FF2B5EF4-FFF2-40B4-BE49-F238E27FC236}">
                <a16:creationId xmlns:a16="http://schemas.microsoft.com/office/drawing/2014/main" id="{ECD617FB-8715-4B62-9CCE-A41564CD00E5}"/>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6F8D0FF4-1B97-44D0-AD55-E35EFB90746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clean darkness-weighted center</a:t>
            </a:r>
          </a:p>
        </p:txBody>
      </p:sp>
      <p:sp>
        <p:nvSpPr>
          <p:cNvPr id="3" name="line">
            <a:extLst>
              <a:ext uri="{FF2B5EF4-FFF2-40B4-BE49-F238E27FC236}">
                <a16:creationId xmlns:a16="http://schemas.microsoft.com/office/drawing/2014/main" id="{BCE88E09-3C37-45B7-8184-EBB24C38165E}"/>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field cell 0">
            <a:extLst>
              <a:ext uri="{FF2B5EF4-FFF2-40B4-BE49-F238E27FC236}">
                <a16:creationId xmlns:a16="http://schemas.microsoft.com/office/drawing/2014/main" id="{8A6CD89A-613D-4082-8DCC-952041E94125}"/>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solidFill>
            <a:srgbClr val="4B9EA4"/>
          </a:solidFill>
          <a:ln w="0">
            <a:noFill/>
          </a:ln>
        </p:spPr>
        <p:txBody>
          <a:bodyPr/>
          <a:lstStyle/>
          <a:p>
            <a:endParaRPr lang="en-US"/>
          </a:p>
        </p:txBody>
      </p:sp>
      <p:sp>
        <p:nvSpPr>
          <p:cNvPr id="5" name="field cell 1">
            <a:extLst>
              <a:ext uri="{FF2B5EF4-FFF2-40B4-BE49-F238E27FC236}">
                <a16:creationId xmlns:a16="http://schemas.microsoft.com/office/drawing/2014/main" id="{D9A3D51D-53B0-4437-890A-0F32C0F999A0}"/>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solidFill>
            <a:srgbClr val="E0F0F3"/>
          </a:solidFill>
          <a:ln w="0">
            <a:noFill/>
          </a:ln>
        </p:spPr>
        <p:txBody>
          <a:bodyPr/>
          <a:lstStyle/>
          <a:p>
            <a:endParaRPr lang="en-US"/>
          </a:p>
        </p:txBody>
      </p:sp>
      <p:sp>
        <p:nvSpPr>
          <p:cNvPr id="6" name="field cell 2">
            <a:extLst>
              <a:ext uri="{FF2B5EF4-FFF2-40B4-BE49-F238E27FC236}">
                <a16:creationId xmlns:a16="http://schemas.microsoft.com/office/drawing/2014/main" id="{8F166D0E-4C07-461B-9C1F-F2798FBE8698}"/>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solidFill>
            <a:srgbClr val="E9F4F7"/>
          </a:solidFill>
          <a:ln w="0">
            <a:noFill/>
          </a:ln>
        </p:spPr>
        <p:txBody>
          <a:bodyPr/>
          <a:lstStyle/>
          <a:p>
            <a:endParaRPr lang="en-US"/>
          </a:p>
        </p:txBody>
      </p:sp>
      <p:sp>
        <p:nvSpPr>
          <p:cNvPr id="7" name="field cell 3">
            <a:extLst>
              <a:ext uri="{FF2B5EF4-FFF2-40B4-BE49-F238E27FC236}">
                <a16:creationId xmlns:a16="http://schemas.microsoft.com/office/drawing/2014/main" id="{C1BD1008-7FDC-44DB-9E4F-B4B9E9FEB86F}"/>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solidFill>
            <a:srgbClr val="1C5B6B"/>
          </a:solidFill>
          <a:ln w="0">
            <a:noFill/>
          </a:ln>
        </p:spPr>
        <p:txBody>
          <a:bodyPr/>
          <a:lstStyle/>
          <a:p>
            <a:endParaRPr lang="en-US"/>
          </a:p>
        </p:txBody>
      </p:sp>
      <p:sp>
        <p:nvSpPr>
          <p:cNvPr id="8" name="field cell 4">
            <a:extLst>
              <a:ext uri="{FF2B5EF4-FFF2-40B4-BE49-F238E27FC236}">
                <a16:creationId xmlns:a16="http://schemas.microsoft.com/office/drawing/2014/main" id="{D9E8AB4E-ED91-4308-954B-168EA825FFE3}"/>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solidFill>
            <a:srgbClr val="C7E6E9"/>
          </a:solidFill>
          <a:ln w="0">
            <a:noFill/>
          </a:ln>
        </p:spPr>
        <p:txBody>
          <a:bodyPr/>
          <a:lstStyle/>
          <a:p>
            <a:endParaRPr lang="en-US"/>
          </a:p>
        </p:txBody>
      </p:sp>
      <p:sp>
        <p:nvSpPr>
          <p:cNvPr id="9" name="field cell 5">
            <a:extLst>
              <a:ext uri="{FF2B5EF4-FFF2-40B4-BE49-F238E27FC236}">
                <a16:creationId xmlns:a16="http://schemas.microsoft.com/office/drawing/2014/main" id="{D003B4B0-F323-482C-9F4A-512E81678410}"/>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solidFill>
            <a:srgbClr val="192B46"/>
          </a:solidFill>
          <a:ln w="0">
            <a:noFill/>
          </a:ln>
        </p:spPr>
        <p:txBody>
          <a:bodyPr/>
          <a:lstStyle/>
          <a:p>
            <a:endParaRPr lang="en-US"/>
          </a:p>
        </p:txBody>
      </p:sp>
      <p:sp>
        <p:nvSpPr>
          <p:cNvPr id="10" name="field cell 6">
            <a:extLst>
              <a:ext uri="{FF2B5EF4-FFF2-40B4-BE49-F238E27FC236}">
                <a16:creationId xmlns:a16="http://schemas.microsoft.com/office/drawing/2014/main" id="{0E077411-732A-478D-9B08-DF78ABE843E1}"/>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11" name="field cell 7">
            <a:extLst>
              <a:ext uri="{FF2B5EF4-FFF2-40B4-BE49-F238E27FC236}">
                <a16:creationId xmlns:a16="http://schemas.microsoft.com/office/drawing/2014/main" id="{A5703347-0EC7-4DF0-B487-A67A343664E7}"/>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solidFill>
            <a:srgbClr val="98D2D5"/>
          </a:solidFill>
          <a:ln w="0">
            <a:noFill/>
          </a:ln>
        </p:spPr>
        <p:txBody>
          <a:bodyPr/>
          <a:lstStyle/>
          <a:p>
            <a:endParaRPr lang="en-US"/>
          </a:p>
        </p:txBody>
      </p:sp>
      <p:sp>
        <p:nvSpPr>
          <p:cNvPr id="12" name="field cell 8">
            <a:extLst>
              <a:ext uri="{FF2B5EF4-FFF2-40B4-BE49-F238E27FC236}">
                <a16:creationId xmlns:a16="http://schemas.microsoft.com/office/drawing/2014/main" id="{E6CE222D-CA7B-42D2-BA6F-46279D61BC45}"/>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solidFill>
            <a:srgbClr val="C5E5E8"/>
          </a:solidFill>
          <a:ln w="0">
            <a:noFill/>
          </a:ln>
        </p:spPr>
        <p:txBody>
          <a:bodyPr/>
          <a:lstStyle/>
          <a:p>
            <a:endParaRPr lang="en-US"/>
          </a:p>
        </p:txBody>
      </p:sp>
      <p:sp>
        <p:nvSpPr>
          <p:cNvPr id="13" name="field cell 9">
            <a:extLst>
              <a:ext uri="{FF2B5EF4-FFF2-40B4-BE49-F238E27FC236}">
                <a16:creationId xmlns:a16="http://schemas.microsoft.com/office/drawing/2014/main" id="{E6025263-9258-440F-9BF7-9E6AD7F94E36}"/>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solidFill>
            <a:srgbClr val="192B46"/>
          </a:solidFill>
          <a:ln w="0">
            <a:noFill/>
          </a:ln>
        </p:spPr>
        <p:txBody>
          <a:bodyPr/>
          <a:lstStyle/>
          <a:p>
            <a:endParaRPr lang="en-US"/>
          </a:p>
        </p:txBody>
      </p:sp>
      <p:sp>
        <p:nvSpPr>
          <p:cNvPr id="14" name="field cell 10">
            <a:extLst>
              <a:ext uri="{FF2B5EF4-FFF2-40B4-BE49-F238E27FC236}">
                <a16:creationId xmlns:a16="http://schemas.microsoft.com/office/drawing/2014/main" id="{8F8E87FB-9AEE-45AB-9C27-65E65B963CAB}"/>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solidFill>
            <a:srgbClr val="4EA0A5"/>
          </a:solidFill>
          <a:ln w="0">
            <a:noFill/>
          </a:ln>
        </p:spPr>
        <p:txBody>
          <a:bodyPr/>
          <a:lstStyle/>
          <a:p>
            <a:endParaRPr lang="en-US"/>
          </a:p>
        </p:txBody>
      </p:sp>
      <p:sp>
        <p:nvSpPr>
          <p:cNvPr id="15" name="field cell 11">
            <a:extLst>
              <a:ext uri="{FF2B5EF4-FFF2-40B4-BE49-F238E27FC236}">
                <a16:creationId xmlns:a16="http://schemas.microsoft.com/office/drawing/2014/main" id="{FD8C940A-F3D3-4CD7-B09E-7F9D0CB6FEBA}"/>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solidFill>
            <a:srgbClr val="E1F1F4"/>
          </a:solidFill>
          <a:ln w="0">
            <a:noFill/>
          </a:ln>
        </p:spPr>
        <p:txBody>
          <a:bodyPr/>
          <a:lstStyle/>
          <a:p>
            <a:endParaRPr lang="en-US"/>
          </a:p>
        </p:txBody>
      </p:sp>
      <p:sp>
        <p:nvSpPr>
          <p:cNvPr id="16" name="field cell 12">
            <a:extLst>
              <a:ext uri="{FF2B5EF4-FFF2-40B4-BE49-F238E27FC236}">
                <a16:creationId xmlns:a16="http://schemas.microsoft.com/office/drawing/2014/main" id="{2CA588E5-24F0-4D98-A00F-9A88E56EEE15}"/>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solidFill>
            <a:srgbClr val="99D3D6"/>
          </a:solidFill>
          <a:ln w="0">
            <a:noFill/>
          </a:ln>
        </p:spPr>
        <p:txBody>
          <a:bodyPr/>
          <a:lstStyle/>
          <a:p>
            <a:endParaRPr lang="en-US"/>
          </a:p>
        </p:txBody>
      </p:sp>
      <p:sp>
        <p:nvSpPr>
          <p:cNvPr id="17" name="field cell 13">
            <a:extLst>
              <a:ext uri="{FF2B5EF4-FFF2-40B4-BE49-F238E27FC236}">
                <a16:creationId xmlns:a16="http://schemas.microsoft.com/office/drawing/2014/main" id="{8BFF5B61-E4E0-46A4-86F5-43A47BD04534}"/>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solidFill>
            <a:srgbClr val="1B5365"/>
          </a:solidFill>
          <a:ln w="0">
            <a:noFill/>
          </a:ln>
        </p:spPr>
        <p:txBody>
          <a:bodyPr/>
          <a:lstStyle/>
          <a:p>
            <a:endParaRPr lang="en-US"/>
          </a:p>
        </p:txBody>
      </p:sp>
      <p:sp>
        <p:nvSpPr>
          <p:cNvPr id="18" name="field cell 14">
            <a:extLst>
              <a:ext uri="{FF2B5EF4-FFF2-40B4-BE49-F238E27FC236}">
                <a16:creationId xmlns:a16="http://schemas.microsoft.com/office/drawing/2014/main" id="{198EE377-74D5-4B6D-B44E-2C9CAC94904B}"/>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solidFill>
            <a:srgbClr val="8ACBCE"/>
          </a:solidFill>
          <a:ln w="0">
            <a:noFill/>
          </a:ln>
        </p:spPr>
        <p:txBody>
          <a:bodyPr/>
          <a:lstStyle/>
          <a:p>
            <a:endParaRPr lang="en-US"/>
          </a:p>
        </p:txBody>
      </p:sp>
      <p:sp>
        <p:nvSpPr>
          <p:cNvPr id="19" name="field cell 15">
            <a:extLst>
              <a:ext uri="{FF2B5EF4-FFF2-40B4-BE49-F238E27FC236}">
                <a16:creationId xmlns:a16="http://schemas.microsoft.com/office/drawing/2014/main" id="{32B7DCC1-8B29-48D0-AB10-BA15EC2CB91E}"/>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solidFill>
            <a:srgbClr val="97D2D5"/>
          </a:solidFill>
          <a:ln w="0">
            <a:noFill/>
          </a:ln>
        </p:spPr>
        <p:txBody>
          <a:bodyPr/>
          <a:lstStyle/>
          <a:p>
            <a:endParaRPr lang="en-US"/>
          </a:p>
        </p:txBody>
      </p:sp>
      <p:sp>
        <p:nvSpPr>
          <p:cNvPr id="20" name="field cell 16">
            <a:extLst>
              <a:ext uri="{FF2B5EF4-FFF2-40B4-BE49-F238E27FC236}">
                <a16:creationId xmlns:a16="http://schemas.microsoft.com/office/drawing/2014/main" id="{E3DD1CD7-23B5-4E07-9CEF-13267CC146C6}"/>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solidFill>
            <a:srgbClr val="B1DDE0"/>
          </a:solidFill>
          <a:ln w="0">
            <a:noFill/>
          </a:ln>
        </p:spPr>
        <p:txBody>
          <a:bodyPr/>
          <a:lstStyle/>
          <a:p>
            <a:endParaRPr lang="en-US"/>
          </a:p>
        </p:txBody>
      </p:sp>
      <p:sp>
        <p:nvSpPr>
          <p:cNvPr id="21" name="field cell 17">
            <a:extLst>
              <a:ext uri="{FF2B5EF4-FFF2-40B4-BE49-F238E27FC236}">
                <a16:creationId xmlns:a16="http://schemas.microsoft.com/office/drawing/2014/main" id="{7B13D2B8-154E-4173-BAFA-7546296015EF}"/>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solidFill>
            <a:srgbClr val="ABDADD"/>
          </a:solidFill>
          <a:ln w="0">
            <a:noFill/>
          </a:ln>
        </p:spPr>
        <p:txBody>
          <a:bodyPr/>
          <a:lstStyle/>
          <a:p>
            <a:endParaRPr lang="en-US"/>
          </a:p>
        </p:txBody>
      </p:sp>
      <p:sp>
        <p:nvSpPr>
          <p:cNvPr id="22" name="field cell 18">
            <a:extLst>
              <a:ext uri="{FF2B5EF4-FFF2-40B4-BE49-F238E27FC236}">
                <a16:creationId xmlns:a16="http://schemas.microsoft.com/office/drawing/2014/main" id="{2BEBA9AB-5E59-4B26-A2A7-0FA7987FDA90}"/>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solidFill>
            <a:srgbClr val="E7F3F6"/>
          </a:solidFill>
          <a:ln w="0">
            <a:noFill/>
          </a:ln>
        </p:spPr>
        <p:txBody>
          <a:bodyPr/>
          <a:lstStyle/>
          <a:p>
            <a:endParaRPr lang="en-US"/>
          </a:p>
        </p:txBody>
      </p:sp>
      <p:sp>
        <p:nvSpPr>
          <p:cNvPr id="23" name="field cell 19">
            <a:extLst>
              <a:ext uri="{FF2B5EF4-FFF2-40B4-BE49-F238E27FC236}">
                <a16:creationId xmlns:a16="http://schemas.microsoft.com/office/drawing/2014/main" id="{CBB3D98E-BCA8-4A67-9B99-0EF74696A1E2}"/>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solidFill>
            <a:srgbClr val="E7F4F7"/>
          </a:solidFill>
          <a:ln w="0">
            <a:noFill/>
          </a:ln>
        </p:spPr>
        <p:txBody>
          <a:bodyPr/>
          <a:lstStyle/>
          <a:p>
            <a:endParaRPr lang="en-US"/>
          </a:p>
        </p:txBody>
      </p:sp>
      <p:sp>
        <p:nvSpPr>
          <p:cNvPr id="24" name="field cell 20">
            <a:extLst>
              <a:ext uri="{FF2B5EF4-FFF2-40B4-BE49-F238E27FC236}">
                <a16:creationId xmlns:a16="http://schemas.microsoft.com/office/drawing/2014/main" id="{D7CD69B9-4D5F-4347-A18D-67B256EB87E7}"/>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solidFill>
            <a:srgbClr val="2A868D"/>
          </a:solidFill>
          <a:ln w="0">
            <a:noFill/>
          </a:ln>
        </p:spPr>
        <p:txBody>
          <a:bodyPr/>
          <a:lstStyle/>
          <a:p>
            <a:endParaRPr lang="en-US"/>
          </a:p>
        </p:txBody>
      </p:sp>
      <p:sp>
        <p:nvSpPr>
          <p:cNvPr id="25" name="field cell 21">
            <a:extLst>
              <a:ext uri="{FF2B5EF4-FFF2-40B4-BE49-F238E27FC236}">
                <a16:creationId xmlns:a16="http://schemas.microsoft.com/office/drawing/2014/main" id="{9CF36848-2E80-4E63-9F5A-8DAE2C440016}"/>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solidFill>
            <a:srgbClr val="479BA1"/>
          </a:solidFill>
          <a:ln w="0">
            <a:noFill/>
          </a:ln>
        </p:spPr>
        <p:txBody>
          <a:bodyPr/>
          <a:lstStyle/>
          <a:p>
            <a:endParaRPr lang="en-US"/>
          </a:p>
        </p:txBody>
      </p:sp>
      <p:sp>
        <p:nvSpPr>
          <p:cNvPr id="26" name="field cell 22">
            <a:extLst>
              <a:ext uri="{FF2B5EF4-FFF2-40B4-BE49-F238E27FC236}">
                <a16:creationId xmlns:a16="http://schemas.microsoft.com/office/drawing/2014/main" id="{D7C16846-CCE8-459D-9273-762C78FB85FE}"/>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solidFill>
            <a:srgbClr val="1B475C"/>
          </a:solidFill>
          <a:ln w="0">
            <a:noFill/>
          </a:ln>
        </p:spPr>
        <p:txBody>
          <a:bodyPr/>
          <a:lstStyle/>
          <a:p>
            <a:endParaRPr lang="en-US"/>
          </a:p>
        </p:txBody>
      </p:sp>
      <p:sp>
        <p:nvSpPr>
          <p:cNvPr id="27" name="field cell 23">
            <a:extLst>
              <a:ext uri="{FF2B5EF4-FFF2-40B4-BE49-F238E27FC236}">
                <a16:creationId xmlns:a16="http://schemas.microsoft.com/office/drawing/2014/main" id="{7530A549-9FD3-4146-BEB8-098E7C212992}"/>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solidFill>
            <a:srgbClr val="1B4E61"/>
          </a:solidFill>
          <a:ln w="0">
            <a:noFill/>
          </a:ln>
        </p:spPr>
        <p:txBody>
          <a:bodyPr/>
          <a:lstStyle/>
          <a:p>
            <a:endParaRPr lang="en-US"/>
          </a:p>
        </p:txBody>
      </p:sp>
      <p:sp>
        <p:nvSpPr>
          <p:cNvPr id="28" name="field cell 24">
            <a:extLst>
              <a:ext uri="{FF2B5EF4-FFF2-40B4-BE49-F238E27FC236}">
                <a16:creationId xmlns:a16="http://schemas.microsoft.com/office/drawing/2014/main" id="{1244D6CE-FA8C-496F-87DB-2FBE08D2C0B8}"/>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solidFill>
            <a:srgbClr val="1C5969"/>
          </a:solidFill>
          <a:ln w="0">
            <a:noFill/>
          </a:ln>
        </p:spPr>
        <p:txBody>
          <a:bodyPr/>
          <a:lstStyle/>
          <a:p>
            <a:endParaRPr lang="en-US"/>
          </a:p>
        </p:txBody>
      </p:sp>
      <p:sp>
        <p:nvSpPr>
          <p:cNvPr id="29" name="field cell 25">
            <a:extLst>
              <a:ext uri="{FF2B5EF4-FFF2-40B4-BE49-F238E27FC236}">
                <a16:creationId xmlns:a16="http://schemas.microsoft.com/office/drawing/2014/main" id="{90BC36E3-F9C1-4824-B015-9EE5006EB1A2}"/>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solidFill>
            <a:srgbClr val="1D717B"/>
          </a:solidFill>
          <a:ln w="0">
            <a:noFill/>
          </a:ln>
        </p:spPr>
        <p:txBody>
          <a:bodyPr/>
          <a:lstStyle/>
          <a:p>
            <a:endParaRPr lang="en-US"/>
          </a:p>
        </p:txBody>
      </p:sp>
      <p:sp>
        <p:nvSpPr>
          <p:cNvPr id="30" name="field cell 26">
            <a:extLst>
              <a:ext uri="{FF2B5EF4-FFF2-40B4-BE49-F238E27FC236}">
                <a16:creationId xmlns:a16="http://schemas.microsoft.com/office/drawing/2014/main" id="{3F01BFD3-4596-4FB6-8F39-4F0F96B7C6FF}"/>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solidFill>
            <a:srgbClr val="1E7881"/>
          </a:solidFill>
          <a:ln w="0">
            <a:noFill/>
          </a:ln>
        </p:spPr>
        <p:txBody>
          <a:bodyPr/>
          <a:lstStyle/>
          <a:p>
            <a:endParaRPr lang="en-US"/>
          </a:p>
        </p:txBody>
      </p:sp>
      <p:sp>
        <p:nvSpPr>
          <p:cNvPr id="31" name="field cell 27">
            <a:extLst>
              <a:ext uri="{FF2B5EF4-FFF2-40B4-BE49-F238E27FC236}">
                <a16:creationId xmlns:a16="http://schemas.microsoft.com/office/drawing/2014/main" id="{7F18DFD1-40E6-4475-A223-2A15BB386570}"/>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solidFill>
            <a:srgbClr val="228088"/>
          </a:solidFill>
          <a:ln w="0">
            <a:noFill/>
          </a:ln>
        </p:spPr>
        <p:txBody>
          <a:bodyPr/>
          <a:lstStyle/>
          <a:p>
            <a:endParaRPr lang="en-US"/>
          </a:p>
        </p:txBody>
      </p:sp>
      <p:sp>
        <p:nvSpPr>
          <p:cNvPr id="32" name="field cell 28">
            <a:extLst>
              <a:ext uri="{FF2B5EF4-FFF2-40B4-BE49-F238E27FC236}">
                <a16:creationId xmlns:a16="http://schemas.microsoft.com/office/drawing/2014/main" id="{0D5C053A-F6BB-4CEF-AE36-CB4C441A0BB1}"/>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solidFill>
            <a:srgbClr val="65B0B5"/>
          </a:solidFill>
          <a:ln w="0">
            <a:noFill/>
          </a:ln>
        </p:spPr>
        <p:txBody>
          <a:bodyPr/>
          <a:lstStyle/>
          <a:p>
            <a:endParaRPr lang="en-US"/>
          </a:p>
        </p:txBody>
      </p:sp>
      <p:sp>
        <p:nvSpPr>
          <p:cNvPr id="33" name="field cell 29">
            <a:extLst>
              <a:ext uri="{FF2B5EF4-FFF2-40B4-BE49-F238E27FC236}">
                <a16:creationId xmlns:a16="http://schemas.microsoft.com/office/drawing/2014/main" id="{9890D52A-399E-4910-8A68-57CBECFD991C}"/>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solidFill>
            <a:srgbClr val="7FC3C6"/>
          </a:solidFill>
          <a:ln w="0">
            <a:noFill/>
          </a:ln>
        </p:spPr>
        <p:txBody>
          <a:bodyPr/>
          <a:lstStyle/>
          <a:p>
            <a:endParaRPr lang="en-US"/>
          </a:p>
        </p:txBody>
      </p:sp>
      <p:sp>
        <p:nvSpPr>
          <p:cNvPr id="34" name="field cell 30">
            <a:extLst>
              <a:ext uri="{FF2B5EF4-FFF2-40B4-BE49-F238E27FC236}">
                <a16:creationId xmlns:a16="http://schemas.microsoft.com/office/drawing/2014/main" id="{5B5F9DB9-269C-4E54-AE64-0ABF6AC391FD}"/>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solidFill>
            <a:srgbClr val="4B9DA4"/>
          </a:solidFill>
          <a:ln w="0">
            <a:noFill/>
          </a:ln>
        </p:spPr>
        <p:txBody>
          <a:bodyPr/>
          <a:lstStyle/>
          <a:p>
            <a:endParaRPr lang="en-US"/>
          </a:p>
        </p:txBody>
      </p:sp>
      <p:sp>
        <p:nvSpPr>
          <p:cNvPr id="35" name="field cell 31">
            <a:extLst>
              <a:ext uri="{FF2B5EF4-FFF2-40B4-BE49-F238E27FC236}">
                <a16:creationId xmlns:a16="http://schemas.microsoft.com/office/drawing/2014/main" id="{F2E00F03-BA4D-46B1-90C7-A59B1252E838}"/>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solidFill>
            <a:srgbClr val="57A6AC"/>
          </a:solidFill>
          <a:ln w="0">
            <a:noFill/>
          </a:ln>
        </p:spPr>
        <p:txBody>
          <a:bodyPr/>
          <a:lstStyle/>
          <a:p>
            <a:endParaRPr lang="en-US"/>
          </a:p>
        </p:txBody>
      </p:sp>
      <p:sp>
        <p:nvSpPr>
          <p:cNvPr id="36" name="field cell 32">
            <a:extLst>
              <a:ext uri="{FF2B5EF4-FFF2-40B4-BE49-F238E27FC236}">
                <a16:creationId xmlns:a16="http://schemas.microsoft.com/office/drawing/2014/main" id="{4233BED3-464A-46C8-9BCA-3640B7FA0926}"/>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solidFill>
            <a:srgbClr val="7CC1C5"/>
          </a:solidFill>
          <a:ln w="0">
            <a:noFill/>
          </a:ln>
        </p:spPr>
        <p:txBody>
          <a:bodyPr/>
          <a:lstStyle/>
          <a:p>
            <a:endParaRPr lang="en-US"/>
          </a:p>
        </p:txBody>
      </p:sp>
      <p:sp>
        <p:nvSpPr>
          <p:cNvPr id="37" name="field cell 33">
            <a:extLst>
              <a:ext uri="{FF2B5EF4-FFF2-40B4-BE49-F238E27FC236}">
                <a16:creationId xmlns:a16="http://schemas.microsoft.com/office/drawing/2014/main" id="{7169B18D-D2AC-40E3-A12D-A57B2BB0CBB3}"/>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solidFill>
            <a:srgbClr val="93D0D3"/>
          </a:solidFill>
          <a:ln w="0">
            <a:noFill/>
          </a:ln>
        </p:spPr>
        <p:txBody>
          <a:bodyPr/>
          <a:lstStyle/>
          <a:p>
            <a:endParaRPr lang="en-US"/>
          </a:p>
        </p:txBody>
      </p:sp>
      <p:sp>
        <p:nvSpPr>
          <p:cNvPr id="38" name="field cell 34">
            <a:extLst>
              <a:ext uri="{FF2B5EF4-FFF2-40B4-BE49-F238E27FC236}">
                <a16:creationId xmlns:a16="http://schemas.microsoft.com/office/drawing/2014/main" id="{31C253B9-9142-4445-A086-34796D4EBC79}"/>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solidFill>
            <a:srgbClr val="59A8AD"/>
          </a:solidFill>
          <a:ln w="0">
            <a:noFill/>
          </a:ln>
        </p:spPr>
        <p:txBody>
          <a:bodyPr/>
          <a:lstStyle/>
          <a:p>
            <a:endParaRPr lang="en-US"/>
          </a:p>
        </p:txBody>
      </p:sp>
      <p:sp>
        <p:nvSpPr>
          <p:cNvPr id="39" name="field cell 35">
            <a:extLst>
              <a:ext uri="{FF2B5EF4-FFF2-40B4-BE49-F238E27FC236}">
                <a16:creationId xmlns:a16="http://schemas.microsoft.com/office/drawing/2014/main" id="{BC750E22-4C99-49EB-9030-ECD62BEC040D}"/>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solidFill>
            <a:srgbClr val="72BABE"/>
          </a:solidFill>
          <a:ln w="0">
            <a:noFill/>
          </a:ln>
        </p:spPr>
        <p:txBody>
          <a:bodyPr/>
          <a:lstStyle/>
          <a:p>
            <a:endParaRPr lang="en-US"/>
          </a:p>
        </p:txBody>
      </p:sp>
      <p:sp>
        <p:nvSpPr>
          <p:cNvPr id="40" name="field cell 36">
            <a:extLst>
              <a:ext uri="{FF2B5EF4-FFF2-40B4-BE49-F238E27FC236}">
                <a16:creationId xmlns:a16="http://schemas.microsoft.com/office/drawing/2014/main" id="{D8291CA4-6BB7-478C-8162-34CC66790799}"/>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solidFill>
            <a:srgbClr val="70B8BC"/>
          </a:solidFill>
          <a:ln w="0">
            <a:noFill/>
          </a:ln>
        </p:spPr>
        <p:txBody>
          <a:bodyPr/>
          <a:lstStyle/>
          <a:p>
            <a:endParaRPr lang="en-US"/>
          </a:p>
        </p:txBody>
      </p:sp>
      <p:sp>
        <p:nvSpPr>
          <p:cNvPr id="41" name="field cell 37">
            <a:extLst>
              <a:ext uri="{FF2B5EF4-FFF2-40B4-BE49-F238E27FC236}">
                <a16:creationId xmlns:a16="http://schemas.microsoft.com/office/drawing/2014/main" id="{10B1CEC7-4045-4FF9-95AB-D3299B1EA3EE}"/>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solidFill>
            <a:srgbClr val="7DC1C5"/>
          </a:solidFill>
          <a:ln w="0">
            <a:noFill/>
          </a:ln>
        </p:spPr>
        <p:txBody>
          <a:bodyPr/>
          <a:lstStyle/>
          <a:p>
            <a:endParaRPr lang="en-US"/>
          </a:p>
        </p:txBody>
      </p:sp>
      <p:sp>
        <p:nvSpPr>
          <p:cNvPr id="42" name="field cell 38">
            <a:extLst>
              <a:ext uri="{FF2B5EF4-FFF2-40B4-BE49-F238E27FC236}">
                <a16:creationId xmlns:a16="http://schemas.microsoft.com/office/drawing/2014/main" id="{9C39C5F6-C515-44B6-B90F-B8CED14C8FCE}"/>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solidFill>
            <a:srgbClr val="192B46"/>
          </a:solidFill>
          <a:ln w="0">
            <a:noFill/>
          </a:ln>
        </p:spPr>
        <p:txBody>
          <a:bodyPr/>
          <a:lstStyle/>
          <a:p>
            <a:endParaRPr lang="en-US"/>
          </a:p>
        </p:txBody>
      </p:sp>
      <p:sp>
        <p:nvSpPr>
          <p:cNvPr id="43" name="field cell 39">
            <a:extLst>
              <a:ext uri="{FF2B5EF4-FFF2-40B4-BE49-F238E27FC236}">
                <a16:creationId xmlns:a16="http://schemas.microsoft.com/office/drawing/2014/main" id="{ECFC1712-8330-403E-A45D-39582234782F}"/>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solidFill>
            <a:srgbClr val="192B46"/>
          </a:solidFill>
          <a:ln w="0">
            <a:noFill/>
          </a:ln>
        </p:spPr>
        <p:txBody>
          <a:bodyPr/>
          <a:lstStyle/>
          <a:p>
            <a:endParaRPr lang="en-US"/>
          </a:p>
        </p:txBody>
      </p:sp>
      <p:sp>
        <p:nvSpPr>
          <p:cNvPr id="44" name="field cell 40">
            <a:extLst>
              <a:ext uri="{FF2B5EF4-FFF2-40B4-BE49-F238E27FC236}">
                <a16:creationId xmlns:a16="http://schemas.microsoft.com/office/drawing/2014/main" id="{1966F89E-BAC8-4270-A434-F67ECFF9BA68}"/>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solidFill>
            <a:srgbClr val="C8E6E9"/>
          </a:solidFill>
          <a:ln w="0">
            <a:noFill/>
          </a:ln>
        </p:spPr>
        <p:txBody>
          <a:bodyPr/>
          <a:lstStyle/>
          <a:p>
            <a:endParaRPr lang="en-US"/>
          </a:p>
        </p:txBody>
      </p:sp>
      <p:sp>
        <p:nvSpPr>
          <p:cNvPr id="45" name="field cell 41">
            <a:extLst>
              <a:ext uri="{FF2B5EF4-FFF2-40B4-BE49-F238E27FC236}">
                <a16:creationId xmlns:a16="http://schemas.microsoft.com/office/drawing/2014/main" id="{C2A82588-1F84-4C45-B951-447811AEFE94}"/>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solidFill>
            <a:srgbClr val="C8E7EA"/>
          </a:solidFill>
          <a:ln w="0">
            <a:noFill/>
          </a:ln>
        </p:spPr>
        <p:txBody>
          <a:bodyPr/>
          <a:lstStyle/>
          <a:p>
            <a:endParaRPr lang="en-US"/>
          </a:p>
        </p:txBody>
      </p:sp>
      <p:sp>
        <p:nvSpPr>
          <p:cNvPr id="46" name="field cell 42">
            <a:extLst>
              <a:ext uri="{FF2B5EF4-FFF2-40B4-BE49-F238E27FC236}">
                <a16:creationId xmlns:a16="http://schemas.microsoft.com/office/drawing/2014/main" id="{54475A36-5891-4274-B4BD-6AC7E537B745}"/>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solidFill>
            <a:srgbClr val="BEE2E5"/>
          </a:solidFill>
          <a:ln w="0">
            <a:noFill/>
          </a:ln>
        </p:spPr>
        <p:txBody>
          <a:bodyPr/>
          <a:lstStyle/>
          <a:p>
            <a:endParaRPr lang="en-US"/>
          </a:p>
        </p:txBody>
      </p:sp>
      <p:sp>
        <p:nvSpPr>
          <p:cNvPr id="47" name="field cell 43">
            <a:extLst>
              <a:ext uri="{FF2B5EF4-FFF2-40B4-BE49-F238E27FC236}">
                <a16:creationId xmlns:a16="http://schemas.microsoft.com/office/drawing/2014/main" id="{98CA421E-D27D-41E4-8468-D49F5FCD3421}"/>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solidFill>
            <a:srgbClr val="C6E6E9"/>
          </a:solidFill>
          <a:ln w="0">
            <a:noFill/>
          </a:ln>
        </p:spPr>
        <p:txBody>
          <a:bodyPr/>
          <a:lstStyle/>
          <a:p>
            <a:endParaRPr lang="en-US"/>
          </a:p>
        </p:txBody>
      </p:sp>
      <p:sp>
        <p:nvSpPr>
          <p:cNvPr id="48" name="field cell 44">
            <a:extLst>
              <a:ext uri="{FF2B5EF4-FFF2-40B4-BE49-F238E27FC236}">
                <a16:creationId xmlns:a16="http://schemas.microsoft.com/office/drawing/2014/main" id="{A67DDBDD-7B98-41A9-95F3-FDC782E928CE}"/>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solidFill>
            <a:srgbClr val="CEE9EC"/>
          </a:solidFill>
          <a:ln w="0">
            <a:noFill/>
          </a:ln>
        </p:spPr>
        <p:txBody>
          <a:bodyPr/>
          <a:lstStyle/>
          <a:p>
            <a:endParaRPr lang="en-US"/>
          </a:p>
        </p:txBody>
      </p:sp>
      <p:sp>
        <p:nvSpPr>
          <p:cNvPr id="49" name="field cell 45">
            <a:extLst>
              <a:ext uri="{FF2B5EF4-FFF2-40B4-BE49-F238E27FC236}">
                <a16:creationId xmlns:a16="http://schemas.microsoft.com/office/drawing/2014/main" id="{DFA50B5A-DE90-4F5B-A28B-7C50BA1B5FC2}"/>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solidFill>
            <a:srgbClr val="D1EAED"/>
          </a:solidFill>
          <a:ln w="0">
            <a:noFill/>
          </a:ln>
        </p:spPr>
        <p:txBody>
          <a:bodyPr/>
          <a:lstStyle/>
          <a:p>
            <a:endParaRPr lang="en-US"/>
          </a:p>
        </p:txBody>
      </p:sp>
      <p:sp>
        <p:nvSpPr>
          <p:cNvPr id="50" name="field cell 46">
            <a:extLst>
              <a:ext uri="{FF2B5EF4-FFF2-40B4-BE49-F238E27FC236}">
                <a16:creationId xmlns:a16="http://schemas.microsoft.com/office/drawing/2014/main" id="{611D1104-6636-4932-AB7C-882915FD323D}"/>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solidFill>
            <a:srgbClr val="CDE8EB"/>
          </a:solidFill>
          <a:ln w="0">
            <a:noFill/>
          </a:ln>
        </p:spPr>
        <p:txBody>
          <a:bodyPr/>
          <a:lstStyle/>
          <a:p>
            <a:endParaRPr lang="en-US"/>
          </a:p>
        </p:txBody>
      </p:sp>
      <p:sp>
        <p:nvSpPr>
          <p:cNvPr id="51" name="field cell 47">
            <a:extLst>
              <a:ext uri="{FF2B5EF4-FFF2-40B4-BE49-F238E27FC236}">
                <a16:creationId xmlns:a16="http://schemas.microsoft.com/office/drawing/2014/main" id="{19B3DA8F-0499-41AB-9AE4-39314DF6B8F4}"/>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solidFill>
            <a:srgbClr val="CEE9EC"/>
          </a:solidFill>
          <a:ln w="0">
            <a:noFill/>
          </a:ln>
        </p:spPr>
        <p:txBody>
          <a:bodyPr/>
          <a:lstStyle/>
          <a:p>
            <a:endParaRPr lang="en-US"/>
          </a:p>
        </p:txBody>
      </p:sp>
      <p:sp>
        <p:nvSpPr>
          <p:cNvPr id="52" name="field cell 48">
            <a:extLst>
              <a:ext uri="{FF2B5EF4-FFF2-40B4-BE49-F238E27FC236}">
                <a16:creationId xmlns:a16="http://schemas.microsoft.com/office/drawing/2014/main" id="{0006FE07-907D-402C-B563-737681AC9B2F}"/>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solidFill>
            <a:srgbClr val="D2EBEE"/>
          </a:solidFill>
          <a:ln w="0">
            <a:noFill/>
          </a:ln>
        </p:spPr>
        <p:txBody>
          <a:bodyPr/>
          <a:lstStyle/>
          <a:p>
            <a:endParaRPr lang="en-US"/>
          </a:p>
        </p:txBody>
      </p:sp>
      <p:sp>
        <p:nvSpPr>
          <p:cNvPr id="53" name="field cell 49">
            <a:extLst>
              <a:ext uri="{FF2B5EF4-FFF2-40B4-BE49-F238E27FC236}">
                <a16:creationId xmlns:a16="http://schemas.microsoft.com/office/drawing/2014/main" id="{56400B03-94F8-42DF-979D-F121DAA5FAD7}"/>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solidFill>
            <a:srgbClr val="D4EBEE"/>
          </a:solidFill>
          <a:ln w="0">
            <a:noFill/>
          </a:ln>
        </p:spPr>
        <p:txBody>
          <a:bodyPr/>
          <a:lstStyle/>
          <a:p>
            <a:endParaRPr lang="en-US"/>
          </a:p>
        </p:txBody>
      </p:sp>
      <p:sp>
        <p:nvSpPr>
          <p:cNvPr id="54" name="field cell 50">
            <a:extLst>
              <a:ext uri="{FF2B5EF4-FFF2-40B4-BE49-F238E27FC236}">
                <a16:creationId xmlns:a16="http://schemas.microsoft.com/office/drawing/2014/main" id="{094CD58B-1280-43C6-BDCC-7F673A944249}"/>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solidFill>
            <a:srgbClr val="AFDCDF"/>
          </a:solidFill>
          <a:ln w="0">
            <a:noFill/>
          </a:ln>
        </p:spPr>
        <p:txBody>
          <a:bodyPr/>
          <a:lstStyle/>
          <a:p>
            <a:endParaRPr lang="en-US"/>
          </a:p>
        </p:txBody>
      </p:sp>
      <p:sp>
        <p:nvSpPr>
          <p:cNvPr id="55" name="field cell 51">
            <a:extLst>
              <a:ext uri="{FF2B5EF4-FFF2-40B4-BE49-F238E27FC236}">
                <a16:creationId xmlns:a16="http://schemas.microsoft.com/office/drawing/2014/main" id="{5AFD41C0-AB1B-48E9-A5F3-A89D2687011E}"/>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solidFill>
            <a:srgbClr val="ABDADD"/>
          </a:solidFill>
          <a:ln w="0">
            <a:noFill/>
          </a:ln>
        </p:spPr>
        <p:txBody>
          <a:bodyPr/>
          <a:lstStyle/>
          <a:p>
            <a:endParaRPr lang="en-US"/>
          </a:p>
        </p:txBody>
      </p:sp>
      <p:sp>
        <p:nvSpPr>
          <p:cNvPr id="56" name="field cell 52">
            <a:extLst>
              <a:ext uri="{FF2B5EF4-FFF2-40B4-BE49-F238E27FC236}">
                <a16:creationId xmlns:a16="http://schemas.microsoft.com/office/drawing/2014/main" id="{BAA22B5E-7286-4C3E-A925-E986687D6C6D}"/>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57" name="field cell 53">
            <a:extLst>
              <a:ext uri="{FF2B5EF4-FFF2-40B4-BE49-F238E27FC236}">
                <a16:creationId xmlns:a16="http://schemas.microsoft.com/office/drawing/2014/main" id="{9D7F77BB-8F7E-422C-990D-DA4F7CF52171}"/>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solidFill>
            <a:srgbClr val="19324B"/>
          </a:solidFill>
          <a:ln w="0">
            <a:noFill/>
          </a:ln>
        </p:spPr>
        <p:txBody>
          <a:bodyPr/>
          <a:lstStyle/>
          <a:p>
            <a:endParaRPr lang="en-US"/>
          </a:p>
        </p:txBody>
      </p:sp>
      <p:sp>
        <p:nvSpPr>
          <p:cNvPr id="58" name="field cell 54">
            <a:extLst>
              <a:ext uri="{FF2B5EF4-FFF2-40B4-BE49-F238E27FC236}">
                <a16:creationId xmlns:a16="http://schemas.microsoft.com/office/drawing/2014/main" id="{B737C55E-913E-4D62-B871-4D2B50354341}"/>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solidFill>
            <a:srgbClr val="C4E5E8"/>
          </a:solidFill>
          <a:ln w="0">
            <a:noFill/>
          </a:ln>
        </p:spPr>
        <p:txBody>
          <a:bodyPr/>
          <a:lstStyle/>
          <a:p>
            <a:endParaRPr lang="en-US"/>
          </a:p>
        </p:txBody>
      </p:sp>
      <p:sp>
        <p:nvSpPr>
          <p:cNvPr id="59" name="field cell 55">
            <a:extLst>
              <a:ext uri="{FF2B5EF4-FFF2-40B4-BE49-F238E27FC236}">
                <a16:creationId xmlns:a16="http://schemas.microsoft.com/office/drawing/2014/main" id="{2ECBC6B5-4EF8-4C6C-86AD-526821147D7E}"/>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solidFill>
            <a:srgbClr val="B6DFE2"/>
          </a:solidFill>
          <a:ln w="0">
            <a:noFill/>
          </a:ln>
        </p:spPr>
        <p:txBody>
          <a:bodyPr/>
          <a:lstStyle/>
          <a:p>
            <a:endParaRPr lang="en-US"/>
          </a:p>
        </p:txBody>
      </p:sp>
      <p:sp>
        <p:nvSpPr>
          <p:cNvPr id="60" name="field cell 56">
            <a:extLst>
              <a:ext uri="{FF2B5EF4-FFF2-40B4-BE49-F238E27FC236}">
                <a16:creationId xmlns:a16="http://schemas.microsoft.com/office/drawing/2014/main" id="{A80F7B94-A9E2-4C98-91BC-67CE9E3B30A0}"/>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solidFill>
            <a:srgbClr val="9CD4D7"/>
          </a:solidFill>
          <a:ln w="0">
            <a:noFill/>
          </a:ln>
        </p:spPr>
        <p:txBody>
          <a:bodyPr/>
          <a:lstStyle/>
          <a:p>
            <a:endParaRPr lang="en-US"/>
          </a:p>
        </p:txBody>
      </p:sp>
      <p:sp>
        <p:nvSpPr>
          <p:cNvPr id="61" name="field cell 57">
            <a:extLst>
              <a:ext uri="{FF2B5EF4-FFF2-40B4-BE49-F238E27FC236}">
                <a16:creationId xmlns:a16="http://schemas.microsoft.com/office/drawing/2014/main" id="{556E136C-689E-4BBA-8317-DF08EE672B3B}"/>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solidFill>
            <a:srgbClr val="A2D6D9"/>
          </a:solidFill>
          <a:ln w="0">
            <a:noFill/>
          </a:ln>
        </p:spPr>
        <p:txBody>
          <a:bodyPr/>
          <a:lstStyle/>
          <a:p>
            <a:endParaRPr lang="en-US"/>
          </a:p>
        </p:txBody>
      </p:sp>
      <p:sp>
        <p:nvSpPr>
          <p:cNvPr id="62" name="field cell 58">
            <a:extLst>
              <a:ext uri="{FF2B5EF4-FFF2-40B4-BE49-F238E27FC236}">
                <a16:creationId xmlns:a16="http://schemas.microsoft.com/office/drawing/2014/main" id="{C4377616-406D-4E2C-955C-DB50EACEDEFD}"/>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solidFill>
            <a:srgbClr val="1E7680"/>
          </a:solidFill>
          <a:ln w="0">
            <a:noFill/>
          </a:ln>
        </p:spPr>
        <p:txBody>
          <a:bodyPr/>
          <a:lstStyle/>
          <a:p>
            <a:endParaRPr lang="en-US"/>
          </a:p>
        </p:txBody>
      </p:sp>
      <p:sp>
        <p:nvSpPr>
          <p:cNvPr id="63" name="field cell 59">
            <a:extLst>
              <a:ext uri="{FF2B5EF4-FFF2-40B4-BE49-F238E27FC236}">
                <a16:creationId xmlns:a16="http://schemas.microsoft.com/office/drawing/2014/main" id="{52F8065C-5A9F-48AF-95D3-46A048DE34AC}"/>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solidFill>
            <a:srgbClr val="1E7C84"/>
          </a:solidFill>
          <a:ln w="0">
            <a:noFill/>
          </a:ln>
        </p:spPr>
        <p:txBody>
          <a:bodyPr/>
          <a:lstStyle/>
          <a:p>
            <a:endParaRPr lang="en-US"/>
          </a:p>
        </p:txBody>
      </p:sp>
      <p:sp>
        <p:nvSpPr>
          <p:cNvPr id="64" name="field cell 60">
            <a:extLst>
              <a:ext uri="{FF2B5EF4-FFF2-40B4-BE49-F238E27FC236}">
                <a16:creationId xmlns:a16="http://schemas.microsoft.com/office/drawing/2014/main" id="{E3376004-90A9-497D-BF57-C8D1B6C61FF6}"/>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solidFill>
            <a:srgbClr val="89CACE"/>
          </a:solidFill>
          <a:ln w="0">
            <a:noFill/>
          </a:ln>
        </p:spPr>
        <p:txBody>
          <a:bodyPr/>
          <a:lstStyle/>
          <a:p>
            <a:endParaRPr lang="en-US"/>
          </a:p>
        </p:txBody>
      </p:sp>
      <p:sp>
        <p:nvSpPr>
          <p:cNvPr id="65" name="field cell 61">
            <a:extLst>
              <a:ext uri="{FF2B5EF4-FFF2-40B4-BE49-F238E27FC236}">
                <a16:creationId xmlns:a16="http://schemas.microsoft.com/office/drawing/2014/main" id="{4BB267EE-C394-4987-8AA7-B5D3A768AD2C}"/>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solidFill>
            <a:srgbClr val="98D2D5"/>
          </a:solidFill>
          <a:ln w="0">
            <a:noFill/>
          </a:ln>
        </p:spPr>
        <p:txBody>
          <a:bodyPr/>
          <a:lstStyle/>
          <a:p>
            <a:endParaRPr lang="en-US"/>
          </a:p>
        </p:txBody>
      </p:sp>
      <p:sp>
        <p:nvSpPr>
          <p:cNvPr id="66" name="field cell 62">
            <a:extLst>
              <a:ext uri="{FF2B5EF4-FFF2-40B4-BE49-F238E27FC236}">
                <a16:creationId xmlns:a16="http://schemas.microsoft.com/office/drawing/2014/main" id="{5A29BE78-27F9-4003-AD6F-D75E05803BB5}"/>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solidFill>
            <a:srgbClr val="8CCCCF"/>
          </a:solidFill>
          <a:ln w="0">
            <a:noFill/>
          </a:ln>
        </p:spPr>
        <p:txBody>
          <a:bodyPr/>
          <a:lstStyle/>
          <a:p>
            <a:endParaRPr lang="en-US"/>
          </a:p>
        </p:txBody>
      </p:sp>
      <p:sp>
        <p:nvSpPr>
          <p:cNvPr id="67" name="field cell 63">
            <a:extLst>
              <a:ext uri="{FF2B5EF4-FFF2-40B4-BE49-F238E27FC236}">
                <a16:creationId xmlns:a16="http://schemas.microsoft.com/office/drawing/2014/main" id="{C1B09BFD-06CB-434E-842E-01D5261F2C03}"/>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solidFill>
            <a:srgbClr val="99D3D6"/>
          </a:solidFill>
          <a:ln w="0">
            <a:noFill/>
          </a:ln>
        </p:spPr>
        <p:txBody>
          <a:bodyPr/>
          <a:lstStyle/>
          <a:p>
            <a:endParaRPr lang="en-US"/>
          </a:p>
        </p:txBody>
      </p:sp>
      <p:sp>
        <p:nvSpPr>
          <p:cNvPr id="68" name="field cell 64">
            <a:extLst>
              <a:ext uri="{FF2B5EF4-FFF2-40B4-BE49-F238E27FC236}">
                <a16:creationId xmlns:a16="http://schemas.microsoft.com/office/drawing/2014/main" id="{BC4C7206-645D-4B6F-8E50-215BCB1533DA}"/>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solidFill>
            <a:srgbClr val="D9EDF0"/>
          </a:solidFill>
          <a:ln w="0">
            <a:noFill/>
          </a:ln>
        </p:spPr>
        <p:txBody>
          <a:bodyPr/>
          <a:lstStyle/>
          <a:p>
            <a:endParaRPr lang="en-US"/>
          </a:p>
        </p:txBody>
      </p:sp>
      <p:sp>
        <p:nvSpPr>
          <p:cNvPr id="69" name="field cell 65">
            <a:extLst>
              <a:ext uri="{FF2B5EF4-FFF2-40B4-BE49-F238E27FC236}">
                <a16:creationId xmlns:a16="http://schemas.microsoft.com/office/drawing/2014/main" id="{05936BD4-20C5-4E8F-902E-9C097622F627}"/>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solidFill>
            <a:srgbClr val="DDEFF2"/>
          </a:solidFill>
          <a:ln w="0">
            <a:noFill/>
          </a:ln>
        </p:spPr>
        <p:txBody>
          <a:bodyPr/>
          <a:lstStyle/>
          <a:p>
            <a:endParaRPr lang="en-US"/>
          </a:p>
        </p:txBody>
      </p:sp>
      <p:sp>
        <p:nvSpPr>
          <p:cNvPr id="70" name="field cell 66">
            <a:extLst>
              <a:ext uri="{FF2B5EF4-FFF2-40B4-BE49-F238E27FC236}">
                <a16:creationId xmlns:a16="http://schemas.microsoft.com/office/drawing/2014/main" id="{78E8D048-8254-41B5-A6BA-880C38978EEC}"/>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solidFill>
            <a:srgbClr val="D9EEF1"/>
          </a:solidFill>
          <a:ln w="0">
            <a:noFill/>
          </a:ln>
        </p:spPr>
        <p:txBody>
          <a:bodyPr/>
          <a:lstStyle/>
          <a:p>
            <a:endParaRPr lang="en-US"/>
          </a:p>
        </p:txBody>
      </p:sp>
      <p:sp>
        <p:nvSpPr>
          <p:cNvPr id="71" name="field cell 67">
            <a:extLst>
              <a:ext uri="{FF2B5EF4-FFF2-40B4-BE49-F238E27FC236}">
                <a16:creationId xmlns:a16="http://schemas.microsoft.com/office/drawing/2014/main" id="{8942CB57-C2A9-4A67-82E2-FA29C017487A}"/>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solidFill>
            <a:srgbClr val="CFE9EC"/>
          </a:solidFill>
          <a:ln w="0">
            <a:noFill/>
          </a:ln>
        </p:spPr>
        <p:txBody>
          <a:bodyPr/>
          <a:lstStyle/>
          <a:p>
            <a:endParaRPr lang="en-US"/>
          </a:p>
        </p:txBody>
      </p:sp>
      <p:sp>
        <p:nvSpPr>
          <p:cNvPr id="72" name="field cell 68">
            <a:extLst>
              <a:ext uri="{FF2B5EF4-FFF2-40B4-BE49-F238E27FC236}">
                <a16:creationId xmlns:a16="http://schemas.microsoft.com/office/drawing/2014/main" id="{CDC759C5-30CB-4331-B0B1-7D8FD18285D5}"/>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solidFill>
            <a:srgbClr val="BDE2E5"/>
          </a:solidFill>
          <a:ln w="0">
            <a:noFill/>
          </a:ln>
        </p:spPr>
        <p:txBody>
          <a:bodyPr/>
          <a:lstStyle/>
          <a:p>
            <a:endParaRPr lang="en-US"/>
          </a:p>
        </p:txBody>
      </p:sp>
      <p:sp>
        <p:nvSpPr>
          <p:cNvPr id="73" name="field cell 69">
            <a:extLst>
              <a:ext uri="{FF2B5EF4-FFF2-40B4-BE49-F238E27FC236}">
                <a16:creationId xmlns:a16="http://schemas.microsoft.com/office/drawing/2014/main" id="{C6E58B37-DF13-46DE-95F4-30B88B2C31B0}"/>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solidFill>
            <a:srgbClr val="B6DFE2"/>
          </a:solidFill>
          <a:ln w="0">
            <a:noFill/>
          </a:ln>
        </p:spPr>
        <p:txBody>
          <a:bodyPr/>
          <a:lstStyle/>
          <a:p>
            <a:endParaRPr lang="en-US"/>
          </a:p>
        </p:txBody>
      </p:sp>
      <p:sp>
        <p:nvSpPr>
          <p:cNvPr id="74" name="field cell 70">
            <a:extLst>
              <a:ext uri="{FF2B5EF4-FFF2-40B4-BE49-F238E27FC236}">
                <a16:creationId xmlns:a16="http://schemas.microsoft.com/office/drawing/2014/main" id="{6A8E5B0A-72DF-4AD6-9925-3008BC1D57F8}"/>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solidFill>
            <a:srgbClr val="D6ECEF"/>
          </a:solidFill>
          <a:ln w="0">
            <a:noFill/>
          </a:ln>
        </p:spPr>
        <p:txBody>
          <a:bodyPr/>
          <a:lstStyle/>
          <a:p>
            <a:endParaRPr lang="en-US"/>
          </a:p>
        </p:txBody>
      </p:sp>
      <p:sp>
        <p:nvSpPr>
          <p:cNvPr id="75" name="field cell 71">
            <a:extLst>
              <a:ext uri="{FF2B5EF4-FFF2-40B4-BE49-F238E27FC236}">
                <a16:creationId xmlns:a16="http://schemas.microsoft.com/office/drawing/2014/main" id="{72504EE6-8A89-4F75-A99A-470C38AE9C9B}"/>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solidFill>
            <a:srgbClr val="D5ECEF"/>
          </a:solidFill>
          <a:ln w="0">
            <a:noFill/>
          </a:ln>
        </p:spPr>
        <p:txBody>
          <a:bodyPr/>
          <a:lstStyle/>
          <a:p>
            <a:endParaRPr lang="en-US"/>
          </a:p>
        </p:txBody>
      </p:sp>
      <p:sp>
        <p:nvSpPr>
          <p:cNvPr id="76" name="field cell 72">
            <a:extLst>
              <a:ext uri="{FF2B5EF4-FFF2-40B4-BE49-F238E27FC236}">
                <a16:creationId xmlns:a16="http://schemas.microsoft.com/office/drawing/2014/main" id="{27B41C79-D3FC-40CF-9E0D-8650CC79D0BA}"/>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solidFill>
            <a:srgbClr val="192B46"/>
          </a:solidFill>
          <a:ln w="0">
            <a:noFill/>
          </a:ln>
        </p:spPr>
        <p:txBody>
          <a:bodyPr/>
          <a:lstStyle/>
          <a:p>
            <a:endParaRPr lang="en-US"/>
          </a:p>
        </p:txBody>
      </p:sp>
      <p:sp>
        <p:nvSpPr>
          <p:cNvPr id="77" name="field cell 73">
            <a:extLst>
              <a:ext uri="{FF2B5EF4-FFF2-40B4-BE49-F238E27FC236}">
                <a16:creationId xmlns:a16="http://schemas.microsoft.com/office/drawing/2014/main" id="{CE3A06A2-6AAB-4556-BB6A-DA839AB59968}"/>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solidFill>
            <a:srgbClr val="192B46"/>
          </a:solidFill>
          <a:ln w="0">
            <a:noFill/>
          </a:ln>
        </p:spPr>
        <p:txBody>
          <a:bodyPr/>
          <a:lstStyle/>
          <a:p>
            <a:endParaRPr lang="en-US"/>
          </a:p>
        </p:txBody>
      </p:sp>
      <p:sp>
        <p:nvSpPr>
          <p:cNvPr id="78" name="field cell 74">
            <a:extLst>
              <a:ext uri="{FF2B5EF4-FFF2-40B4-BE49-F238E27FC236}">
                <a16:creationId xmlns:a16="http://schemas.microsoft.com/office/drawing/2014/main" id="{DF19D4EA-C650-4BA2-893D-24ECF3C60758}"/>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solidFill>
            <a:srgbClr val="1B4C5F"/>
          </a:solidFill>
          <a:ln w="0">
            <a:noFill/>
          </a:ln>
        </p:spPr>
        <p:txBody>
          <a:bodyPr/>
          <a:lstStyle/>
          <a:p>
            <a:endParaRPr lang="en-US"/>
          </a:p>
        </p:txBody>
      </p:sp>
      <p:sp>
        <p:nvSpPr>
          <p:cNvPr id="79" name="field cell 75">
            <a:extLst>
              <a:ext uri="{FF2B5EF4-FFF2-40B4-BE49-F238E27FC236}">
                <a16:creationId xmlns:a16="http://schemas.microsoft.com/office/drawing/2014/main" id="{DE8FE1C0-C5D8-4E71-AA04-787FF94C6518}"/>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solidFill>
            <a:srgbClr val="1D6774"/>
          </a:solidFill>
          <a:ln w="0">
            <a:noFill/>
          </a:ln>
        </p:spPr>
        <p:txBody>
          <a:bodyPr/>
          <a:lstStyle/>
          <a:p>
            <a:endParaRPr lang="en-US"/>
          </a:p>
        </p:txBody>
      </p:sp>
      <p:sp>
        <p:nvSpPr>
          <p:cNvPr id="80" name="field cell 76">
            <a:extLst>
              <a:ext uri="{FF2B5EF4-FFF2-40B4-BE49-F238E27FC236}">
                <a16:creationId xmlns:a16="http://schemas.microsoft.com/office/drawing/2014/main" id="{1D53522D-0CDC-40CE-98AF-49573C136A93}"/>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solidFill>
            <a:srgbClr val="BDE2E5"/>
          </a:solidFill>
          <a:ln w="0">
            <a:noFill/>
          </a:ln>
        </p:spPr>
        <p:txBody>
          <a:bodyPr/>
          <a:lstStyle/>
          <a:p>
            <a:endParaRPr lang="en-US"/>
          </a:p>
        </p:txBody>
      </p:sp>
      <p:sp>
        <p:nvSpPr>
          <p:cNvPr id="81" name="field cell 77">
            <a:extLst>
              <a:ext uri="{FF2B5EF4-FFF2-40B4-BE49-F238E27FC236}">
                <a16:creationId xmlns:a16="http://schemas.microsoft.com/office/drawing/2014/main" id="{595480CC-BAC4-4412-B18B-76270172DA3A}"/>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solidFill>
            <a:srgbClr val="B0DCDF"/>
          </a:solidFill>
          <a:ln w="0">
            <a:noFill/>
          </a:ln>
        </p:spPr>
        <p:txBody>
          <a:bodyPr/>
          <a:lstStyle/>
          <a:p>
            <a:endParaRPr lang="en-US"/>
          </a:p>
        </p:txBody>
      </p:sp>
      <p:sp>
        <p:nvSpPr>
          <p:cNvPr id="82" name="field cell 78">
            <a:extLst>
              <a:ext uri="{FF2B5EF4-FFF2-40B4-BE49-F238E27FC236}">
                <a16:creationId xmlns:a16="http://schemas.microsoft.com/office/drawing/2014/main" id="{3DFFB8BC-62E9-43E0-9810-E195829666AE}"/>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solidFill>
            <a:srgbClr val="B6DFE2"/>
          </a:solidFill>
          <a:ln w="0">
            <a:noFill/>
          </a:ln>
        </p:spPr>
        <p:txBody>
          <a:bodyPr/>
          <a:lstStyle/>
          <a:p>
            <a:endParaRPr lang="en-US"/>
          </a:p>
        </p:txBody>
      </p:sp>
      <p:sp>
        <p:nvSpPr>
          <p:cNvPr id="83" name="field cell 79">
            <a:extLst>
              <a:ext uri="{FF2B5EF4-FFF2-40B4-BE49-F238E27FC236}">
                <a16:creationId xmlns:a16="http://schemas.microsoft.com/office/drawing/2014/main" id="{969C8749-5160-4480-B262-8EE25AC20975}"/>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solidFill>
            <a:srgbClr val="AEDBDE"/>
          </a:solidFill>
          <a:ln w="0">
            <a:noFill/>
          </a:ln>
        </p:spPr>
        <p:txBody>
          <a:bodyPr/>
          <a:lstStyle/>
          <a:p>
            <a:endParaRPr lang="en-US"/>
          </a:p>
        </p:txBody>
      </p:sp>
      <p:sp>
        <p:nvSpPr>
          <p:cNvPr id="84" name="field cell 80">
            <a:extLst>
              <a:ext uri="{FF2B5EF4-FFF2-40B4-BE49-F238E27FC236}">
                <a16:creationId xmlns:a16="http://schemas.microsoft.com/office/drawing/2014/main" id="{F14AD237-3C54-4553-8A12-D6FB1FF8A838}"/>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solidFill>
            <a:srgbClr val="CAE8EB"/>
          </a:solidFill>
          <a:ln w="0">
            <a:noFill/>
          </a:ln>
        </p:spPr>
        <p:txBody>
          <a:bodyPr/>
          <a:lstStyle/>
          <a:p>
            <a:endParaRPr lang="en-US"/>
          </a:p>
        </p:txBody>
      </p:sp>
      <p:sp>
        <p:nvSpPr>
          <p:cNvPr id="85" name="field cell 81">
            <a:extLst>
              <a:ext uri="{FF2B5EF4-FFF2-40B4-BE49-F238E27FC236}">
                <a16:creationId xmlns:a16="http://schemas.microsoft.com/office/drawing/2014/main" id="{E34061D9-5DF1-496A-8501-333F338157F9}"/>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solidFill>
            <a:srgbClr val="C6E6E9"/>
          </a:solidFill>
          <a:ln w="0">
            <a:noFill/>
          </a:ln>
        </p:spPr>
        <p:txBody>
          <a:bodyPr/>
          <a:lstStyle/>
          <a:p>
            <a:endParaRPr lang="en-US"/>
          </a:p>
        </p:txBody>
      </p:sp>
      <p:sp>
        <p:nvSpPr>
          <p:cNvPr id="86" name="field cell 82">
            <a:extLst>
              <a:ext uri="{FF2B5EF4-FFF2-40B4-BE49-F238E27FC236}">
                <a16:creationId xmlns:a16="http://schemas.microsoft.com/office/drawing/2014/main" id="{6B33A589-A011-4138-9E4E-3ED02B60348E}"/>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solidFill>
            <a:srgbClr val="E1F1F4"/>
          </a:solidFill>
          <a:ln w="0">
            <a:noFill/>
          </a:ln>
        </p:spPr>
        <p:txBody>
          <a:bodyPr/>
          <a:lstStyle/>
          <a:p>
            <a:endParaRPr lang="en-US"/>
          </a:p>
        </p:txBody>
      </p:sp>
      <p:sp>
        <p:nvSpPr>
          <p:cNvPr id="87" name="field cell 83">
            <a:extLst>
              <a:ext uri="{FF2B5EF4-FFF2-40B4-BE49-F238E27FC236}">
                <a16:creationId xmlns:a16="http://schemas.microsoft.com/office/drawing/2014/main" id="{0C338926-F127-435A-A6E5-2F2A926D6FF6}"/>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solidFill>
            <a:srgbClr val="D9EEF1"/>
          </a:solidFill>
          <a:ln w="0">
            <a:noFill/>
          </a:ln>
        </p:spPr>
        <p:txBody>
          <a:bodyPr/>
          <a:lstStyle/>
          <a:p>
            <a:endParaRPr lang="en-US"/>
          </a:p>
        </p:txBody>
      </p:sp>
      <p:sp>
        <p:nvSpPr>
          <p:cNvPr id="88" name="field cell 84">
            <a:extLst>
              <a:ext uri="{FF2B5EF4-FFF2-40B4-BE49-F238E27FC236}">
                <a16:creationId xmlns:a16="http://schemas.microsoft.com/office/drawing/2014/main" id="{2F573586-196C-4BAA-A44E-6590EA13FB5F}"/>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solidFill>
            <a:srgbClr val="4A9DA3"/>
          </a:solidFill>
          <a:ln w="0">
            <a:noFill/>
          </a:ln>
        </p:spPr>
        <p:txBody>
          <a:bodyPr/>
          <a:lstStyle/>
          <a:p>
            <a:endParaRPr lang="en-US"/>
          </a:p>
        </p:txBody>
      </p:sp>
      <p:sp>
        <p:nvSpPr>
          <p:cNvPr id="89" name="field cell 85">
            <a:extLst>
              <a:ext uri="{FF2B5EF4-FFF2-40B4-BE49-F238E27FC236}">
                <a16:creationId xmlns:a16="http://schemas.microsoft.com/office/drawing/2014/main" id="{B0A592E6-7038-471D-8FE6-D34A36D6C1CF}"/>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solidFill>
            <a:srgbClr val="66B1B6"/>
          </a:solidFill>
          <a:ln w="0">
            <a:noFill/>
          </a:ln>
        </p:spPr>
        <p:txBody>
          <a:bodyPr/>
          <a:lstStyle/>
          <a:p>
            <a:endParaRPr lang="en-US"/>
          </a:p>
        </p:txBody>
      </p:sp>
      <p:sp>
        <p:nvSpPr>
          <p:cNvPr id="90" name="field cell 86">
            <a:extLst>
              <a:ext uri="{FF2B5EF4-FFF2-40B4-BE49-F238E27FC236}">
                <a16:creationId xmlns:a16="http://schemas.microsoft.com/office/drawing/2014/main" id="{E9B0EC39-CCBA-441E-8FDB-F1FC458BB073}"/>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solidFill>
            <a:srgbClr val="368E95"/>
          </a:solidFill>
          <a:ln w="0">
            <a:noFill/>
          </a:ln>
        </p:spPr>
        <p:txBody>
          <a:bodyPr/>
          <a:lstStyle/>
          <a:p>
            <a:endParaRPr lang="en-US"/>
          </a:p>
        </p:txBody>
      </p:sp>
      <p:sp>
        <p:nvSpPr>
          <p:cNvPr id="91" name="field cell 87">
            <a:extLst>
              <a:ext uri="{FF2B5EF4-FFF2-40B4-BE49-F238E27FC236}">
                <a16:creationId xmlns:a16="http://schemas.microsoft.com/office/drawing/2014/main" id="{8DA7E4B3-28A4-4686-A594-01C809AB7CF0}"/>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solidFill>
            <a:srgbClr val="3F959B"/>
          </a:solidFill>
          <a:ln w="0">
            <a:noFill/>
          </a:ln>
        </p:spPr>
        <p:txBody>
          <a:bodyPr/>
          <a:lstStyle/>
          <a:p>
            <a:endParaRPr lang="en-US"/>
          </a:p>
        </p:txBody>
      </p:sp>
      <p:sp>
        <p:nvSpPr>
          <p:cNvPr id="92" name="field cell 88">
            <a:extLst>
              <a:ext uri="{FF2B5EF4-FFF2-40B4-BE49-F238E27FC236}">
                <a16:creationId xmlns:a16="http://schemas.microsoft.com/office/drawing/2014/main" id="{40ACE750-49D8-4223-B386-216859B83C49}"/>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solidFill>
            <a:srgbClr val="8FCED1"/>
          </a:solidFill>
          <a:ln w="0">
            <a:noFill/>
          </a:ln>
        </p:spPr>
        <p:txBody>
          <a:bodyPr/>
          <a:lstStyle/>
          <a:p>
            <a:endParaRPr lang="en-US"/>
          </a:p>
        </p:txBody>
      </p:sp>
      <p:sp>
        <p:nvSpPr>
          <p:cNvPr id="93" name="field cell 89">
            <a:extLst>
              <a:ext uri="{FF2B5EF4-FFF2-40B4-BE49-F238E27FC236}">
                <a16:creationId xmlns:a16="http://schemas.microsoft.com/office/drawing/2014/main" id="{88570CC6-002B-49BF-9BCA-ADEC10126282}"/>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solidFill>
            <a:srgbClr val="88C9CC"/>
          </a:solidFill>
          <a:ln w="0">
            <a:noFill/>
          </a:ln>
        </p:spPr>
        <p:txBody>
          <a:bodyPr/>
          <a:lstStyle/>
          <a:p>
            <a:endParaRPr lang="en-US"/>
          </a:p>
        </p:txBody>
      </p:sp>
      <p:sp>
        <p:nvSpPr>
          <p:cNvPr id="94" name="field cell 90">
            <a:extLst>
              <a:ext uri="{FF2B5EF4-FFF2-40B4-BE49-F238E27FC236}">
                <a16:creationId xmlns:a16="http://schemas.microsoft.com/office/drawing/2014/main" id="{3C5BEDA9-5DBD-4CB0-95F1-3905FED51B9C}"/>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solidFill>
            <a:srgbClr val="7DC1C5"/>
          </a:solidFill>
          <a:ln w="0">
            <a:noFill/>
          </a:ln>
        </p:spPr>
        <p:txBody>
          <a:bodyPr/>
          <a:lstStyle/>
          <a:p>
            <a:endParaRPr lang="en-US"/>
          </a:p>
        </p:txBody>
      </p:sp>
      <p:sp>
        <p:nvSpPr>
          <p:cNvPr id="95" name="field cell 91">
            <a:extLst>
              <a:ext uri="{FF2B5EF4-FFF2-40B4-BE49-F238E27FC236}">
                <a16:creationId xmlns:a16="http://schemas.microsoft.com/office/drawing/2014/main" id="{82B83188-1A54-40F2-9693-9DA89F56B0BE}"/>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solidFill>
            <a:srgbClr val="63AFB4"/>
          </a:solidFill>
          <a:ln w="0">
            <a:noFill/>
          </a:ln>
        </p:spPr>
        <p:txBody>
          <a:bodyPr/>
          <a:lstStyle/>
          <a:p>
            <a:endParaRPr lang="en-US"/>
          </a:p>
        </p:txBody>
      </p:sp>
      <p:sp>
        <p:nvSpPr>
          <p:cNvPr id="96" name="field cell 92">
            <a:extLst>
              <a:ext uri="{FF2B5EF4-FFF2-40B4-BE49-F238E27FC236}">
                <a16:creationId xmlns:a16="http://schemas.microsoft.com/office/drawing/2014/main" id="{0BCCF595-9A8F-49CB-81D4-30794D9D19E1}"/>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solidFill>
            <a:srgbClr val="E9F4F7"/>
          </a:solidFill>
          <a:ln w="0">
            <a:noFill/>
          </a:ln>
        </p:spPr>
        <p:txBody>
          <a:bodyPr/>
          <a:lstStyle/>
          <a:p>
            <a:endParaRPr lang="en-US"/>
          </a:p>
        </p:txBody>
      </p:sp>
      <p:sp>
        <p:nvSpPr>
          <p:cNvPr id="97" name="field cell 93">
            <a:extLst>
              <a:ext uri="{FF2B5EF4-FFF2-40B4-BE49-F238E27FC236}">
                <a16:creationId xmlns:a16="http://schemas.microsoft.com/office/drawing/2014/main" id="{922BD3CA-06E3-43E4-9F2A-3F2F803656BF}"/>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solidFill>
            <a:srgbClr val="EBF5F8"/>
          </a:solidFill>
          <a:ln w="0">
            <a:noFill/>
          </a:ln>
        </p:spPr>
        <p:txBody>
          <a:bodyPr/>
          <a:lstStyle/>
          <a:p>
            <a:endParaRPr lang="en-US"/>
          </a:p>
        </p:txBody>
      </p:sp>
      <p:sp>
        <p:nvSpPr>
          <p:cNvPr id="98" name="field cell 94">
            <a:extLst>
              <a:ext uri="{FF2B5EF4-FFF2-40B4-BE49-F238E27FC236}">
                <a16:creationId xmlns:a16="http://schemas.microsoft.com/office/drawing/2014/main" id="{273DCBFD-2D95-40BF-88A8-D319A0170560}"/>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solidFill>
            <a:srgbClr val="EAF5F8"/>
          </a:solidFill>
          <a:ln w="0">
            <a:noFill/>
          </a:ln>
        </p:spPr>
        <p:txBody>
          <a:bodyPr/>
          <a:lstStyle/>
          <a:p>
            <a:endParaRPr lang="en-US"/>
          </a:p>
        </p:txBody>
      </p:sp>
      <p:sp>
        <p:nvSpPr>
          <p:cNvPr id="99" name="field cell 95">
            <a:extLst>
              <a:ext uri="{FF2B5EF4-FFF2-40B4-BE49-F238E27FC236}">
                <a16:creationId xmlns:a16="http://schemas.microsoft.com/office/drawing/2014/main" id="{6216F5E4-E63D-41F2-B4F1-DA0CF9BF7CC5}"/>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solidFill>
            <a:srgbClr val="E8F4F7"/>
          </a:solidFill>
          <a:ln w="0">
            <a:noFill/>
          </a:ln>
        </p:spPr>
        <p:txBody>
          <a:bodyPr/>
          <a:lstStyle/>
          <a:p>
            <a:endParaRPr lang="en-US"/>
          </a:p>
        </p:txBody>
      </p:sp>
      <p:sp>
        <p:nvSpPr>
          <p:cNvPr id="100" name="field cell 96">
            <a:extLst>
              <a:ext uri="{FF2B5EF4-FFF2-40B4-BE49-F238E27FC236}">
                <a16:creationId xmlns:a16="http://schemas.microsoft.com/office/drawing/2014/main" id="{6D22D9CB-DB31-4A93-A138-EFCB26A5B74D}"/>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solidFill>
            <a:srgbClr val="1A3C53"/>
          </a:solidFill>
          <a:ln w="0">
            <a:noFill/>
          </a:ln>
        </p:spPr>
        <p:txBody>
          <a:bodyPr/>
          <a:lstStyle/>
          <a:p>
            <a:endParaRPr lang="en-US"/>
          </a:p>
        </p:txBody>
      </p:sp>
      <p:sp>
        <p:nvSpPr>
          <p:cNvPr id="101" name="field cell 97">
            <a:extLst>
              <a:ext uri="{FF2B5EF4-FFF2-40B4-BE49-F238E27FC236}">
                <a16:creationId xmlns:a16="http://schemas.microsoft.com/office/drawing/2014/main" id="{494B400F-0412-42CB-96E3-48AE7F71D849}"/>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solidFill>
            <a:srgbClr val="192F49"/>
          </a:solidFill>
          <a:ln w="0">
            <a:noFill/>
          </a:ln>
        </p:spPr>
        <p:txBody>
          <a:bodyPr/>
          <a:lstStyle/>
          <a:p>
            <a:endParaRPr lang="en-US"/>
          </a:p>
        </p:txBody>
      </p:sp>
      <p:sp>
        <p:nvSpPr>
          <p:cNvPr id="102" name="field cell 98">
            <a:extLst>
              <a:ext uri="{FF2B5EF4-FFF2-40B4-BE49-F238E27FC236}">
                <a16:creationId xmlns:a16="http://schemas.microsoft.com/office/drawing/2014/main" id="{153BF0C8-68C9-4B9E-A86A-7304B751013D}"/>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solidFill>
            <a:srgbClr val="318B92"/>
          </a:solidFill>
          <a:ln w="0">
            <a:noFill/>
          </a:ln>
        </p:spPr>
        <p:txBody>
          <a:bodyPr/>
          <a:lstStyle/>
          <a:p>
            <a:endParaRPr lang="en-US"/>
          </a:p>
        </p:txBody>
      </p:sp>
      <p:sp>
        <p:nvSpPr>
          <p:cNvPr id="103" name="field cell 99">
            <a:extLst>
              <a:ext uri="{FF2B5EF4-FFF2-40B4-BE49-F238E27FC236}">
                <a16:creationId xmlns:a16="http://schemas.microsoft.com/office/drawing/2014/main" id="{DCFDCC89-9EBD-4454-9B65-CFD29246F364}"/>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solidFill>
            <a:srgbClr val="228088"/>
          </a:solidFill>
          <a:ln w="0">
            <a:noFill/>
          </a:ln>
        </p:spPr>
        <p:txBody>
          <a:bodyPr/>
          <a:lstStyle/>
          <a:p>
            <a:endParaRPr lang="en-US"/>
          </a:p>
        </p:txBody>
      </p:sp>
      <p:sp>
        <p:nvSpPr>
          <p:cNvPr id="104" name="field cell 100">
            <a:extLst>
              <a:ext uri="{FF2B5EF4-FFF2-40B4-BE49-F238E27FC236}">
                <a16:creationId xmlns:a16="http://schemas.microsoft.com/office/drawing/2014/main" id="{438CEFA1-65EC-4CAC-B9CF-90C01823A741}"/>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solidFill>
            <a:srgbClr val="1C6471"/>
          </a:solidFill>
          <a:ln w="0">
            <a:noFill/>
          </a:ln>
        </p:spPr>
        <p:txBody>
          <a:bodyPr/>
          <a:lstStyle/>
          <a:p>
            <a:endParaRPr lang="en-US"/>
          </a:p>
        </p:txBody>
      </p:sp>
      <p:sp>
        <p:nvSpPr>
          <p:cNvPr id="105" name="field cell 101">
            <a:extLst>
              <a:ext uri="{FF2B5EF4-FFF2-40B4-BE49-F238E27FC236}">
                <a16:creationId xmlns:a16="http://schemas.microsoft.com/office/drawing/2014/main" id="{D49D35A3-6507-4C1C-880D-7649C690DCDF}"/>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solidFill>
            <a:srgbClr val="1E7D85"/>
          </a:solidFill>
          <a:ln w="0">
            <a:noFill/>
          </a:ln>
        </p:spPr>
        <p:txBody>
          <a:bodyPr/>
          <a:lstStyle/>
          <a:p>
            <a:endParaRPr lang="en-US"/>
          </a:p>
        </p:txBody>
      </p:sp>
      <p:sp>
        <p:nvSpPr>
          <p:cNvPr id="106" name="field cell 102">
            <a:extLst>
              <a:ext uri="{FF2B5EF4-FFF2-40B4-BE49-F238E27FC236}">
                <a16:creationId xmlns:a16="http://schemas.microsoft.com/office/drawing/2014/main" id="{B6FA8D6C-25AA-445B-98B7-1A75996B629B}"/>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solidFill>
            <a:srgbClr val="8FCED1"/>
          </a:solidFill>
          <a:ln w="0">
            <a:noFill/>
          </a:ln>
        </p:spPr>
        <p:txBody>
          <a:bodyPr/>
          <a:lstStyle/>
          <a:p>
            <a:endParaRPr lang="en-US"/>
          </a:p>
        </p:txBody>
      </p:sp>
      <p:sp>
        <p:nvSpPr>
          <p:cNvPr id="107" name="field cell 103">
            <a:extLst>
              <a:ext uri="{FF2B5EF4-FFF2-40B4-BE49-F238E27FC236}">
                <a16:creationId xmlns:a16="http://schemas.microsoft.com/office/drawing/2014/main" id="{1D6C2A9E-89BC-444F-A7E6-D9A5AEC1E6DF}"/>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solidFill>
            <a:srgbClr val="75BCC0"/>
          </a:solidFill>
          <a:ln w="0">
            <a:noFill/>
          </a:ln>
        </p:spPr>
        <p:txBody>
          <a:bodyPr/>
          <a:lstStyle/>
          <a:p>
            <a:endParaRPr lang="en-US"/>
          </a:p>
        </p:txBody>
      </p:sp>
      <p:sp>
        <p:nvSpPr>
          <p:cNvPr id="108" name="field cell 104">
            <a:extLst>
              <a:ext uri="{FF2B5EF4-FFF2-40B4-BE49-F238E27FC236}">
                <a16:creationId xmlns:a16="http://schemas.microsoft.com/office/drawing/2014/main" id="{909D8518-9870-4CAE-ACF0-3F297785CE43}"/>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solidFill>
            <a:srgbClr val="93D0D3"/>
          </a:solidFill>
          <a:ln w="0">
            <a:noFill/>
          </a:ln>
        </p:spPr>
        <p:txBody>
          <a:bodyPr/>
          <a:lstStyle/>
          <a:p>
            <a:endParaRPr lang="en-US"/>
          </a:p>
        </p:txBody>
      </p:sp>
      <p:sp>
        <p:nvSpPr>
          <p:cNvPr id="109" name="field cell 105">
            <a:extLst>
              <a:ext uri="{FF2B5EF4-FFF2-40B4-BE49-F238E27FC236}">
                <a16:creationId xmlns:a16="http://schemas.microsoft.com/office/drawing/2014/main" id="{DA809A2C-B100-4E08-9836-7115F9E27B87}"/>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solidFill>
            <a:srgbClr val="A4D7DA"/>
          </a:solidFill>
          <a:ln w="0">
            <a:noFill/>
          </a:ln>
        </p:spPr>
        <p:txBody>
          <a:bodyPr/>
          <a:lstStyle/>
          <a:p>
            <a:endParaRPr lang="en-US"/>
          </a:p>
        </p:txBody>
      </p:sp>
      <p:sp>
        <p:nvSpPr>
          <p:cNvPr id="110" name="field cell 106">
            <a:extLst>
              <a:ext uri="{FF2B5EF4-FFF2-40B4-BE49-F238E27FC236}">
                <a16:creationId xmlns:a16="http://schemas.microsoft.com/office/drawing/2014/main" id="{D657BE5B-DEF0-4C0B-A19E-7927F05E6637}"/>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solidFill>
            <a:srgbClr val="B0DCDF"/>
          </a:solidFill>
          <a:ln w="0">
            <a:noFill/>
          </a:ln>
        </p:spPr>
        <p:txBody>
          <a:bodyPr/>
          <a:lstStyle/>
          <a:p>
            <a:endParaRPr lang="en-US"/>
          </a:p>
        </p:txBody>
      </p:sp>
      <p:sp>
        <p:nvSpPr>
          <p:cNvPr id="111" name="field cell 107">
            <a:extLst>
              <a:ext uri="{FF2B5EF4-FFF2-40B4-BE49-F238E27FC236}">
                <a16:creationId xmlns:a16="http://schemas.microsoft.com/office/drawing/2014/main" id="{DCC5966A-E6E7-404D-9A8B-CB1D40C6E6B0}"/>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solidFill>
            <a:srgbClr val="ACDBDE"/>
          </a:solidFill>
          <a:ln w="0">
            <a:noFill/>
          </a:ln>
        </p:spPr>
        <p:txBody>
          <a:bodyPr/>
          <a:lstStyle/>
          <a:p>
            <a:endParaRPr lang="en-US"/>
          </a:p>
        </p:txBody>
      </p:sp>
      <p:sp>
        <p:nvSpPr>
          <p:cNvPr id="112" name="field cell 108">
            <a:extLst>
              <a:ext uri="{FF2B5EF4-FFF2-40B4-BE49-F238E27FC236}">
                <a16:creationId xmlns:a16="http://schemas.microsoft.com/office/drawing/2014/main" id="{4978C4EB-A758-4663-8416-228EF1167EE2}"/>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solidFill>
            <a:srgbClr val="D4ECEF"/>
          </a:solidFill>
          <a:ln w="0">
            <a:noFill/>
          </a:ln>
        </p:spPr>
        <p:txBody>
          <a:bodyPr/>
          <a:lstStyle/>
          <a:p>
            <a:endParaRPr lang="en-US"/>
          </a:p>
        </p:txBody>
      </p:sp>
      <p:sp>
        <p:nvSpPr>
          <p:cNvPr id="113" name="field cell 109">
            <a:extLst>
              <a:ext uri="{FF2B5EF4-FFF2-40B4-BE49-F238E27FC236}">
                <a16:creationId xmlns:a16="http://schemas.microsoft.com/office/drawing/2014/main" id="{AB1CE3EE-FFAF-48E7-8F12-31703030BCCA}"/>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solidFill>
            <a:srgbClr val="D3EBEE"/>
          </a:solidFill>
          <a:ln w="0">
            <a:noFill/>
          </a:ln>
        </p:spPr>
        <p:txBody>
          <a:bodyPr/>
          <a:lstStyle/>
          <a:p>
            <a:endParaRPr lang="en-US"/>
          </a:p>
        </p:txBody>
      </p:sp>
      <p:sp>
        <p:nvSpPr>
          <p:cNvPr id="114" name="field cell 110">
            <a:extLst>
              <a:ext uri="{FF2B5EF4-FFF2-40B4-BE49-F238E27FC236}">
                <a16:creationId xmlns:a16="http://schemas.microsoft.com/office/drawing/2014/main" id="{BF062987-5099-4111-AE7C-167B16F70507}"/>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solidFill>
            <a:srgbClr val="CCE8EB"/>
          </a:solidFill>
          <a:ln w="0">
            <a:noFill/>
          </a:ln>
        </p:spPr>
        <p:txBody>
          <a:bodyPr/>
          <a:lstStyle/>
          <a:p>
            <a:endParaRPr lang="en-US"/>
          </a:p>
        </p:txBody>
      </p:sp>
      <p:sp>
        <p:nvSpPr>
          <p:cNvPr id="115" name="field cell 111">
            <a:extLst>
              <a:ext uri="{FF2B5EF4-FFF2-40B4-BE49-F238E27FC236}">
                <a16:creationId xmlns:a16="http://schemas.microsoft.com/office/drawing/2014/main" id="{862A89AA-B432-4934-A0BE-558C7D78815B}"/>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solidFill>
            <a:srgbClr val="C1E3E6"/>
          </a:solidFill>
          <a:ln w="0">
            <a:noFill/>
          </a:ln>
        </p:spPr>
        <p:txBody>
          <a:bodyPr/>
          <a:lstStyle/>
          <a:p>
            <a:endParaRPr lang="en-US"/>
          </a:p>
        </p:txBody>
      </p:sp>
      <p:sp>
        <p:nvSpPr>
          <p:cNvPr id="116" name="field cell 112">
            <a:extLst>
              <a:ext uri="{FF2B5EF4-FFF2-40B4-BE49-F238E27FC236}">
                <a16:creationId xmlns:a16="http://schemas.microsoft.com/office/drawing/2014/main" id="{090263E2-F23B-4251-95F5-4CC9E21B5A13}"/>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solidFill>
            <a:srgbClr val="83C6C9"/>
          </a:solidFill>
          <a:ln w="0">
            <a:noFill/>
          </a:ln>
        </p:spPr>
        <p:txBody>
          <a:bodyPr/>
          <a:lstStyle/>
          <a:p>
            <a:endParaRPr lang="en-US"/>
          </a:p>
        </p:txBody>
      </p:sp>
      <p:sp>
        <p:nvSpPr>
          <p:cNvPr id="117" name="field cell 113">
            <a:extLst>
              <a:ext uri="{FF2B5EF4-FFF2-40B4-BE49-F238E27FC236}">
                <a16:creationId xmlns:a16="http://schemas.microsoft.com/office/drawing/2014/main" id="{BA3440E7-0B75-4C1C-8F3C-7D14D68FDF8D}"/>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solidFill>
            <a:srgbClr val="95D1D4"/>
          </a:solidFill>
          <a:ln w="0">
            <a:noFill/>
          </a:ln>
        </p:spPr>
        <p:txBody>
          <a:bodyPr/>
          <a:lstStyle/>
          <a:p>
            <a:endParaRPr lang="en-US"/>
          </a:p>
        </p:txBody>
      </p:sp>
      <p:sp>
        <p:nvSpPr>
          <p:cNvPr id="118" name="field cell 114">
            <a:extLst>
              <a:ext uri="{FF2B5EF4-FFF2-40B4-BE49-F238E27FC236}">
                <a16:creationId xmlns:a16="http://schemas.microsoft.com/office/drawing/2014/main" id="{C8653006-CB4A-453D-8519-6B11E7680852}"/>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solidFill>
            <a:srgbClr val="8ACBCE"/>
          </a:solidFill>
          <a:ln w="0">
            <a:noFill/>
          </a:ln>
        </p:spPr>
        <p:txBody>
          <a:bodyPr/>
          <a:lstStyle/>
          <a:p>
            <a:endParaRPr lang="en-US"/>
          </a:p>
        </p:txBody>
      </p:sp>
      <p:sp>
        <p:nvSpPr>
          <p:cNvPr id="119" name="field cell 115">
            <a:extLst>
              <a:ext uri="{FF2B5EF4-FFF2-40B4-BE49-F238E27FC236}">
                <a16:creationId xmlns:a16="http://schemas.microsoft.com/office/drawing/2014/main" id="{2E4C21AF-0C1F-4FEB-8A61-30A10FF38603}"/>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solidFill>
            <a:srgbClr val="7DC1C5"/>
          </a:solidFill>
          <a:ln w="0">
            <a:noFill/>
          </a:ln>
        </p:spPr>
        <p:txBody>
          <a:bodyPr/>
          <a:lstStyle/>
          <a:p>
            <a:endParaRPr lang="en-US"/>
          </a:p>
        </p:txBody>
      </p:sp>
      <p:sp>
        <p:nvSpPr>
          <p:cNvPr id="120" name="field cell 116">
            <a:extLst>
              <a:ext uri="{FF2B5EF4-FFF2-40B4-BE49-F238E27FC236}">
                <a16:creationId xmlns:a16="http://schemas.microsoft.com/office/drawing/2014/main" id="{A47FA46C-595B-4388-8A91-7C29D5CFF16A}"/>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solidFill>
            <a:srgbClr val="9CD4D7"/>
          </a:solidFill>
          <a:ln w="0">
            <a:noFill/>
          </a:ln>
        </p:spPr>
        <p:txBody>
          <a:bodyPr/>
          <a:lstStyle/>
          <a:p>
            <a:endParaRPr lang="en-US"/>
          </a:p>
        </p:txBody>
      </p:sp>
      <p:sp>
        <p:nvSpPr>
          <p:cNvPr id="121" name="field cell 117">
            <a:extLst>
              <a:ext uri="{FF2B5EF4-FFF2-40B4-BE49-F238E27FC236}">
                <a16:creationId xmlns:a16="http://schemas.microsoft.com/office/drawing/2014/main" id="{F7EEFC52-296A-4F3B-A53B-DB821B109015}"/>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solidFill>
            <a:srgbClr val="94D1D4"/>
          </a:solidFill>
          <a:ln w="0">
            <a:noFill/>
          </a:ln>
        </p:spPr>
        <p:txBody>
          <a:bodyPr/>
          <a:lstStyle/>
          <a:p>
            <a:endParaRPr lang="en-US"/>
          </a:p>
        </p:txBody>
      </p:sp>
      <p:sp>
        <p:nvSpPr>
          <p:cNvPr id="122" name="field cell 118">
            <a:extLst>
              <a:ext uri="{FF2B5EF4-FFF2-40B4-BE49-F238E27FC236}">
                <a16:creationId xmlns:a16="http://schemas.microsoft.com/office/drawing/2014/main" id="{D28D6B45-B235-41CF-847E-B857C5173103}"/>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solidFill>
            <a:srgbClr val="ACDBDE"/>
          </a:solidFill>
          <a:ln w="0">
            <a:noFill/>
          </a:ln>
        </p:spPr>
        <p:txBody>
          <a:bodyPr/>
          <a:lstStyle/>
          <a:p>
            <a:endParaRPr lang="en-US"/>
          </a:p>
        </p:txBody>
      </p:sp>
      <p:sp>
        <p:nvSpPr>
          <p:cNvPr id="123" name="field cell 119">
            <a:extLst>
              <a:ext uri="{FF2B5EF4-FFF2-40B4-BE49-F238E27FC236}">
                <a16:creationId xmlns:a16="http://schemas.microsoft.com/office/drawing/2014/main" id="{670CCB87-B48A-4D18-93CE-6AAEE1113907}"/>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solidFill>
            <a:srgbClr val="B5DFE2"/>
          </a:solidFill>
          <a:ln w="0">
            <a:noFill/>
          </a:ln>
        </p:spPr>
        <p:txBody>
          <a:bodyPr/>
          <a:lstStyle/>
          <a:p>
            <a:endParaRPr lang="en-US"/>
          </a:p>
        </p:txBody>
      </p:sp>
      <p:sp>
        <p:nvSpPr>
          <p:cNvPr id="124" name="field cell 120">
            <a:extLst>
              <a:ext uri="{FF2B5EF4-FFF2-40B4-BE49-F238E27FC236}">
                <a16:creationId xmlns:a16="http://schemas.microsoft.com/office/drawing/2014/main" id="{67872879-AC21-4954-8E60-281A57F2B446}"/>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solidFill>
            <a:srgbClr val="AEDBDE"/>
          </a:solidFill>
          <a:ln w="0">
            <a:noFill/>
          </a:ln>
        </p:spPr>
        <p:txBody>
          <a:bodyPr/>
          <a:lstStyle/>
          <a:p>
            <a:endParaRPr lang="en-US"/>
          </a:p>
        </p:txBody>
      </p:sp>
      <p:sp>
        <p:nvSpPr>
          <p:cNvPr id="125" name="field cell 121">
            <a:extLst>
              <a:ext uri="{FF2B5EF4-FFF2-40B4-BE49-F238E27FC236}">
                <a16:creationId xmlns:a16="http://schemas.microsoft.com/office/drawing/2014/main" id="{9717F758-1662-451B-B411-012D9DD85904}"/>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solidFill>
            <a:srgbClr val="B8E0E3"/>
          </a:solidFill>
          <a:ln w="0">
            <a:noFill/>
          </a:ln>
        </p:spPr>
        <p:txBody>
          <a:bodyPr/>
          <a:lstStyle/>
          <a:p>
            <a:endParaRPr lang="en-US"/>
          </a:p>
        </p:txBody>
      </p:sp>
      <p:sp>
        <p:nvSpPr>
          <p:cNvPr id="126" name="field cell 122">
            <a:extLst>
              <a:ext uri="{FF2B5EF4-FFF2-40B4-BE49-F238E27FC236}">
                <a16:creationId xmlns:a16="http://schemas.microsoft.com/office/drawing/2014/main" id="{D05AB982-5B00-4EA9-BBE3-CF331B247D89}"/>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solidFill>
            <a:srgbClr val="C8E6E9"/>
          </a:solidFill>
          <a:ln w="0">
            <a:noFill/>
          </a:ln>
        </p:spPr>
        <p:txBody>
          <a:bodyPr/>
          <a:lstStyle/>
          <a:p>
            <a:endParaRPr lang="en-US"/>
          </a:p>
        </p:txBody>
      </p:sp>
      <p:sp>
        <p:nvSpPr>
          <p:cNvPr id="127" name="field cell 123">
            <a:extLst>
              <a:ext uri="{FF2B5EF4-FFF2-40B4-BE49-F238E27FC236}">
                <a16:creationId xmlns:a16="http://schemas.microsoft.com/office/drawing/2014/main" id="{BD680BFD-1C3F-40A8-9F6B-C416DA0C1F00}"/>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solidFill>
            <a:srgbClr val="CFE9EC"/>
          </a:solidFill>
          <a:ln w="0">
            <a:noFill/>
          </a:ln>
        </p:spPr>
        <p:txBody>
          <a:bodyPr/>
          <a:lstStyle/>
          <a:p>
            <a:endParaRPr lang="en-US"/>
          </a:p>
        </p:txBody>
      </p:sp>
      <p:sp>
        <p:nvSpPr>
          <p:cNvPr id="128" name="field cell 124">
            <a:extLst>
              <a:ext uri="{FF2B5EF4-FFF2-40B4-BE49-F238E27FC236}">
                <a16:creationId xmlns:a16="http://schemas.microsoft.com/office/drawing/2014/main" id="{ECC78F35-E63B-4DB0-8002-B3FAA01D02AB}"/>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solidFill>
            <a:srgbClr val="D9EDF0"/>
          </a:solidFill>
          <a:ln w="0">
            <a:noFill/>
          </a:ln>
        </p:spPr>
        <p:txBody>
          <a:bodyPr/>
          <a:lstStyle/>
          <a:p>
            <a:endParaRPr lang="en-US"/>
          </a:p>
        </p:txBody>
      </p:sp>
      <p:sp>
        <p:nvSpPr>
          <p:cNvPr id="129" name="field cell 125">
            <a:extLst>
              <a:ext uri="{FF2B5EF4-FFF2-40B4-BE49-F238E27FC236}">
                <a16:creationId xmlns:a16="http://schemas.microsoft.com/office/drawing/2014/main" id="{781CF8E1-DA34-402F-B417-AB90FB71C449}"/>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solidFill>
            <a:srgbClr val="DCEFF2"/>
          </a:solidFill>
          <a:ln w="0">
            <a:noFill/>
          </a:ln>
        </p:spPr>
        <p:txBody>
          <a:bodyPr/>
          <a:lstStyle/>
          <a:p>
            <a:endParaRPr lang="en-US"/>
          </a:p>
        </p:txBody>
      </p:sp>
      <p:sp>
        <p:nvSpPr>
          <p:cNvPr id="130" name="field cell 126">
            <a:extLst>
              <a:ext uri="{FF2B5EF4-FFF2-40B4-BE49-F238E27FC236}">
                <a16:creationId xmlns:a16="http://schemas.microsoft.com/office/drawing/2014/main" id="{B3CCB6F7-E8BA-411C-A9B2-E75AD6205187}"/>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solidFill>
            <a:srgbClr val="D6ECEF"/>
          </a:solidFill>
          <a:ln w="0">
            <a:noFill/>
          </a:ln>
        </p:spPr>
        <p:txBody>
          <a:bodyPr/>
          <a:lstStyle/>
          <a:p>
            <a:endParaRPr lang="en-US"/>
          </a:p>
        </p:txBody>
      </p:sp>
      <p:sp>
        <p:nvSpPr>
          <p:cNvPr id="131" name="field cell 127">
            <a:extLst>
              <a:ext uri="{FF2B5EF4-FFF2-40B4-BE49-F238E27FC236}">
                <a16:creationId xmlns:a16="http://schemas.microsoft.com/office/drawing/2014/main" id="{187158C0-0621-4079-969F-4596A44F8199}"/>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solidFill>
            <a:srgbClr val="D5ECEF"/>
          </a:solidFill>
          <a:ln w="0">
            <a:noFill/>
          </a:ln>
        </p:spPr>
        <p:txBody>
          <a:bodyPr/>
          <a:lstStyle/>
          <a:p>
            <a:endParaRPr lang="en-US"/>
          </a:p>
        </p:txBody>
      </p:sp>
      <p:sp>
        <p:nvSpPr>
          <p:cNvPr id="132" name="field cell 128">
            <a:extLst>
              <a:ext uri="{FF2B5EF4-FFF2-40B4-BE49-F238E27FC236}">
                <a16:creationId xmlns:a16="http://schemas.microsoft.com/office/drawing/2014/main" id="{6A682181-DF7B-4DC3-BE05-7F7B9C6327B0}"/>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solidFill>
            <a:srgbClr val="D9EDF0"/>
          </a:solidFill>
          <a:ln w="0">
            <a:noFill/>
          </a:ln>
        </p:spPr>
        <p:txBody>
          <a:bodyPr/>
          <a:lstStyle/>
          <a:p>
            <a:endParaRPr lang="en-US"/>
          </a:p>
        </p:txBody>
      </p:sp>
      <p:sp>
        <p:nvSpPr>
          <p:cNvPr id="133" name="field cell 129">
            <a:extLst>
              <a:ext uri="{FF2B5EF4-FFF2-40B4-BE49-F238E27FC236}">
                <a16:creationId xmlns:a16="http://schemas.microsoft.com/office/drawing/2014/main" id="{B16C6EF0-74DA-4EFE-B736-3CEEC5DA6E48}"/>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solidFill>
            <a:srgbClr val="DEF0F3"/>
          </a:solidFill>
          <a:ln w="0">
            <a:noFill/>
          </a:ln>
        </p:spPr>
        <p:txBody>
          <a:bodyPr/>
          <a:lstStyle/>
          <a:p>
            <a:endParaRPr lang="en-US"/>
          </a:p>
        </p:txBody>
      </p:sp>
      <p:sp>
        <p:nvSpPr>
          <p:cNvPr id="134" name="field cell 130">
            <a:extLst>
              <a:ext uri="{FF2B5EF4-FFF2-40B4-BE49-F238E27FC236}">
                <a16:creationId xmlns:a16="http://schemas.microsoft.com/office/drawing/2014/main" id="{8235946D-CB1D-46FB-962A-77A141FE1146}"/>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solidFill>
            <a:srgbClr val="EAF5F8"/>
          </a:solidFill>
          <a:ln w="0">
            <a:noFill/>
          </a:ln>
        </p:spPr>
        <p:txBody>
          <a:bodyPr/>
          <a:lstStyle/>
          <a:p>
            <a:endParaRPr lang="en-US"/>
          </a:p>
        </p:txBody>
      </p:sp>
      <p:sp>
        <p:nvSpPr>
          <p:cNvPr id="135" name="field cell 131">
            <a:extLst>
              <a:ext uri="{FF2B5EF4-FFF2-40B4-BE49-F238E27FC236}">
                <a16:creationId xmlns:a16="http://schemas.microsoft.com/office/drawing/2014/main" id="{C46BEF5F-0BB1-4F0A-B1FC-2413EFF5D66B}"/>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solidFill>
            <a:srgbClr val="ECF6F9"/>
          </a:solidFill>
          <a:ln w="0">
            <a:noFill/>
          </a:ln>
        </p:spPr>
        <p:txBody>
          <a:bodyPr/>
          <a:lstStyle/>
          <a:p>
            <a:endParaRPr lang="en-US"/>
          </a:p>
        </p:txBody>
      </p:sp>
      <p:sp>
        <p:nvSpPr>
          <p:cNvPr id="136" name="field cell 132">
            <a:extLst>
              <a:ext uri="{FF2B5EF4-FFF2-40B4-BE49-F238E27FC236}">
                <a16:creationId xmlns:a16="http://schemas.microsoft.com/office/drawing/2014/main" id="{08343191-512C-456C-8148-78DCA7431141}"/>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solidFill>
            <a:srgbClr val="E5F3F6"/>
          </a:solidFill>
          <a:ln w="0">
            <a:noFill/>
          </a:ln>
        </p:spPr>
        <p:txBody>
          <a:bodyPr/>
          <a:lstStyle/>
          <a:p>
            <a:endParaRPr lang="en-US"/>
          </a:p>
        </p:txBody>
      </p:sp>
      <p:sp>
        <p:nvSpPr>
          <p:cNvPr id="137" name="field cell 133">
            <a:extLst>
              <a:ext uri="{FF2B5EF4-FFF2-40B4-BE49-F238E27FC236}">
                <a16:creationId xmlns:a16="http://schemas.microsoft.com/office/drawing/2014/main" id="{2A32DB01-3710-46AF-824F-5CEF3CFE67C1}"/>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solidFill>
            <a:srgbClr val="E3F2F5"/>
          </a:solidFill>
          <a:ln w="0">
            <a:noFill/>
          </a:ln>
        </p:spPr>
        <p:txBody>
          <a:bodyPr/>
          <a:lstStyle/>
          <a:p>
            <a:endParaRPr lang="en-US"/>
          </a:p>
        </p:txBody>
      </p:sp>
      <p:sp>
        <p:nvSpPr>
          <p:cNvPr id="138" name="field cell 134">
            <a:extLst>
              <a:ext uri="{FF2B5EF4-FFF2-40B4-BE49-F238E27FC236}">
                <a16:creationId xmlns:a16="http://schemas.microsoft.com/office/drawing/2014/main" id="{45753E88-C5C3-49C1-963C-F83E2B50162C}"/>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solidFill>
            <a:srgbClr val="EAF5F8"/>
          </a:solidFill>
          <a:ln w="0">
            <a:noFill/>
          </a:ln>
        </p:spPr>
        <p:txBody>
          <a:bodyPr/>
          <a:lstStyle/>
          <a:p>
            <a:endParaRPr lang="en-US"/>
          </a:p>
        </p:txBody>
      </p:sp>
      <p:sp>
        <p:nvSpPr>
          <p:cNvPr id="139" name="field cell 135">
            <a:extLst>
              <a:ext uri="{FF2B5EF4-FFF2-40B4-BE49-F238E27FC236}">
                <a16:creationId xmlns:a16="http://schemas.microsoft.com/office/drawing/2014/main" id="{F897C1B9-0E19-4FD5-86DC-E9852FD5DB79}"/>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solidFill>
            <a:srgbClr val="E6F3F6"/>
          </a:solidFill>
          <a:ln w="0">
            <a:noFill/>
          </a:ln>
        </p:spPr>
        <p:txBody>
          <a:bodyPr/>
          <a:lstStyle/>
          <a:p>
            <a:endParaRPr lang="en-US"/>
          </a:p>
        </p:txBody>
      </p:sp>
      <p:sp>
        <p:nvSpPr>
          <p:cNvPr id="140" name="field cell 136">
            <a:extLst>
              <a:ext uri="{FF2B5EF4-FFF2-40B4-BE49-F238E27FC236}">
                <a16:creationId xmlns:a16="http://schemas.microsoft.com/office/drawing/2014/main" id="{3BF4918D-6BED-4770-863F-379000A3E56D}"/>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solidFill>
            <a:srgbClr val="DFF0F3"/>
          </a:solidFill>
          <a:ln w="0">
            <a:noFill/>
          </a:ln>
        </p:spPr>
        <p:txBody>
          <a:bodyPr/>
          <a:lstStyle/>
          <a:p>
            <a:endParaRPr lang="en-US"/>
          </a:p>
        </p:txBody>
      </p:sp>
      <p:sp>
        <p:nvSpPr>
          <p:cNvPr id="141" name="field cell 137">
            <a:extLst>
              <a:ext uri="{FF2B5EF4-FFF2-40B4-BE49-F238E27FC236}">
                <a16:creationId xmlns:a16="http://schemas.microsoft.com/office/drawing/2014/main" id="{FC6BA161-D8A5-45F5-8E4F-F50A912C832D}"/>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solidFill>
            <a:srgbClr val="E0F0F3"/>
          </a:solidFill>
          <a:ln w="0">
            <a:noFill/>
          </a:ln>
        </p:spPr>
        <p:txBody>
          <a:bodyPr/>
          <a:lstStyle/>
          <a:p>
            <a:endParaRPr lang="en-US"/>
          </a:p>
        </p:txBody>
      </p:sp>
      <p:sp>
        <p:nvSpPr>
          <p:cNvPr id="142" name="field cell 138">
            <a:extLst>
              <a:ext uri="{FF2B5EF4-FFF2-40B4-BE49-F238E27FC236}">
                <a16:creationId xmlns:a16="http://schemas.microsoft.com/office/drawing/2014/main" id="{B7D30903-C89F-4702-B23D-4DC0C8C93C28}"/>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solidFill>
            <a:srgbClr val="E1F1F4"/>
          </a:solidFill>
          <a:ln w="0">
            <a:noFill/>
          </a:ln>
        </p:spPr>
        <p:txBody>
          <a:bodyPr/>
          <a:lstStyle/>
          <a:p>
            <a:endParaRPr lang="en-US"/>
          </a:p>
        </p:txBody>
      </p:sp>
      <p:sp>
        <p:nvSpPr>
          <p:cNvPr id="143" name="field cell 139">
            <a:extLst>
              <a:ext uri="{FF2B5EF4-FFF2-40B4-BE49-F238E27FC236}">
                <a16:creationId xmlns:a16="http://schemas.microsoft.com/office/drawing/2014/main" id="{E96FCB7A-58E1-4713-9011-D306BDC5DD4B}"/>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solidFill>
            <a:srgbClr val="E3F2F5"/>
          </a:solidFill>
          <a:ln w="0">
            <a:noFill/>
          </a:ln>
        </p:spPr>
        <p:txBody>
          <a:bodyPr/>
          <a:lstStyle/>
          <a:p>
            <a:endParaRPr lang="en-US"/>
          </a:p>
        </p:txBody>
      </p:sp>
      <p:sp>
        <p:nvSpPr>
          <p:cNvPr id="144" name="field cell 140">
            <a:extLst>
              <a:ext uri="{FF2B5EF4-FFF2-40B4-BE49-F238E27FC236}">
                <a16:creationId xmlns:a16="http://schemas.microsoft.com/office/drawing/2014/main" id="{AB7AD028-FDC2-4BBD-A7BD-594373FBCD2B}"/>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solidFill>
            <a:srgbClr val="E8F4F7"/>
          </a:solidFill>
          <a:ln w="0">
            <a:noFill/>
          </a:ln>
        </p:spPr>
        <p:txBody>
          <a:bodyPr/>
          <a:lstStyle/>
          <a:p>
            <a:endParaRPr lang="en-US"/>
          </a:p>
        </p:txBody>
      </p:sp>
      <p:sp>
        <p:nvSpPr>
          <p:cNvPr id="145" name="field cell 141">
            <a:extLst>
              <a:ext uri="{FF2B5EF4-FFF2-40B4-BE49-F238E27FC236}">
                <a16:creationId xmlns:a16="http://schemas.microsoft.com/office/drawing/2014/main" id="{8ACCE7D5-F141-4431-A8F6-4E9A3A8D0E2D}"/>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solidFill>
            <a:srgbClr val="E6F3F6"/>
          </a:solidFill>
          <a:ln w="0">
            <a:noFill/>
          </a:ln>
        </p:spPr>
        <p:txBody>
          <a:bodyPr/>
          <a:lstStyle/>
          <a:p>
            <a:endParaRPr lang="en-US"/>
          </a:p>
        </p:txBody>
      </p:sp>
      <p:sp>
        <p:nvSpPr>
          <p:cNvPr id="146" name="field cell 142">
            <a:extLst>
              <a:ext uri="{FF2B5EF4-FFF2-40B4-BE49-F238E27FC236}">
                <a16:creationId xmlns:a16="http://schemas.microsoft.com/office/drawing/2014/main" id="{C317E63D-E132-4897-86A3-FDF0B550AC71}"/>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solidFill>
            <a:srgbClr val="E7F3F6"/>
          </a:solidFill>
          <a:ln w="0">
            <a:noFill/>
          </a:ln>
        </p:spPr>
        <p:txBody>
          <a:bodyPr/>
          <a:lstStyle/>
          <a:p>
            <a:endParaRPr lang="en-US"/>
          </a:p>
        </p:txBody>
      </p:sp>
      <p:sp>
        <p:nvSpPr>
          <p:cNvPr id="147" name="field cell 143">
            <a:extLst>
              <a:ext uri="{FF2B5EF4-FFF2-40B4-BE49-F238E27FC236}">
                <a16:creationId xmlns:a16="http://schemas.microsoft.com/office/drawing/2014/main" id="{E43451F6-A089-47B7-A82C-43E4A8B2B40A}"/>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solidFill>
            <a:srgbClr val="EAF5F8"/>
          </a:solidFill>
          <a:ln w="0">
            <a:noFill/>
          </a:ln>
        </p:spPr>
        <p:txBody>
          <a:bodyPr/>
          <a:lstStyle/>
          <a:p>
            <a:endParaRPr lang="en-US"/>
          </a:p>
        </p:txBody>
      </p:sp>
      <p:sp>
        <p:nvSpPr>
          <p:cNvPr id="148" name="field cell 144">
            <a:extLst>
              <a:ext uri="{FF2B5EF4-FFF2-40B4-BE49-F238E27FC236}">
                <a16:creationId xmlns:a16="http://schemas.microsoft.com/office/drawing/2014/main" id="{A30E3AA9-77FC-48CE-9CF9-398549BA08FC}"/>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solidFill>
            <a:srgbClr val="EDF6F9"/>
          </a:solidFill>
          <a:ln w="0">
            <a:noFill/>
          </a:ln>
        </p:spPr>
        <p:txBody>
          <a:bodyPr/>
          <a:lstStyle/>
          <a:p>
            <a:endParaRPr lang="en-US"/>
          </a:p>
        </p:txBody>
      </p:sp>
      <p:sp>
        <p:nvSpPr>
          <p:cNvPr id="149" name="field cell 145">
            <a:extLst>
              <a:ext uri="{FF2B5EF4-FFF2-40B4-BE49-F238E27FC236}">
                <a16:creationId xmlns:a16="http://schemas.microsoft.com/office/drawing/2014/main" id="{C99E867E-A6AA-483D-8D23-4683618218DF}"/>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solidFill>
            <a:srgbClr val="EDF6F9"/>
          </a:solidFill>
          <a:ln w="0">
            <a:noFill/>
          </a:ln>
        </p:spPr>
        <p:txBody>
          <a:bodyPr/>
          <a:lstStyle/>
          <a:p>
            <a:endParaRPr lang="en-US"/>
          </a:p>
        </p:txBody>
      </p:sp>
      <p:sp>
        <p:nvSpPr>
          <p:cNvPr id="150" name="field cell 146">
            <a:extLst>
              <a:ext uri="{FF2B5EF4-FFF2-40B4-BE49-F238E27FC236}">
                <a16:creationId xmlns:a16="http://schemas.microsoft.com/office/drawing/2014/main" id="{36963308-52B4-4C5F-B1C9-45458A368F74}"/>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solidFill>
            <a:srgbClr val="B5DFE2"/>
          </a:solidFill>
          <a:ln w="0">
            <a:noFill/>
          </a:ln>
        </p:spPr>
        <p:txBody>
          <a:bodyPr/>
          <a:lstStyle/>
          <a:p>
            <a:endParaRPr lang="en-US"/>
          </a:p>
        </p:txBody>
      </p:sp>
      <p:sp>
        <p:nvSpPr>
          <p:cNvPr id="151" name="field cell 147">
            <a:extLst>
              <a:ext uri="{FF2B5EF4-FFF2-40B4-BE49-F238E27FC236}">
                <a16:creationId xmlns:a16="http://schemas.microsoft.com/office/drawing/2014/main" id="{371C7A84-DA0A-40A5-98BD-D494486CEFA4}"/>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solidFill>
            <a:srgbClr val="A5D8DB"/>
          </a:solidFill>
          <a:ln w="0">
            <a:noFill/>
          </a:ln>
        </p:spPr>
        <p:txBody>
          <a:bodyPr/>
          <a:lstStyle/>
          <a:p>
            <a:endParaRPr lang="en-US"/>
          </a:p>
        </p:txBody>
      </p:sp>
      <p:sp>
        <p:nvSpPr>
          <p:cNvPr id="152" name="field cell 148">
            <a:extLst>
              <a:ext uri="{FF2B5EF4-FFF2-40B4-BE49-F238E27FC236}">
                <a16:creationId xmlns:a16="http://schemas.microsoft.com/office/drawing/2014/main" id="{4BCDA68F-FCDD-4F44-80BA-BF784A68DEE7}"/>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solidFill>
            <a:srgbClr val="C8E7EA"/>
          </a:solidFill>
          <a:ln w="0">
            <a:noFill/>
          </a:ln>
        </p:spPr>
        <p:txBody>
          <a:bodyPr/>
          <a:lstStyle/>
          <a:p>
            <a:endParaRPr lang="en-US"/>
          </a:p>
        </p:txBody>
      </p:sp>
      <p:sp>
        <p:nvSpPr>
          <p:cNvPr id="153" name="field cell 149">
            <a:extLst>
              <a:ext uri="{FF2B5EF4-FFF2-40B4-BE49-F238E27FC236}">
                <a16:creationId xmlns:a16="http://schemas.microsoft.com/office/drawing/2014/main" id="{A9A4ED10-FAF1-4903-A7A4-12CFE9F51DAF}"/>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solidFill>
            <a:srgbClr val="CDE8EB"/>
          </a:solidFill>
          <a:ln w="0">
            <a:noFill/>
          </a:ln>
        </p:spPr>
        <p:txBody>
          <a:bodyPr/>
          <a:lstStyle/>
          <a:p>
            <a:endParaRPr lang="en-US"/>
          </a:p>
        </p:txBody>
      </p:sp>
      <p:sp>
        <p:nvSpPr>
          <p:cNvPr id="154" name="field cell 150">
            <a:extLst>
              <a:ext uri="{FF2B5EF4-FFF2-40B4-BE49-F238E27FC236}">
                <a16:creationId xmlns:a16="http://schemas.microsoft.com/office/drawing/2014/main" id="{3E532A18-3F8A-4FA1-8C63-1608FD8C6F0A}"/>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solidFill>
            <a:srgbClr val="B7DFE2"/>
          </a:solidFill>
          <a:ln w="0">
            <a:noFill/>
          </a:ln>
        </p:spPr>
        <p:txBody>
          <a:bodyPr/>
          <a:lstStyle/>
          <a:p>
            <a:endParaRPr lang="en-US"/>
          </a:p>
        </p:txBody>
      </p:sp>
      <p:sp>
        <p:nvSpPr>
          <p:cNvPr id="155" name="field cell 151">
            <a:extLst>
              <a:ext uri="{FF2B5EF4-FFF2-40B4-BE49-F238E27FC236}">
                <a16:creationId xmlns:a16="http://schemas.microsoft.com/office/drawing/2014/main" id="{5C0BD6E4-E8B0-43CA-A0D8-0741EFCD8610}"/>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solidFill>
            <a:srgbClr val="C4E5E8"/>
          </a:solidFill>
          <a:ln w="0">
            <a:noFill/>
          </a:ln>
        </p:spPr>
        <p:txBody>
          <a:bodyPr/>
          <a:lstStyle/>
          <a:p>
            <a:endParaRPr lang="en-US"/>
          </a:p>
        </p:txBody>
      </p:sp>
      <p:sp>
        <p:nvSpPr>
          <p:cNvPr id="156" name="field cell 152">
            <a:extLst>
              <a:ext uri="{FF2B5EF4-FFF2-40B4-BE49-F238E27FC236}">
                <a16:creationId xmlns:a16="http://schemas.microsoft.com/office/drawing/2014/main" id="{38826A80-EF99-475E-97EE-F966B3D88595}"/>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solidFill>
            <a:srgbClr val="5EABB0"/>
          </a:solidFill>
          <a:ln w="0">
            <a:noFill/>
          </a:ln>
        </p:spPr>
        <p:txBody>
          <a:bodyPr/>
          <a:lstStyle/>
          <a:p>
            <a:endParaRPr lang="en-US"/>
          </a:p>
        </p:txBody>
      </p:sp>
      <p:sp>
        <p:nvSpPr>
          <p:cNvPr id="157" name="field cell 153">
            <a:extLst>
              <a:ext uri="{FF2B5EF4-FFF2-40B4-BE49-F238E27FC236}">
                <a16:creationId xmlns:a16="http://schemas.microsoft.com/office/drawing/2014/main" id="{9611526C-698F-4D48-90D6-F1DCAA477CB9}"/>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solidFill>
            <a:srgbClr val="7ABFC3"/>
          </a:solidFill>
          <a:ln w="0">
            <a:noFill/>
          </a:ln>
        </p:spPr>
        <p:txBody>
          <a:bodyPr/>
          <a:lstStyle/>
          <a:p>
            <a:endParaRPr lang="en-US"/>
          </a:p>
        </p:txBody>
      </p:sp>
      <p:sp>
        <p:nvSpPr>
          <p:cNvPr id="158" name="field cell 154">
            <a:extLst>
              <a:ext uri="{FF2B5EF4-FFF2-40B4-BE49-F238E27FC236}">
                <a16:creationId xmlns:a16="http://schemas.microsoft.com/office/drawing/2014/main" id="{7524F7E7-55E0-4C81-8F2A-D707766F72A1}"/>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solidFill>
            <a:srgbClr val="9AD3D6"/>
          </a:solidFill>
          <a:ln w="0">
            <a:noFill/>
          </a:ln>
        </p:spPr>
        <p:txBody>
          <a:bodyPr/>
          <a:lstStyle/>
          <a:p>
            <a:endParaRPr lang="en-US"/>
          </a:p>
        </p:txBody>
      </p:sp>
      <p:sp>
        <p:nvSpPr>
          <p:cNvPr id="159" name="field cell 155">
            <a:extLst>
              <a:ext uri="{FF2B5EF4-FFF2-40B4-BE49-F238E27FC236}">
                <a16:creationId xmlns:a16="http://schemas.microsoft.com/office/drawing/2014/main" id="{4DD0C518-ADA1-4007-82C3-EF6E54D269EB}"/>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solidFill>
            <a:srgbClr val="A1D6D9"/>
          </a:solidFill>
          <a:ln w="0">
            <a:noFill/>
          </a:ln>
        </p:spPr>
        <p:txBody>
          <a:bodyPr/>
          <a:lstStyle/>
          <a:p>
            <a:endParaRPr lang="en-US"/>
          </a:p>
        </p:txBody>
      </p:sp>
      <p:sp>
        <p:nvSpPr>
          <p:cNvPr id="160" name="field cell 156">
            <a:extLst>
              <a:ext uri="{FF2B5EF4-FFF2-40B4-BE49-F238E27FC236}">
                <a16:creationId xmlns:a16="http://schemas.microsoft.com/office/drawing/2014/main" id="{1D55F2E8-1237-4122-BEED-8069B92D26B0}"/>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solidFill>
            <a:srgbClr val="A5D8DB"/>
          </a:solidFill>
          <a:ln w="0">
            <a:noFill/>
          </a:ln>
        </p:spPr>
        <p:txBody>
          <a:bodyPr/>
          <a:lstStyle/>
          <a:p>
            <a:endParaRPr lang="en-US"/>
          </a:p>
        </p:txBody>
      </p:sp>
      <p:sp>
        <p:nvSpPr>
          <p:cNvPr id="161" name="field cell 157">
            <a:extLst>
              <a:ext uri="{FF2B5EF4-FFF2-40B4-BE49-F238E27FC236}">
                <a16:creationId xmlns:a16="http://schemas.microsoft.com/office/drawing/2014/main" id="{22574AD4-96DA-4AB7-9C96-9A3CDA028ACC}"/>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solidFill>
            <a:srgbClr val="B2DDE0"/>
          </a:solidFill>
          <a:ln w="0">
            <a:noFill/>
          </a:ln>
        </p:spPr>
        <p:txBody>
          <a:bodyPr/>
          <a:lstStyle/>
          <a:p>
            <a:endParaRPr lang="en-US"/>
          </a:p>
        </p:txBody>
      </p:sp>
      <p:sp>
        <p:nvSpPr>
          <p:cNvPr id="162" name="field cell 158">
            <a:extLst>
              <a:ext uri="{FF2B5EF4-FFF2-40B4-BE49-F238E27FC236}">
                <a16:creationId xmlns:a16="http://schemas.microsoft.com/office/drawing/2014/main" id="{36C8FAE6-88EB-4B27-BABA-C090D60019AE}"/>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solidFill>
            <a:srgbClr val="9FD5D8"/>
          </a:solidFill>
          <a:ln w="0">
            <a:noFill/>
          </a:ln>
        </p:spPr>
        <p:txBody>
          <a:bodyPr/>
          <a:lstStyle/>
          <a:p>
            <a:endParaRPr lang="en-US"/>
          </a:p>
        </p:txBody>
      </p:sp>
      <p:sp>
        <p:nvSpPr>
          <p:cNvPr id="163" name="field cell 159">
            <a:extLst>
              <a:ext uri="{FF2B5EF4-FFF2-40B4-BE49-F238E27FC236}">
                <a16:creationId xmlns:a16="http://schemas.microsoft.com/office/drawing/2014/main" id="{E8EF6308-7018-4770-9B86-9702B83E86E7}"/>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solidFill>
            <a:srgbClr val="A8D9DC"/>
          </a:solidFill>
          <a:ln w="0">
            <a:noFill/>
          </a:ln>
        </p:spPr>
        <p:txBody>
          <a:bodyPr/>
          <a:lstStyle/>
          <a:p>
            <a:endParaRPr lang="en-US"/>
          </a:p>
        </p:txBody>
      </p:sp>
      <p:sp>
        <p:nvSpPr>
          <p:cNvPr id="164" name="field cell 160">
            <a:extLst>
              <a:ext uri="{FF2B5EF4-FFF2-40B4-BE49-F238E27FC236}">
                <a16:creationId xmlns:a16="http://schemas.microsoft.com/office/drawing/2014/main" id="{6F59CD3E-FBA1-46ED-9023-793A07ED2052}"/>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solidFill>
            <a:srgbClr val="ABDADD"/>
          </a:solidFill>
          <a:ln w="0">
            <a:noFill/>
          </a:ln>
        </p:spPr>
        <p:txBody>
          <a:bodyPr/>
          <a:lstStyle/>
          <a:p>
            <a:endParaRPr lang="en-US"/>
          </a:p>
        </p:txBody>
      </p:sp>
      <p:sp>
        <p:nvSpPr>
          <p:cNvPr id="165" name="field cell 161">
            <a:extLst>
              <a:ext uri="{FF2B5EF4-FFF2-40B4-BE49-F238E27FC236}">
                <a16:creationId xmlns:a16="http://schemas.microsoft.com/office/drawing/2014/main" id="{8BE67466-90FD-4328-859C-42105F620AEE}"/>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solidFill>
            <a:srgbClr val="B1DDE0"/>
          </a:solidFill>
          <a:ln w="0">
            <a:noFill/>
          </a:ln>
        </p:spPr>
        <p:txBody>
          <a:bodyPr/>
          <a:lstStyle/>
          <a:p>
            <a:endParaRPr lang="en-US"/>
          </a:p>
        </p:txBody>
      </p:sp>
      <p:sp>
        <p:nvSpPr>
          <p:cNvPr id="166" name="field cell 162">
            <a:extLst>
              <a:ext uri="{FF2B5EF4-FFF2-40B4-BE49-F238E27FC236}">
                <a16:creationId xmlns:a16="http://schemas.microsoft.com/office/drawing/2014/main" id="{49C5768E-7790-4386-98D9-013F77BE8ED5}"/>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solidFill>
            <a:srgbClr val="C4E5E8"/>
          </a:solidFill>
          <a:ln w="0">
            <a:noFill/>
          </a:ln>
        </p:spPr>
        <p:txBody>
          <a:bodyPr/>
          <a:lstStyle/>
          <a:p>
            <a:endParaRPr lang="en-US"/>
          </a:p>
        </p:txBody>
      </p:sp>
      <p:sp>
        <p:nvSpPr>
          <p:cNvPr id="167" name="field cell 163">
            <a:extLst>
              <a:ext uri="{FF2B5EF4-FFF2-40B4-BE49-F238E27FC236}">
                <a16:creationId xmlns:a16="http://schemas.microsoft.com/office/drawing/2014/main" id="{BD5FAB2A-2D17-44AA-85AA-0741F9C90F73}"/>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solidFill>
            <a:srgbClr val="CFEAED"/>
          </a:solidFill>
          <a:ln w="0">
            <a:noFill/>
          </a:ln>
        </p:spPr>
        <p:txBody>
          <a:bodyPr/>
          <a:lstStyle/>
          <a:p>
            <a:endParaRPr lang="en-US"/>
          </a:p>
        </p:txBody>
      </p:sp>
      <p:sp>
        <p:nvSpPr>
          <p:cNvPr id="168" name="field cell 164">
            <a:extLst>
              <a:ext uri="{FF2B5EF4-FFF2-40B4-BE49-F238E27FC236}">
                <a16:creationId xmlns:a16="http://schemas.microsoft.com/office/drawing/2014/main" id="{39C2AC5D-4230-4467-8BF7-120FDEB9FD89}"/>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solidFill>
            <a:srgbClr val="DEF0F3"/>
          </a:solidFill>
          <a:ln w="0">
            <a:noFill/>
          </a:ln>
        </p:spPr>
        <p:txBody>
          <a:bodyPr/>
          <a:lstStyle/>
          <a:p>
            <a:endParaRPr lang="en-US"/>
          </a:p>
        </p:txBody>
      </p:sp>
      <p:sp>
        <p:nvSpPr>
          <p:cNvPr id="169" name="field cell 165">
            <a:extLst>
              <a:ext uri="{FF2B5EF4-FFF2-40B4-BE49-F238E27FC236}">
                <a16:creationId xmlns:a16="http://schemas.microsoft.com/office/drawing/2014/main" id="{8FE6A201-2C35-45AE-8083-E79B28C63A56}"/>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solidFill>
            <a:srgbClr val="DDEFF2"/>
          </a:solidFill>
          <a:ln w="0">
            <a:noFill/>
          </a:ln>
        </p:spPr>
        <p:txBody>
          <a:bodyPr/>
          <a:lstStyle/>
          <a:p>
            <a:endParaRPr lang="en-US"/>
          </a:p>
        </p:txBody>
      </p:sp>
      <p:sp>
        <p:nvSpPr>
          <p:cNvPr id="170" name="field cell 166">
            <a:extLst>
              <a:ext uri="{FF2B5EF4-FFF2-40B4-BE49-F238E27FC236}">
                <a16:creationId xmlns:a16="http://schemas.microsoft.com/office/drawing/2014/main" id="{C76A241E-D10E-4814-8DFD-91A93913289B}"/>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solidFill>
            <a:srgbClr val="E2F1F4"/>
          </a:solidFill>
          <a:ln w="0">
            <a:noFill/>
          </a:ln>
        </p:spPr>
        <p:txBody>
          <a:bodyPr/>
          <a:lstStyle/>
          <a:p>
            <a:endParaRPr lang="en-US"/>
          </a:p>
        </p:txBody>
      </p:sp>
      <p:sp>
        <p:nvSpPr>
          <p:cNvPr id="171" name="field cell 167">
            <a:extLst>
              <a:ext uri="{FF2B5EF4-FFF2-40B4-BE49-F238E27FC236}">
                <a16:creationId xmlns:a16="http://schemas.microsoft.com/office/drawing/2014/main" id="{E706111A-55D8-41FC-B4C6-F263FFBE1675}"/>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solidFill>
            <a:srgbClr val="E7F4F7"/>
          </a:solidFill>
          <a:ln w="0">
            <a:noFill/>
          </a:ln>
        </p:spPr>
        <p:txBody>
          <a:bodyPr/>
          <a:lstStyle/>
          <a:p>
            <a:endParaRPr lang="en-US"/>
          </a:p>
        </p:txBody>
      </p:sp>
      <p:sp>
        <p:nvSpPr>
          <p:cNvPr id="172" name="field cell 168">
            <a:extLst>
              <a:ext uri="{FF2B5EF4-FFF2-40B4-BE49-F238E27FC236}">
                <a16:creationId xmlns:a16="http://schemas.microsoft.com/office/drawing/2014/main" id="{C5160137-F839-442F-96A1-533FAB90D54F}"/>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solidFill>
            <a:srgbClr val="E5F3F6"/>
          </a:solidFill>
          <a:ln w="0">
            <a:noFill/>
          </a:ln>
        </p:spPr>
        <p:txBody>
          <a:bodyPr/>
          <a:lstStyle/>
          <a:p>
            <a:endParaRPr lang="en-US"/>
          </a:p>
        </p:txBody>
      </p:sp>
      <p:sp>
        <p:nvSpPr>
          <p:cNvPr id="173" name="field cell 169">
            <a:extLst>
              <a:ext uri="{FF2B5EF4-FFF2-40B4-BE49-F238E27FC236}">
                <a16:creationId xmlns:a16="http://schemas.microsoft.com/office/drawing/2014/main" id="{3052967F-90A5-4269-81B6-B5C086F18E83}"/>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solidFill>
            <a:srgbClr val="E8F4F7"/>
          </a:solidFill>
          <a:ln w="0">
            <a:noFill/>
          </a:ln>
        </p:spPr>
        <p:txBody>
          <a:bodyPr/>
          <a:lstStyle/>
          <a:p>
            <a:endParaRPr lang="en-US"/>
          </a:p>
        </p:txBody>
      </p:sp>
      <p:sp>
        <p:nvSpPr>
          <p:cNvPr id="174" name="field cell 170">
            <a:extLst>
              <a:ext uri="{FF2B5EF4-FFF2-40B4-BE49-F238E27FC236}">
                <a16:creationId xmlns:a16="http://schemas.microsoft.com/office/drawing/2014/main" id="{11F68282-3ECD-4EB0-B34E-09FC3BCF09AF}"/>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solidFill>
            <a:srgbClr val="EBF5F8"/>
          </a:solidFill>
          <a:ln w="0">
            <a:noFill/>
          </a:ln>
        </p:spPr>
        <p:txBody>
          <a:bodyPr/>
          <a:lstStyle/>
          <a:p>
            <a:endParaRPr lang="en-US"/>
          </a:p>
        </p:txBody>
      </p:sp>
      <p:sp>
        <p:nvSpPr>
          <p:cNvPr id="175" name="field cell 171">
            <a:extLst>
              <a:ext uri="{FF2B5EF4-FFF2-40B4-BE49-F238E27FC236}">
                <a16:creationId xmlns:a16="http://schemas.microsoft.com/office/drawing/2014/main" id="{54E8F35E-88E5-44CF-BAC4-FA43AAF164D9}"/>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solidFill>
            <a:srgbClr val="ECF5F8"/>
          </a:solidFill>
          <a:ln w="0">
            <a:noFill/>
          </a:ln>
        </p:spPr>
        <p:txBody>
          <a:bodyPr/>
          <a:lstStyle/>
          <a:p>
            <a:endParaRPr lang="en-US"/>
          </a:p>
        </p:txBody>
      </p:sp>
      <p:sp>
        <p:nvSpPr>
          <p:cNvPr id="176" name="field cell 172">
            <a:extLst>
              <a:ext uri="{FF2B5EF4-FFF2-40B4-BE49-F238E27FC236}">
                <a16:creationId xmlns:a16="http://schemas.microsoft.com/office/drawing/2014/main" id="{A16D76AF-0B05-4ECD-8026-08E360A23A0F}"/>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solidFill>
            <a:srgbClr val="62AEB3"/>
          </a:solidFill>
          <a:ln w="0">
            <a:noFill/>
          </a:ln>
        </p:spPr>
        <p:txBody>
          <a:bodyPr/>
          <a:lstStyle/>
          <a:p>
            <a:endParaRPr lang="en-US"/>
          </a:p>
        </p:txBody>
      </p:sp>
      <p:sp>
        <p:nvSpPr>
          <p:cNvPr id="177" name="field cell 173">
            <a:extLst>
              <a:ext uri="{FF2B5EF4-FFF2-40B4-BE49-F238E27FC236}">
                <a16:creationId xmlns:a16="http://schemas.microsoft.com/office/drawing/2014/main" id="{E14860C4-9F06-4288-A869-D0B388231416}"/>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solidFill>
            <a:srgbClr val="7DC1C5"/>
          </a:solidFill>
          <a:ln w="0">
            <a:noFill/>
          </a:ln>
        </p:spPr>
        <p:txBody>
          <a:bodyPr/>
          <a:lstStyle/>
          <a:p>
            <a:endParaRPr lang="en-US"/>
          </a:p>
        </p:txBody>
      </p:sp>
      <p:sp>
        <p:nvSpPr>
          <p:cNvPr id="178" name="field cell 174">
            <a:extLst>
              <a:ext uri="{FF2B5EF4-FFF2-40B4-BE49-F238E27FC236}">
                <a16:creationId xmlns:a16="http://schemas.microsoft.com/office/drawing/2014/main" id="{24D84EC1-1143-40EC-AFA4-75B0EBD7423A}"/>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solidFill>
            <a:srgbClr val="8ECED1"/>
          </a:solidFill>
          <a:ln w="0">
            <a:noFill/>
          </a:ln>
        </p:spPr>
        <p:txBody>
          <a:bodyPr/>
          <a:lstStyle/>
          <a:p>
            <a:endParaRPr lang="en-US"/>
          </a:p>
        </p:txBody>
      </p:sp>
      <p:sp>
        <p:nvSpPr>
          <p:cNvPr id="179" name="field cell 175">
            <a:extLst>
              <a:ext uri="{FF2B5EF4-FFF2-40B4-BE49-F238E27FC236}">
                <a16:creationId xmlns:a16="http://schemas.microsoft.com/office/drawing/2014/main" id="{5B1689B5-537B-4F4C-9318-078DF0D7E57E}"/>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solidFill>
            <a:srgbClr val="86C8CB"/>
          </a:solidFill>
          <a:ln w="0">
            <a:noFill/>
          </a:ln>
        </p:spPr>
        <p:txBody>
          <a:bodyPr/>
          <a:lstStyle/>
          <a:p>
            <a:endParaRPr lang="en-US"/>
          </a:p>
        </p:txBody>
      </p:sp>
      <p:sp>
        <p:nvSpPr>
          <p:cNvPr id="180" name="field cell 176">
            <a:extLst>
              <a:ext uri="{FF2B5EF4-FFF2-40B4-BE49-F238E27FC236}">
                <a16:creationId xmlns:a16="http://schemas.microsoft.com/office/drawing/2014/main" id="{AB70A441-2A44-46DE-990D-DCBD2F45FA32}"/>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solidFill>
            <a:srgbClr val="2F8990"/>
          </a:solidFill>
          <a:ln w="0">
            <a:noFill/>
          </a:ln>
        </p:spPr>
        <p:txBody>
          <a:bodyPr/>
          <a:lstStyle/>
          <a:p>
            <a:endParaRPr lang="en-US"/>
          </a:p>
        </p:txBody>
      </p:sp>
      <p:sp>
        <p:nvSpPr>
          <p:cNvPr id="181" name="field cell 177">
            <a:extLst>
              <a:ext uri="{FF2B5EF4-FFF2-40B4-BE49-F238E27FC236}">
                <a16:creationId xmlns:a16="http://schemas.microsoft.com/office/drawing/2014/main" id="{7EE8E4CD-A221-45F7-B2E9-5BCDC3C8FA58}"/>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solidFill>
            <a:srgbClr val="3A9198"/>
          </a:solidFill>
          <a:ln w="0">
            <a:noFill/>
          </a:ln>
        </p:spPr>
        <p:txBody>
          <a:bodyPr/>
          <a:lstStyle/>
          <a:p>
            <a:endParaRPr lang="en-US"/>
          </a:p>
        </p:txBody>
      </p:sp>
      <p:sp>
        <p:nvSpPr>
          <p:cNvPr id="182" name="field cell 178">
            <a:extLst>
              <a:ext uri="{FF2B5EF4-FFF2-40B4-BE49-F238E27FC236}">
                <a16:creationId xmlns:a16="http://schemas.microsoft.com/office/drawing/2014/main" id="{0339C30B-E7A4-46E7-81E4-1AC82EC6DF87}"/>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solidFill>
            <a:srgbClr val="43979E"/>
          </a:solidFill>
          <a:ln w="0">
            <a:noFill/>
          </a:ln>
        </p:spPr>
        <p:txBody>
          <a:bodyPr/>
          <a:lstStyle/>
          <a:p>
            <a:endParaRPr lang="en-US"/>
          </a:p>
        </p:txBody>
      </p:sp>
      <p:sp>
        <p:nvSpPr>
          <p:cNvPr id="183" name="field cell 179">
            <a:extLst>
              <a:ext uri="{FF2B5EF4-FFF2-40B4-BE49-F238E27FC236}">
                <a16:creationId xmlns:a16="http://schemas.microsoft.com/office/drawing/2014/main" id="{5588A516-5E59-4003-B581-2BF8AE16D338}"/>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solidFill>
            <a:srgbClr val="61ADB2"/>
          </a:solidFill>
          <a:ln w="0">
            <a:noFill/>
          </a:ln>
        </p:spPr>
        <p:txBody>
          <a:bodyPr/>
          <a:lstStyle/>
          <a:p>
            <a:endParaRPr lang="en-US"/>
          </a:p>
        </p:txBody>
      </p:sp>
      <p:sp>
        <p:nvSpPr>
          <p:cNvPr id="184" name="field cell 180">
            <a:extLst>
              <a:ext uri="{FF2B5EF4-FFF2-40B4-BE49-F238E27FC236}">
                <a16:creationId xmlns:a16="http://schemas.microsoft.com/office/drawing/2014/main" id="{3F921868-975C-454C-BA8F-7EBFD85D7752}"/>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solidFill>
            <a:srgbClr val="DBEFF2"/>
          </a:solidFill>
          <a:ln w="0">
            <a:noFill/>
          </a:ln>
        </p:spPr>
        <p:txBody>
          <a:bodyPr/>
          <a:lstStyle/>
          <a:p>
            <a:endParaRPr lang="en-US"/>
          </a:p>
        </p:txBody>
      </p:sp>
      <p:sp>
        <p:nvSpPr>
          <p:cNvPr id="185" name="field cell 181">
            <a:extLst>
              <a:ext uri="{FF2B5EF4-FFF2-40B4-BE49-F238E27FC236}">
                <a16:creationId xmlns:a16="http://schemas.microsoft.com/office/drawing/2014/main" id="{B54765E0-24E9-4E5B-92DC-C9D0C4A418C5}"/>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solidFill>
            <a:srgbClr val="E0F1F4"/>
          </a:solidFill>
          <a:ln w="0">
            <a:noFill/>
          </a:ln>
        </p:spPr>
        <p:txBody>
          <a:bodyPr/>
          <a:lstStyle/>
          <a:p>
            <a:endParaRPr lang="en-US"/>
          </a:p>
        </p:txBody>
      </p:sp>
      <p:sp>
        <p:nvSpPr>
          <p:cNvPr id="186" name="field cell 182">
            <a:extLst>
              <a:ext uri="{FF2B5EF4-FFF2-40B4-BE49-F238E27FC236}">
                <a16:creationId xmlns:a16="http://schemas.microsoft.com/office/drawing/2014/main" id="{0AE30D82-6FCC-4D32-897E-BDB80FB6FCDD}"/>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solidFill>
            <a:srgbClr val="C8E6E9"/>
          </a:solidFill>
          <a:ln w="0">
            <a:noFill/>
          </a:ln>
        </p:spPr>
        <p:txBody>
          <a:bodyPr/>
          <a:lstStyle/>
          <a:p>
            <a:endParaRPr lang="en-US"/>
          </a:p>
        </p:txBody>
      </p:sp>
      <p:sp>
        <p:nvSpPr>
          <p:cNvPr id="187" name="field cell 183">
            <a:extLst>
              <a:ext uri="{FF2B5EF4-FFF2-40B4-BE49-F238E27FC236}">
                <a16:creationId xmlns:a16="http://schemas.microsoft.com/office/drawing/2014/main" id="{99EF6CBA-FF2E-4478-8934-3EF8B8A4FE92}"/>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solidFill>
            <a:srgbClr val="CFEAED"/>
          </a:solidFill>
          <a:ln w="0">
            <a:noFill/>
          </a:ln>
        </p:spPr>
        <p:txBody>
          <a:bodyPr/>
          <a:lstStyle/>
          <a:p>
            <a:endParaRPr lang="en-US"/>
          </a:p>
        </p:txBody>
      </p:sp>
      <p:sp>
        <p:nvSpPr>
          <p:cNvPr id="188" name="field cell 184">
            <a:extLst>
              <a:ext uri="{FF2B5EF4-FFF2-40B4-BE49-F238E27FC236}">
                <a16:creationId xmlns:a16="http://schemas.microsoft.com/office/drawing/2014/main" id="{E6B97516-26AE-4F91-9268-E8ACDD93368E}"/>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solidFill>
            <a:srgbClr val="D8EDF0"/>
          </a:solidFill>
          <a:ln w="0">
            <a:noFill/>
          </a:ln>
        </p:spPr>
        <p:txBody>
          <a:bodyPr/>
          <a:lstStyle/>
          <a:p>
            <a:endParaRPr lang="en-US"/>
          </a:p>
        </p:txBody>
      </p:sp>
      <p:sp>
        <p:nvSpPr>
          <p:cNvPr id="189" name="field cell 185">
            <a:extLst>
              <a:ext uri="{FF2B5EF4-FFF2-40B4-BE49-F238E27FC236}">
                <a16:creationId xmlns:a16="http://schemas.microsoft.com/office/drawing/2014/main" id="{DDDECF86-B631-4484-84DE-FE849FA5DB22}"/>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solidFill>
            <a:srgbClr val="CEE9EC"/>
          </a:solidFill>
          <a:ln w="0">
            <a:noFill/>
          </a:ln>
        </p:spPr>
        <p:txBody>
          <a:bodyPr/>
          <a:lstStyle/>
          <a:p>
            <a:endParaRPr lang="en-US"/>
          </a:p>
        </p:txBody>
      </p:sp>
      <p:sp>
        <p:nvSpPr>
          <p:cNvPr id="190" name="field cell 186">
            <a:extLst>
              <a:ext uri="{FF2B5EF4-FFF2-40B4-BE49-F238E27FC236}">
                <a16:creationId xmlns:a16="http://schemas.microsoft.com/office/drawing/2014/main" id="{92700F4D-5ECC-46CD-9BCB-1378E139822D}"/>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solidFill>
            <a:srgbClr val="B7DFE2"/>
          </a:solidFill>
          <a:ln w="0">
            <a:noFill/>
          </a:ln>
        </p:spPr>
        <p:txBody>
          <a:bodyPr/>
          <a:lstStyle/>
          <a:p>
            <a:endParaRPr lang="en-US"/>
          </a:p>
        </p:txBody>
      </p:sp>
      <p:sp>
        <p:nvSpPr>
          <p:cNvPr id="191" name="field cell 187">
            <a:extLst>
              <a:ext uri="{FF2B5EF4-FFF2-40B4-BE49-F238E27FC236}">
                <a16:creationId xmlns:a16="http://schemas.microsoft.com/office/drawing/2014/main" id="{582E6E1F-96A4-4E82-BD6F-49E808E06BD2}"/>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solidFill>
            <a:srgbClr val="BDE2E5"/>
          </a:solidFill>
          <a:ln w="0">
            <a:noFill/>
          </a:ln>
        </p:spPr>
        <p:txBody>
          <a:bodyPr/>
          <a:lstStyle/>
          <a:p>
            <a:endParaRPr lang="en-US"/>
          </a:p>
        </p:txBody>
      </p:sp>
      <p:sp>
        <p:nvSpPr>
          <p:cNvPr id="192" name="field cell 188">
            <a:extLst>
              <a:ext uri="{FF2B5EF4-FFF2-40B4-BE49-F238E27FC236}">
                <a16:creationId xmlns:a16="http://schemas.microsoft.com/office/drawing/2014/main" id="{E7DFC626-E994-4DC4-8787-9AF648C6067A}"/>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solidFill>
            <a:srgbClr val="E0F0F3"/>
          </a:solidFill>
          <a:ln w="0">
            <a:noFill/>
          </a:ln>
        </p:spPr>
        <p:txBody>
          <a:bodyPr/>
          <a:lstStyle/>
          <a:p>
            <a:endParaRPr lang="en-US"/>
          </a:p>
        </p:txBody>
      </p:sp>
      <p:sp>
        <p:nvSpPr>
          <p:cNvPr id="193" name="field cell 189">
            <a:extLst>
              <a:ext uri="{FF2B5EF4-FFF2-40B4-BE49-F238E27FC236}">
                <a16:creationId xmlns:a16="http://schemas.microsoft.com/office/drawing/2014/main" id="{C4DC09CE-DC85-40C2-88E6-56A3DB8A54FD}"/>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solidFill>
            <a:srgbClr val="DBEEF1"/>
          </a:solidFill>
          <a:ln w="0">
            <a:noFill/>
          </a:ln>
        </p:spPr>
        <p:txBody>
          <a:bodyPr/>
          <a:lstStyle/>
          <a:p>
            <a:endParaRPr lang="en-US"/>
          </a:p>
        </p:txBody>
      </p:sp>
      <p:sp>
        <p:nvSpPr>
          <p:cNvPr id="194" name="field cell 190">
            <a:extLst>
              <a:ext uri="{FF2B5EF4-FFF2-40B4-BE49-F238E27FC236}">
                <a16:creationId xmlns:a16="http://schemas.microsoft.com/office/drawing/2014/main" id="{34B66E1C-93BD-424B-BD5D-7FA8F4E6CC52}"/>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solidFill>
            <a:srgbClr val="DEF0F3"/>
          </a:solidFill>
          <a:ln w="0">
            <a:noFill/>
          </a:ln>
        </p:spPr>
        <p:txBody>
          <a:bodyPr/>
          <a:lstStyle/>
          <a:p>
            <a:endParaRPr lang="en-US"/>
          </a:p>
        </p:txBody>
      </p:sp>
      <p:sp>
        <p:nvSpPr>
          <p:cNvPr id="195" name="field cell 191">
            <a:extLst>
              <a:ext uri="{FF2B5EF4-FFF2-40B4-BE49-F238E27FC236}">
                <a16:creationId xmlns:a16="http://schemas.microsoft.com/office/drawing/2014/main" id="{19190F51-F4C6-49AF-88DA-BA4C2784092A}"/>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solidFill>
            <a:srgbClr val="D6ECEF"/>
          </a:solidFill>
          <a:ln w="0">
            <a:noFill/>
          </a:ln>
        </p:spPr>
        <p:txBody>
          <a:bodyPr/>
          <a:lstStyle/>
          <a:p>
            <a:endParaRPr lang="en-US"/>
          </a:p>
        </p:txBody>
      </p:sp>
      <p:sp>
        <p:nvSpPr>
          <p:cNvPr id="196" name="field cell 192">
            <a:extLst>
              <a:ext uri="{FF2B5EF4-FFF2-40B4-BE49-F238E27FC236}">
                <a16:creationId xmlns:a16="http://schemas.microsoft.com/office/drawing/2014/main" id="{1573B3A7-DADC-4FA1-99A8-CA70F9E0EDA5}"/>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solidFill>
            <a:srgbClr val="C4E5E8"/>
          </a:solidFill>
          <a:ln w="0">
            <a:noFill/>
          </a:ln>
        </p:spPr>
        <p:txBody>
          <a:bodyPr/>
          <a:lstStyle/>
          <a:p>
            <a:endParaRPr lang="en-US"/>
          </a:p>
        </p:txBody>
      </p:sp>
      <p:sp>
        <p:nvSpPr>
          <p:cNvPr id="197" name="field cell 193">
            <a:extLst>
              <a:ext uri="{FF2B5EF4-FFF2-40B4-BE49-F238E27FC236}">
                <a16:creationId xmlns:a16="http://schemas.microsoft.com/office/drawing/2014/main" id="{3220ED8F-1140-49DA-ACBD-382B448112EB}"/>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solidFill>
            <a:srgbClr val="CEE9EC"/>
          </a:solidFill>
          <a:ln w="0">
            <a:noFill/>
          </a:ln>
        </p:spPr>
        <p:txBody>
          <a:bodyPr/>
          <a:lstStyle/>
          <a:p>
            <a:endParaRPr lang="en-US"/>
          </a:p>
        </p:txBody>
      </p:sp>
      <p:sp>
        <p:nvSpPr>
          <p:cNvPr id="198" name="field cell 194">
            <a:extLst>
              <a:ext uri="{FF2B5EF4-FFF2-40B4-BE49-F238E27FC236}">
                <a16:creationId xmlns:a16="http://schemas.microsoft.com/office/drawing/2014/main" id="{2B8A661A-60ED-461E-B694-0B31FE24319A}"/>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solidFill>
            <a:srgbClr val="C0E3E6"/>
          </a:solidFill>
          <a:ln w="0">
            <a:noFill/>
          </a:ln>
        </p:spPr>
        <p:txBody>
          <a:bodyPr/>
          <a:lstStyle/>
          <a:p>
            <a:endParaRPr lang="en-US"/>
          </a:p>
        </p:txBody>
      </p:sp>
      <p:sp>
        <p:nvSpPr>
          <p:cNvPr id="199" name="field cell 195">
            <a:extLst>
              <a:ext uri="{FF2B5EF4-FFF2-40B4-BE49-F238E27FC236}">
                <a16:creationId xmlns:a16="http://schemas.microsoft.com/office/drawing/2014/main" id="{75AFFD84-1D97-4606-99C1-DC91BE1A369C}"/>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solidFill>
            <a:srgbClr val="C6E6E9"/>
          </a:solidFill>
          <a:ln w="0">
            <a:noFill/>
          </a:ln>
        </p:spPr>
        <p:txBody>
          <a:bodyPr/>
          <a:lstStyle/>
          <a:p>
            <a:endParaRPr lang="en-US"/>
          </a:p>
        </p:txBody>
      </p:sp>
      <p:sp>
        <p:nvSpPr>
          <p:cNvPr id="200" name="triangle">
            <a:extLst>
              <a:ext uri="{FF2B5EF4-FFF2-40B4-BE49-F238E27FC236}">
                <a16:creationId xmlns:a16="http://schemas.microsoft.com/office/drawing/2014/main" id="{8294BFED-BB71-40BA-81EA-B4A012249CBB}"/>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201" name="Dark1.0b1.0">
            <a:extLst>
              <a:ext uri="{FF2B5EF4-FFF2-40B4-BE49-F238E27FC236}">
                <a16:creationId xmlns:a16="http://schemas.microsoft.com/office/drawing/2014/main" id="{E6A2C6D1-5A8A-46BE-AC79-3A048BB4F0FB}"/>
              </a:ext>
            </a:extLst>
          </p:cNvPr>
          <p:cNvSpPr>
            <a:spLocks noGrp="1"/>
          </p:cNvSpPr>
          <p:nvPr/>
        </p:nvSpPr>
        <p:spPr>
          <a:xfrm>
            <a:off x="2775166" y="4495959"/>
            <a:ext cx="152400" cy="152400"/>
          </a:xfrm>
          <a:prstGeom prst="ellipse">
            <a:avLst/>
          </a:prstGeom>
          <a:solidFill>
            <a:srgbClr val="D74E72"/>
          </a:solidFill>
          <a:ln w="19050">
            <a:solidFill>
              <a:srgbClr val="F8FAFC"/>
            </a:solidFill>
          </a:ln>
        </p:spPr>
        <p:txBody>
          <a:bodyPr/>
          <a:lstStyle/>
          <a:p>
            <a:endParaRPr lang="en-US"/>
          </a:p>
        </p:txBody>
      </p:sp>
      <p:sp>
        <p:nvSpPr>
          <p:cNvPr id="202" name="point">
            <a:extLst>
              <a:ext uri="{FF2B5EF4-FFF2-40B4-BE49-F238E27FC236}">
                <a16:creationId xmlns:a16="http://schemas.microsoft.com/office/drawing/2014/main" id="{A109DA31-D387-4021-8681-894BACFD6D04}"/>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203" name="text">
            <a:extLst>
              <a:ext uri="{FF2B5EF4-FFF2-40B4-BE49-F238E27FC236}">
                <a16:creationId xmlns:a16="http://schemas.microsoft.com/office/drawing/2014/main" id="{D259D164-8FBD-435E-B3AA-B9AF85D3E0D0}"/>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Dark(1, 1)</a:t>
            </a:r>
          </a:p>
        </p:txBody>
      </p:sp>
      <p:sp>
        <p:nvSpPr>
          <p:cNvPr id="204" name="X1">
            <a:extLst>
              <a:ext uri="{FF2B5EF4-FFF2-40B4-BE49-F238E27FC236}">
                <a16:creationId xmlns:a16="http://schemas.microsoft.com/office/drawing/2014/main" id="{23E2116A-9711-45FD-A40F-C00DBB1AB1A9}"/>
              </a:ext>
            </a:extLst>
          </p:cNvPr>
          <p:cNvSpPr>
            <a:spLocks noGrp="1"/>
          </p:cNvSpPr>
          <p:nvPr/>
        </p:nvSpPr>
        <p:spPr>
          <a:xfrm>
            <a:off x="2344738" y="4511675"/>
            <a:ext cx="152400" cy="152400"/>
          </a:xfrm>
          <a:prstGeom prst="ellipse">
            <a:avLst/>
          </a:prstGeom>
          <a:solidFill>
            <a:srgbClr val="116B70"/>
          </a:solidFill>
          <a:ln w="19050">
            <a:solidFill>
              <a:srgbClr val="F8FAFC"/>
            </a:solidFill>
          </a:ln>
        </p:spPr>
        <p:txBody>
          <a:bodyPr/>
          <a:lstStyle/>
          <a:p>
            <a:endParaRPr lang="en-US"/>
          </a:p>
        </p:txBody>
      </p:sp>
      <p:sp>
        <p:nvSpPr>
          <p:cNvPr id="205" name="point">
            <a:extLst>
              <a:ext uri="{FF2B5EF4-FFF2-40B4-BE49-F238E27FC236}">
                <a16:creationId xmlns:a16="http://schemas.microsoft.com/office/drawing/2014/main" id="{BB794C10-1592-40D6-B416-546BCF0855E5}"/>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206" name="text">
            <a:extLst>
              <a:ext uri="{FF2B5EF4-FFF2-40B4-BE49-F238E27FC236}">
                <a16:creationId xmlns:a16="http://schemas.microsoft.com/office/drawing/2014/main" id="{E4FEC6B1-EAFC-49A2-B59A-70174746A3AE}"/>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I · </a:t>
            </a:r>
            <a:r>
              <a:rPr sz="1575" b="0">
                <a:solidFill>
                  <a:srgbClr val="116B70"/>
                </a:solidFill>
                <a:latin typeface="Arial"/>
                <a:ea typeface="Arial"/>
                <a:cs typeface="Arial"/>
              </a:rPr>
              <a:t>X</a:t>
            </a:r>
            <a:r>
              <a:rPr sz="1166" b="0" baseline="-20000">
                <a:solidFill>
                  <a:srgbClr val="116B70"/>
                </a:solidFill>
                <a:latin typeface="Arial"/>
                <a:ea typeface="Arial"/>
                <a:cs typeface="Arial"/>
              </a:rPr>
              <a:t>1</a:t>
            </a:r>
          </a:p>
        </p:txBody>
      </p:sp>
      <p:sp>
        <p:nvSpPr>
          <p:cNvPr id="207" name="X2">
            <a:extLst>
              <a:ext uri="{FF2B5EF4-FFF2-40B4-BE49-F238E27FC236}">
                <a16:creationId xmlns:a16="http://schemas.microsoft.com/office/drawing/2014/main" id="{E4043040-7B6E-47F6-A9B7-36AB3C11B3F5}"/>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208" name="point">
            <a:extLst>
              <a:ext uri="{FF2B5EF4-FFF2-40B4-BE49-F238E27FC236}">
                <a16:creationId xmlns:a16="http://schemas.microsoft.com/office/drawing/2014/main" id="{2F2E0B16-60E6-45ED-A36A-374993E910F3}"/>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209" name="text">
            <a:extLst>
              <a:ext uri="{FF2B5EF4-FFF2-40B4-BE49-F238E27FC236}">
                <a16:creationId xmlns:a16="http://schemas.microsoft.com/office/drawing/2014/main" id="{60454B06-DD61-4786-A5DB-427442A03E16}"/>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G · </a:t>
            </a:r>
            <a:r>
              <a:rPr sz="1575" b="0">
                <a:solidFill>
                  <a:srgbClr val="13283C"/>
                </a:solidFill>
                <a:latin typeface="Arial"/>
                <a:ea typeface="Arial"/>
                <a:cs typeface="Arial"/>
              </a:rPr>
              <a:t>X</a:t>
            </a:r>
            <a:r>
              <a:rPr sz="1166" b="0" baseline="-20000">
                <a:solidFill>
                  <a:srgbClr val="13283C"/>
                </a:solidFill>
                <a:latin typeface="Arial"/>
                <a:ea typeface="Arial"/>
                <a:cs typeface="Arial"/>
              </a:rPr>
              <a:t>2</a:t>
            </a:r>
          </a:p>
        </p:txBody>
      </p:sp>
      <p:sp>
        <p:nvSpPr>
          <p:cNvPr id="210" name="text">
            <a:extLst>
              <a:ext uri="{FF2B5EF4-FFF2-40B4-BE49-F238E27FC236}">
                <a16:creationId xmlns:a16="http://schemas.microsoft.com/office/drawing/2014/main" id="{9ED7FCCF-9966-49D4-AE52-AA5A51F3DE67}"/>
              </a:ext>
            </a:extLst>
          </p:cNvPr>
          <p:cNvSpPr>
            <a:spLocks noGrp="1"/>
          </p:cNvSpPr>
          <p:nvPr/>
        </p:nvSpPr>
        <p:spPr>
          <a:xfrm>
            <a:off x="904875" y="1838325"/>
            <a:ext cx="5715000" cy="304800"/>
          </a:xfrm>
          <a:prstGeom prst="rect">
            <a:avLst/>
          </a:prstGeom>
          <a:noFill/>
          <a:ln w="0">
            <a:noFill/>
          </a:ln>
        </p:spPr>
        <p:txBody>
          <a:bodyPr anchor="ctr">
            <a:noAutofit/>
          </a:bodyPr>
          <a:lstStyle/>
          <a:p>
            <a:pPr>
              <a:defRPr sz="1575" b="0">
                <a:solidFill>
                  <a:srgbClr val="52677B"/>
                </a:solidFill>
                <a:latin typeface="Arial"/>
                <a:ea typeface="Arial"/>
                <a:cs typeface="Arial"/>
              </a:defRPr>
            </a:pPr>
            <a:r>
              <a:rPr sz="1575" b="0">
                <a:solidFill>
                  <a:srgbClr val="52677B"/>
                </a:solidFill>
                <a:latin typeface="Arial"/>
                <a:ea typeface="Arial"/>
                <a:cs typeface="Arial"/>
              </a:rPr>
              <a:t>Archived field: darker shading means higher values</a:t>
            </a:r>
          </a:p>
        </p:txBody>
      </p:sp>
      <p:sp>
        <p:nvSpPr>
          <p:cNvPr id="211" name="visible explanation">
            <a:extLst>
              <a:ext uri="{FF2B5EF4-FFF2-40B4-BE49-F238E27FC236}">
                <a16:creationId xmlns:a16="http://schemas.microsoft.com/office/drawing/2014/main" id="{65964021-B80D-425E-B000-4FD3EB58A0A8}"/>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Normalize intensity by its area mean.</a:t>
            </a:r>
          </a:p>
          <a:p>
            <a:pPr>
              <a:defRPr sz="2100" b="0">
                <a:solidFill>
                  <a:srgbClr val="13283C"/>
                </a:solidFill>
                <a:latin typeface="Arial"/>
                <a:ea typeface="Arial"/>
                <a:cs typeface="Arial"/>
              </a:defRPr>
            </a:pPr>
            <a:r>
              <a:rPr sz="2100" b="0">
                <a:solidFill>
                  <a:srgbClr val="13283C"/>
                </a:solidFill>
                <a:latin typeface="Arial"/>
                <a:ea typeface="Arial"/>
                <a:cs typeface="Arial"/>
              </a:rPr>
              <a:t>An exponential response favors darkness.</a:t>
            </a:r>
          </a:p>
        </p:txBody>
      </p:sp>
      <p:sp>
        <p:nvSpPr>
          <p:cNvPr id="212" name="governing equation">
            <a:extLst>
              <a:ext uri="{FF2B5EF4-FFF2-40B4-BE49-F238E27FC236}">
                <a16:creationId xmlns:a16="http://schemas.microsoft.com/office/drawing/2014/main" id="{2047DC15-C7B4-4225-8905-738632E451C4}"/>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J=</m:t>
                  </m:r>
                  <m:f>
                    <m:fPr>
                      <m:type m:val="bar"/>
                    </m:fPr>
                    <m:num>
                      <m:sSub>
                        <m:e>
                          <m:r>
                            <a:rPr lang="en-US" sz="2200" b="0">
                              <a:solidFill>
                                <a:srgbClr val="116B70"/>
                              </a:solidFill>
                              <a:latin typeface="Cambria Math"/>
                            </a:rPr>
                            <m:t xml:space="preserve">I</m:t>
                          </m:r>
                        </m:e>
                        <m:sub>
                          <m:r>
                            <a:rPr lang="en-US" sz="2200" b="0">
                              <a:solidFill>
                                <a:srgbClr val="116B70"/>
                              </a:solidFill>
                              <a:latin typeface="Cambria Math"/>
                            </a:rPr>
                            <m:t xml:space="preserve">F</m:t>
                          </m:r>
                        </m:sub>
                      </m:sSub>
                    </m:num>
                    <m:den>
                      <m:sSub>
                        <m:e>
                          <m:r>
                            <m:rPr>
                              <m:sty m:val="p"/>
                            </m:rPr>
                            <a:rPr lang="en-US" sz="2200" b="0">
                              <a:solidFill>
                                <a:srgbClr val="116B70"/>
                              </a:solidFill>
                              <a:latin typeface="Cambria Math"/>
                            </a:rPr>
                            <m:t xml:space="preserve">mean</m:t>
                          </m:r>
                          <m:r>
                            <a:rPr lang="en-US" sz="2200" b="0">
                              <a:solidFill>
                                <a:srgbClr val="116B70"/>
                              </a:solidFill>
                              <a:latin typeface="Cambria Math"/>
                            </a:rPr>
                            <m:t xml:space="preserve">⁡</m:t>
                          </m:r>
                        </m:e>
                        <m:sub>
                          <m:r>
                            <a:rPr lang="en-US" sz="2200" b="0">
                              <a:solidFill>
                                <a:srgbClr val="116B70"/>
                              </a:solidFill>
                              <a:latin typeface="Cambria Math"/>
                            </a:rPr>
                            <m:t xml:space="preserve">T</m:t>
                          </m:r>
                        </m:sub>
                      </m:sSub>
                      <m:r>
                        <a:rPr lang="en-US" sz="2200" b="0">
                          <a:solidFill>
                            <a:srgbClr val="116B70"/>
                          </a:solidFill>
                          <a:latin typeface="Cambria Math"/>
                        </a:rPr>
                        <m:t xml:space="preserve">(</m:t>
                      </m:r>
                      <m:sSub>
                        <m:e>
                          <m:r>
                            <a:rPr lang="en-US" sz="2200" b="0">
                              <a:solidFill>
                                <a:srgbClr val="116B70"/>
                              </a:solidFill>
                              <a:latin typeface="Cambria Math"/>
                            </a:rPr>
                            <m:t xml:space="preserve">I</m:t>
                          </m:r>
                        </m:e>
                        <m:sub>
                          <m:r>
                            <a:rPr lang="en-US" sz="2200" b="0">
                              <a:solidFill>
                                <a:srgbClr val="116B70"/>
                              </a:solidFill>
                              <a:latin typeface="Cambria Math"/>
                            </a:rPr>
                            <m:t xml:space="preserve">F</m:t>
                          </m:r>
                        </m:sub>
                      </m:sSub>
                      <m:r>
                        <a:rPr lang="en-US" sz="2200" b="0">
                          <a:solidFill>
                            <a:srgbClr val="116B70"/>
                          </a:solidFill>
                          <a:latin typeface="Cambria Math"/>
                        </a:rPr>
                        <m:t xml:space="preserve">)</m:t>
                      </m:r>
                    </m:den>
                  </m:f>
                  <m:r>
                    <a:rPr lang="en-US" sz="2200" b="0">
                      <a:solidFill>
                        <a:srgbClr val="116B70"/>
                      </a:solidFill>
                      <a:latin typeface="Cambria Math"/>
                    </a:rPr>
                    <m:t xml:space="preserve">,</m:t>
                  </m:r>
                  <m:r>
                    <m:rPr>
                      <m:nor/>
                    </m:rPr>
                    <a:rPr lang="en-US" sz="2200" b="0">
                      <a:solidFill>
                        <a:srgbClr val="116B70"/>
                      </a:solidFill>
                      <a:latin typeface="Cambria Math"/>
                    </a:rPr>
                    <m:t xml:space="preserve"> </m:t>
                  </m:r>
                  <m:r>
                    <a:rPr lang="en-US" sz="2200" b="0">
                      <a:solidFill>
                        <a:srgbClr val="116B70"/>
                      </a:solidFill>
                      <a:latin typeface="Cambria Math"/>
                    </a:rPr>
                    <m:t xml:space="preserve">w=</m:t>
                  </m:r>
                  <m:sSup>
                    <m:e>
                      <m:r>
                        <a:rPr lang="en-US" sz="2200" b="0">
                          <a:solidFill>
                            <a:srgbClr val="116B70"/>
                          </a:solidFill>
                          <a:latin typeface="Cambria Math"/>
                        </a:rPr>
                        <m:t xml:space="preserve">e</m:t>
                      </m:r>
                    </m:e>
                    <m:sup>
                      <m:r>
                        <a:rPr lang="en-US" sz="2200" b="0">
                          <a:solidFill>
                            <a:srgbClr val="116B70"/>
                          </a:solidFill>
                          <a:latin typeface="Cambria Math"/>
                        </a:rPr>
                        <m:t xml:space="preserve">−βJ</m:t>
                      </m:r>
                    </m:sup>
                  </m:sSup>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m:rPr>
                      <m:sty m:val="p"/>
                    </m:rPr>
                    <a:rPr lang="en-US" sz="2200" b="0">
                      <a:solidFill>
                        <a:srgbClr val="116B70"/>
                      </a:solidFill>
                      <a:latin typeface="Cambria Math"/>
                    </a:rPr>
                    <m:t xml:space="preserve">Dark</m:t>
                  </m:r>
                  <m:r>
                    <a:rPr lang="en-US" sz="2200" b="0">
                      <a:solidFill>
                        <a:srgbClr val="116B70"/>
                      </a:solidFill>
                      <a:latin typeface="Cambria Math"/>
                    </a:rPr>
                    <m:t xml:space="preserve">⁡(F,β)=</m:t>
                  </m:r>
                  <m:f>
                    <m:fPr>
                      <m:type m:val="bar"/>
                    </m:fPr>
                    <m:num>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pw</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e>
                      </m:nary>
                    </m:num>
                    <m:den>
                      <m:nary>
                        <m:naryPr>
                          <m:chr m:val="∫"/>
                          <m:limLoc m:val="subSup"/>
                          <m:grow m:val="1"/>
                          <m:subHide m:val="off"/>
                          <m:supHide m:val="on"/>
                        </m:naryPr>
                        <m:sub>
                          <m:r>
                            <a:rPr lang="en-US" sz="2200" b="0">
                              <a:solidFill>
                                <a:srgbClr val="116B70"/>
                              </a:solidFill>
                              <a:latin typeface="Cambria Math"/>
                            </a:rPr>
                            <m:t xml:space="preserve">T</m:t>
                          </m:r>
                        </m:sub>
                        <m:sup/>
                        <m:e>
                          <m:r>
                            <a:rPr lang="en-US" sz="2200" b="0">
                              <a:solidFill>
                                <a:srgbClr val="116B70"/>
                              </a:solidFill>
                              <a:latin typeface="Cambria Math"/>
                            </a:rPr>
                            <m:t xml:space="preserve">w</m:t>
                          </m:r>
                          <m:r>
                            <m:rPr>
                              <m:nor/>
                            </m:rPr>
                            <a:rPr lang="en-US" sz="2200" b="0">
                              <a:solidFill>
                                <a:srgbClr val="116B70"/>
                              </a:solidFill>
                              <a:latin typeface="Cambria Math"/>
                            </a:rPr>
                            <m:t xml:space="preserve"> </m:t>
                          </m:r>
                          <m:r>
                            <m:rPr>
                              <m:sty m:val="p"/>
                            </m:rPr>
                            <a:rPr lang="en-US" sz="2200" b="0">
                              <a:solidFill>
                                <a:srgbClr val="116B70"/>
                              </a:solidFill>
                              <a:latin typeface="Cambria Math"/>
                            </a:rPr>
                            <m:t xml:space="preserve">d</m:t>
                          </m:r>
                          <m:r>
                            <a:rPr lang="en-US" sz="2200" b="0">
                              <a:solidFill>
                                <a:srgbClr val="116B70"/>
                              </a:solidFill>
                              <a:latin typeface="Cambria Math"/>
                            </a:rPr>
                            <m:t xml:space="preserve">A</m:t>
                          </m:r>
                        </m:e>
                      </m:nary>
                    </m:den>
                  </m:f>
                </m:oMath>
              </m:oMathPara>
            </a14:m>
            <a:endParaRPr lang="en-US" sz="2200"/>
          </a:p>
        </p:txBody>
      </p:sp>
      <p:sp>
        <p:nvSpPr>
          <p:cNvPr id="213" name="student question">
            <a:extLst>
              <a:ext uri="{FF2B5EF4-FFF2-40B4-BE49-F238E27FC236}">
                <a16:creationId xmlns:a16="http://schemas.microsoft.com/office/drawing/2014/main" id="{CCFA4BA7-8EFE-4389-9C67-CF902FDD3AA1}"/>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Does increasing beta always improve the center’s geometric behavior?</a:t>
            </a:r>
          </a:p>
        </p:txBody>
      </p:sp>
      <p:sp>
        <p:nvSpPr>
          <p:cNvPr id="214" name="text">
            <a:extLst>
              <a:ext uri="{FF2B5EF4-FFF2-40B4-BE49-F238E27FC236}">
                <a16:creationId xmlns:a16="http://schemas.microsoft.com/office/drawing/2014/main" id="{CC9536DA-B708-4206-B66C-63810D328378}"/>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5" name="text">
            <a:extLst>
              <a:ext uri="{FF2B5EF4-FFF2-40B4-BE49-F238E27FC236}">
                <a16:creationId xmlns:a16="http://schemas.microsoft.com/office/drawing/2014/main" id="{513E3A29-9D67-43F1-97C8-65D865D44CB5}"/>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83</a:t>
            </a:r>
          </a:p>
        </p:txBody>
      </p:sp>
    </p:spTree>
    <p:extLst>
      <p:ext uri="{BB962C8B-B14F-4D97-AF65-F5344CB8AC3E}">
        <p14:creationId xmlns:p14="http://schemas.microsoft.com/office/powerpoint/2010/main" val="911279229"/>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9" name="text">
            <a:extLst>
              <a:ext uri="{FF2B5EF4-FFF2-40B4-BE49-F238E27FC236}">
                <a16:creationId xmlns:a16="http://schemas.microsoft.com/office/drawing/2014/main" id="{29672135-9518-43D1-A425-F04FE0CE214E}"/>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E1837FC9-C17B-408E-AFC5-7E5E6C58023F}"/>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Wavelength independence needs a convention</a:t>
            </a:r>
          </a:p>
        </p:txBody>
      </p:sp>
      <p:sp>
        <p:nvSpPr>
          <p:cNvPr id="3" name="line">
            <a:extLst>
              <a:ext uri="{FF2B5EF4-FFF2-40B4-BE49-F238E27FC236}">
                <a16:creationId xmlns:a16="http://schemas.microsoft.com/office/drawing/2014/main" id="{8A2D65AA-D466-41BE-92D0-093BC2599801}"/>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geometry">
            <a:extLst>
              <a:ext uri="{FF2B5EF4-FFF2-40B4-BE49-F238E27FC236}">
                <a16:creationId xmlns:a16="http://schemas.microsoft.com/office/drawing/2014/main" id="{92989AB7-71E2-4EBB-9C85-9DABE35C6DF4}"/>
              </a:ext>
            </a:extLst>
          </p:cNvPr>
          <p:cNvSpPr>
            <a:spLocks noGrp="1"/>
          </p:cNvSpPr>
          <p:nvPr/>
        </p:nvSpPr>
        <p:spPr>
          <a:xfrm>
            <a:off x="904875" y="20478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5" name="text">
            <a:extLst>
              <a:ext uri="{FF2B5EF4-FFF2-40B4-BE49-F238E27FC236}">
                <a16:creationId xmlns:a16="http://schemas.microsoft.com/office/drawing/2014/main" id="{E16CCA83-DCF1-47F2-B703-3423DFB112AA}"/>
              </a:ext>
            </a:extLst>
          </p:cNvPr>
          <p:cNvSpPr>
            <a:spLocks noGrp="1"/>
          </p:cNvSpPr>
          <p:nvPr/>
        </p:nvSpPr>
        <p:spPr>
          <a:xfrm>
            <a:off x="1095375" y="21431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Choose dimensionless Fresnel number F</a:t>
            </a:r>
          </a:p>
        </p:txBody>
      </p:sp>
      <p:sp>
        <p:nvSpPr>
          <p:cNvPr id="6" name="line">
            <a:extLst>
              <a:ext uri="{FF2B5EF4-FFF2-40B4-BE49-F238E27FC236}">
                <a16:creationId xmlns:a16="http://schemas.microsoft.com/office/drawing/2014/main" id="{8E3657BC-F409-47BF-83E0-6CC36502CD0E}"/>
              </a:ext>
            </a:extLst>
          </p:cNvPr>
          <p:cNvSpPr>
            <a:spLocks noGrp="1"/>
          </p:cNvSpPr>
          <p:nvPr/>
        </p:nvSpPr>
        <p:spPr>
          <a:xfrm>
            <a:off x="3619500" y="30003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7" name="arrow">
            <a:extLst>
              <a:ext uri="{FF2B5EF4-FFF2-40B4-BE49-F238E27FC236}">
                <a16:creationId xmlns:a16="http://schemas.microsoft.com/office/drawing/2014/main" id="{091BE996-B095-4293-B17E-821467DA7C3E}"/>
              </a:ext>
            </a:extLst>
          </p:cNvPr>
          <p:cNvSpPr>
            <a:spLocks noGrp="1"/>
          </p:cNvSpPr>
          <p:nvPr/>
        </p:nvSpPr>
        <p:spPr>
          <a:xfrm>
            <a:off x="3570508" y="30852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8" name="geometry">
            <a:extLst>
              <a:ext uri="{FF2B5EF4-FFF2-40B4-BE49-F238E27FC236}">
                <a16:creationId xmlns:a16="http://schemas.microsoft.com/office/drawing/2014/main" id="{AED05C1D-9A2A-45B2-88B3-1E8C013F8B40}"/>
              </a:ext>
            </a:extLst>
          </p:cNvPr>
          <p:cNvSpPr>
            <a:spLocks noGrp="1"/>
          </p:cNvSpPr>
          <p:nvPr/>
        </p:nvSpPr>
        <p:spPr>
          <a:xfrm>
            <a:off x="904875" y="33051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9" name="text">
            <a:extLst>
              <a:ext uri="{FF2B5EF4-FFF2-40B4-BE49-F238E27FC236}">
                <a16:creationId xmlns:a16="http://schemas.microsoft.com/office/drawing/2014/main" id="{FE95C88F-0916-4881-BECE-10F01B089987}"/>
              </a:ext>
            </a:extLst>
          </p:cNvPr>
          <p:cNvSpPr>
            <a:spLocks noGrp="1"/>
          </p:cNvSpPr>
          <p:nvPr/>
        </p:nvSpPr>
        <p:spPr>
          <a:xfrm>
            <a:off x="1095375" y="3400425"/>
            <a:ext cx="5048250" cy="723900"/>
          </a:xfrm>
          <a:prstGeom prst="rect">
            <a:avLst/>
          </a:prstGeom>
          <a:noFill/>
          <a:ln w="0">
            <a:noFill/>
          </a:ln>
        </p:spPr>
        <p:txBody>
          <a:bodyPr anchor="ctr">
            <a:noAutofit/>
          </a:bodyPr>
          <a:lstStyle/>
          <a:p>
            <a:pPr>
              <a:defRPr sz="2100" b="1">
                <a:solidFill>
                  <a:srgbClr val="116B70"/>
                </a:solidFill>
                <a:latin typeface="Arial"/>
                <a:ea typeface="Arial"/>
                <a:cs typeface="Arial"/>
              </a:defRPr>
            </a:pPr>
            <a:r>
              <a:rPr sz="2100" b="1">
                <a:solidFill>
                  <a:srgbClr val="116B70"/>
                </a:solidFill>
                <a:latin typeface="Arial"/>
                <a:ea typeface="Arial"/>
                <a:cs typeface="Arial"/>
              </a:rPr>
              <a:t>Increase wavelength λ</a:t>
            </a:r>
          </a:p>
        </p:txBody>
      </p:sp>
      <p:sp>
        <p:nvSpPr>
          <p:cNvPr id="10" name="line">
            <a:extLst>
              <a:ext uri="{FF2B5EF4-FFF2-40B4-BE49-F238E27FC236}">
                <a16:creationId xmlns:a16="http://schemas.microsoft.com/office/drawing/2014/main" id="{B63AD1FB-BFE7-450E-969A-16111CBB134B}"/>
              </a:ext>
            </a:extLst>
          </p:cNvPr>
          <p:cNvSpPr>
            <a:spLocks noGrp="1"/>
          </p:cNvSpPr>
          <p:nvPr/>
        </p:nvSpPr>
        <p:spPr>
          <a:xfrm>
            <a:off x="3619500" y="42576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11" name="arrow">
            <a:extLst>
              <a:ext uri="{FF2B5EF4-FFF2-40B4-BE49-F238E27FC236}">
                <a16:creationId xmlns:a16="http://schemas.microsoft.com/office/drawing/2014/main" id="{7A826B06-F230-4A65-B18C-1CF7126E9A6F}"/>
              </a:ext>
            </a:extLst>
          </p:cNvPr>
          <p:cNvSpPr>
            <a:spLocks noGrp="1"/>
          </p:cNvSpPr>
          <p:nvPr/>
        </p:nvSpPr>
        <p:spPr>
          <a:xfrm>
            <a:off x="3570508" y="43425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12" name="geometry">
            <a:extLst>
              <a:ext uri="{FF2B5EF4-FFF2-40B4-BE49-F238E27FC236}">
                <a16:creationId xmlns:a16="http://schemas.microsoft.com/office/drawing/2014/main" id="{949BF443-5EBB-48FB-A062-0429260B8CAC}"/>
              </a:ext>
            </a:extLst>
          </p:cNvPr>
          <p:cNvSpPr>
            <a:spLocks noGrp="1"/>
          </p:cNvSpPr>
          <p:nvPr/>
        </p:nvSpPr>
        <p:spPr>
          <a:xfrm>
            <a:off x="904875" y="45624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13" name="text">
            <a:extLst>
              <a:ext uri="{FF2B5EF4-FFF2-40B4-BE49-F238E27FC236}">
                <a16:creationId xmlns:a16="http://schemas.microsoft.com/office/drawing/2014/main" id="{4973C755-3052-489A-A561-6FCA215CA918}"/>
              </a:ext>
            </a:extLst>
          </p:cNvPr>
          <p:cNvSpPr>
            <a:spLocks noGrp="1"/>
          </p:cNvSpPr>
          <p:nvPr/>
        </p:nvSpPr>
        <p:spPr>
          <a:xfrm>
            <a:off x="1095375" y="46577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Decrease screen distance z</a:t>
            </a:r>
          </a:p>
        </p:txBody>
      </p:sp>
      <p:sp>
        <p:nvSpPr>
          <p:cNvPr id="14" name="visible explanation">
            <a:extLst>
              <a:ext uri="{FF2B5EF4-FFF2-40B4-BE49-F238E27FC236}">
                <a16:creationId xmlns:a16="http://schemas.microsoft.com/office/drawing/2014/main" id="{BDB45315-A246-474B-BDD5-5D42FA5BBADB}"/>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Fixed F gives a similarity-normalized family.</a:t>
            </a:r>
          </a:p>
          <a:p>
            <a:pPr>
              <a:defRPr sz="2100" b="0">
                <a:solidFill>
                  <a:srgbClr val="13283C"/>
                </a:solidFill>
                <a:latin typeface="Arial"/>
                <a:ea typeface="Arial"/>
                <a:cs typeface="Arial"/>
              </a:defRPr>
            </a:pPr>
            <a:r>
              <a:rPr sz="2100" b="0">
                <a:solidFill>
                  <a:srgbClr val="13283C"/>
                </a:solidFill>
                <a:latin typeface="Arial"/>
                <a:ea typeface="Arial"/>
                <a:cs typeface="Arial"/>
              </a:rPr>
              <a:t>A fixed laboratory screen is generally chromatic.</a:t>
            </a:r>
          </a:p>
        </p:txBody>
      </p:sp>
      <p:sp>
        <p:nvSpPr>
          <p:cNvPr id="15" name="governing equation">
            <a:extLst>
              <a:ext uri="{FF2B5EF4-FFF2-40B4-BE49-F238E27FC236}">
                <a16:creationId xmlns:a16="http://schemas.microsoft.com/office/drawing/2014/main" id="{D9FC5FCC-4C87-41C7-8E1C-E99F19BAFC79}"/>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F=</m:t>
                  </m:r>
                  <m:f>
                    <m:fPr>
                      <m:type m:val="bar"/>
                    </m:fPr>
                    <m:num>
                      <m:sSup>
                        <m:e>
                          <m:r>
                            <a:rPr lang="en-US" sz="2200" b="0">
                              <a:solidFill>
                                <a:srgbClr val="116B70"/>
                              </a:solidFill>
                              <a:latin typeface="Cambria Math"/>
                            </a:rPr>
                            <m:t xml:space="preserve">L</m:t>
                          </m:r>
                        </m:e>
                        <m:sup>
                          <m:r>
                            <a:rPr lang="en-US" sz="2200" b="0">
                              <a:solidFill>
                                <a:srgbClr val="116B70"/>
                              </a:solidFill>
                              <a:latin typeface="Cambria Math"/>
                            </a:rPr>
                            <m:t xml:space="preserve">2</m:t>
                          </m:r>
                        </m:sup>
                      </m:sSup>
                    </m:num>
                    <m:den>
                      <m:r>
                        <a:rPr lang="en-US" sz="2200" b="0">
                          <a:solidFill>
                            <a:srgbClr val="116B70"/>
                          </a:solidFill>
                          <a:latin typeface="Cambria Math"/>
                        </a:rPr>
                        <m:t xml:space="preserve">λz</m:t>
                      </m:r>
                    </m:den>
                  </m:f>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m:rPr>
                      <m:nor/>
                    </m:rPr>
                    <a:rPr lang="en-US" sz="2200" b="0">
                      <a:solidFill>
                        <a:srgbClr val="116B70"/>
                      </a:solidFill>
                      <a:latin typeface="Cambria Math"/>
                    </a:rPr>
                    <m:t xml:space="preserve">Fixed </m:t>
                  </m:r>
                  <m:r>
                    <a:rPr lang="en-US" sz="2200" b="0">
                      <a:solidFill>
                        <a:srgbClr val="116B70"/>
                      </a:solidFill>
                      <a:latin typeface="Cambria Math"/>
                    </a:rPr>
                    <m:t xml:space="preserve">F⟺</m:t>
                  </m:r>
                  <m:r>
                    <m:rPr>
                      <m:nor/>
                    </m:rPr>
                    <a:rPr lang="en-US" sz="2200" b="0">
                      <a:solidFill>
                        <a:srgbClr val="116B70"/>
                      </a:solidFill>
                      <a:latin typeface="Cambria Math"/>
                    </a:rPr>
                    <m:t xml:space="preserve">fixed </m:t>
                  </m:r>
                  <m:r>
                    <a:rPr lang="en-US" sz="2200" b="0">
                      <a:solidFill>
                        <a:srgbClr val="116B70"/>
                      </a:solidFill>
                      <a:latin typeface="Cambria Math"/>
                    </a:rPr>
                    <m:t xml:space="preserve">λz</m:t>
                  </m:r>
                </m:oMath>
              </m:oMathPara>
            </a14:m>
            <a:endParaRPr lang="en-US" sz="2200"/>
          </a:p>
        </p:txBody>
      </p:sp>
      <p:sp>
        <p:nvSpPr>
          <p:cNvPr id="16" name="student question">
            <a:extLst>
              <a:ext uri="{FF2B5EF4-FFF2-40B4-BE49-F238E27FC236}">
                <a16:creationId xmlns:a16="http://schemas.microsoft.com/office/drawing/2014/main" id="{9ED92775-182A-4842-98D6-7ACF93DA37D4}"/>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needs to be written beside a “lambda-independent” optical center?</a:t>
            </a:r>
          </a:p>
        </p:txBody>
      </p:sp>
      <p:sp>
        <p:nvSpPr>
          <p:cNvPr id="17" name="text">
            <a:extLst>
              <a:ext uri="{FF2B5EF4-FFF2-40B4-BE49-F238E27FC236}">
                <a16:creationId xmlns:a16="http://schemas.microsoft.com/office/drawing/2014/main" id="{463BC847-CA6F-4911-A364-A4DBF3E91ED4}"/>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8" name="text">
            <a:extLst>
              <a:ext uri="{FF2B5EF4-FFF2-40B4-BE49-F238E27FC236}">
                <a16:creationId xmlns:a16="http://schemas.microsoft.com/office/drawing/2014/main" id="{C7D7801D-D393-40F3-8EA2-3A29CFCC7BEB}"/>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84</a:t>
            </a:r>
          </a:p>
        </p:txBody>
      </p:sp>
    </p:spTree>
    <p:extLst>
      <p:ext uri="{BB962C8B-B14F-4D97-AF65-F5344CB8AC3E}">
        <p14:creationId xmlns:p14="http://schemas.microsoft.com/office/powerpoint/2010/main" val="285361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fade">
                                      <p:cBhvr additive="base">
                                        <p:cTn id="7" dur="600" fill="hold"/>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9"/>
                                        </p:tgtEl>
                                        <p:attrNameLst>
                                          <p:attrName>style.visibility</p:attrName>
                                        </p:attrNameLst>
                                      </p:cBhvr>
                                      <p:to>
                                        <p:strVal val="visible"/>
                                      </p:to>
                                    </p:set>
                                    <p:animEffect transition="in" filter="fade">
                                      <p:cBhvr additive="base">
                                        <p:cTn id="10" dur="600" fill="hold"/>
                                        <p:tgtEl>
                                          <p:spTgt spid="9"/>
                                        </p:tgtEl>
                                      </p:cBhvr>
                                    </p:animEffect>
                                  </p:childTnLst>
                                </p:cTn>
                              </p:par>
                              <p:par>
                                <p:cTn id="11" presetID="10" presetClass="entr" presetSubtype="0" fill="hold" nodeType="withEffect">
                                  <p:stCondLst>
                                    <p:cond delay="2700"/>
                                  </p:stCondLst>
                                  <p:childTnLst>
                                    <p:set>
                                      <p:cBhvr>
                                        <p:cTn id="12" dur="1" fill="hold">
                                          <p:stCondLst>
                                            <p:cond delay="0"/>
                                          </p:stCondLst>
                                        </p:cTn>
                                        <p:tgtEl>
                                          <p:spTgt spid="13"/>
                                        </p:tgtEl>
                                        <p:attrNameLst>
                                          <p:attrName>style.visibility</p:attrName>
                                        </p:attrNameLst>
                                      </p:cBhvr>
                                      <p:to>
                                        <p:strVal val="visible"/>
                                      </p:to>
                                    </p:set>
                                    <p:animEffect transition="in" filter="fade">
                                      <p:cBhvr additive="base">
                                        <p:cTn id="13" dur="600" fill="hold"/>
                                        <p:tgtEl>
                                          <p:spTgt spid="13"/>
                                        </p:tgtEl>
                                      </p:cBhvr>
                                    </p:animEffect>
                                  </p:childTnLst>
                                </p:cTn>
                              </p:par>
                              <p:par>
                                <p:cTn id="14" presetID="10" presetClass="entr" presetSubtype="0" fill="hold" nodeType="withEffect">
                                  <p:stCondLst>
                                    <p:cond delay="1600"/>
                                  </p:stCondLst>
                                  <p:childTnLst>
                                    <p:set>
                                      <p:cBhvr>
                                        <p:cTn id="15" dur="1" fill="hold">
                                          <p:stCondLst>
                                            <p:cond delay="0"/>
                                          </p:stCondLst>
                                        </p:cTn>
                                        <p:tgtEl>
                                          <p:spTgt spid="15"/>
                                        </p:tgtEl>
                                        <p:attrNameLst>
                                          <p:attrName>style.visibility</p:attrName>
                                        </p:attrNameLst>
                                      </p:cBhvr>
                                      <p:to>
                                        <p:strVal val="visible"/>
                                      </p:to>
                                    </p:set>
                                    <p:animEffect transition="in" filter="fade">
                                      <p:cBhvr additive="base">
                                        <p:cTn id="16" dur="600" fill="hold"/>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F5364E6D-C83A-4DE9-B377-7475F949F5BB}"/>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F1A7781A-D665-4E0D-B58A-4B9FA226C3C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Gaussian images and nonlinear fluorescence</a:t>
            </a:r>
          </a:p>
        </p:txBody>
      </p:sp>
      <p:sp>
        <p:nvSpPr>
          <p:cNvPr id="3" name="line">
            <a:extLst>
              <a:ext uri="{FF2B5EF4-FFF2-40B4-BE49-F238E27FC236}">
                <a16:creationId xmlns:a16="http://schemas.microsoft.com/office/drawing/2014/main" id="{6CB90464-ABBA-4664-92B6-C455E6D89FFF}"/>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9EE7A052-5D71-4BDD-8E70-6CBA9E38AC9D}"/>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BF7FC7C8-77FC-44DF-ADE5-59ED2376A100}"/>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1682E050-4C99-4A31-A7BA-1C8D3260D41E}"/>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0440AD9D-54C5-4907-BC78-C6B2D2F8CCD4}"/>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F82B4409-9771-470F-B494-24371BBE11DB}"/>
              </a:ext>
            </a:extLst>
          </p:cNvPr>
          <p:cNvSpPr>
            <a:spLocks noGrp="1"/>
          </p:cNvSpPr>
          <p:nvPr/>
        </p:nvSpPr>
        <p:spPr>
          <a:xfrm>
            <a:off x="1437309" y="3797994"/>
            <a:ext cx="2750423" cy="1579761"/>
          </a:xfrm>
          <a:custGeom>
            <a:avLst/>
            <a:gdLst/>
            <a:ahLst/>
            <a:cxnLst/>
            <a:rect l="0" t="0" r="0" b="0"/>
            <a:pathLst>
              <a:path w="2750423" h="1579761">
                <a:moveTo>
                  <a:pt x="0" y="0"/>
                </a:moveTo>
                <a:lnTo>
                  <a:pt x="2750423" y="1579761"/>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E2D49800-24FC-46E6-BE42-9A821BC27C75}"/>
              </a:ext>
            </a:extLst>
          </p:cNvPr>
          <p:cNvSpPr>
            <a:spLocks noGrp="1"/>
          </p:cNvSpPr>
          <p:nvPr/>
        </p:nvSpPr>
        <p:spPr>
          <a:xfrm>
            <a:off x="2022640" y="3212663"/>
            <a:ext cx="1579761" cy="2750423"/>
          </a:xfrm>
          <a:custGeom>
            <a:avLst/>
            <a:gdLst/>
            <a:ahLst/>
            <a:cxnLst/>
            <a:rect l="0" t="0" r="0" b="0"/>
            <a:pathLst>
              <a:path w="1579761" h="2750423">
                <a:moveTo>
                  <a:pt x="0" y="2750423"/>
                </a:moveTo>
                <a:lnTo>
                  <a:pt x="1579761"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F3D69A5F-6B04-4EAB-BF2C-A1113BA0FC48}"/>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6C658AFD-4FEC-4F89-85C8-5E460047422E}"/>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2" name="covariance ellipse">
            <a:extLst>
              <a:ext uri="{FF2B5EF4-FFF2-40B4-BE49-F238E27FC236}">
                <a16:creationId xmlns:a16="http://schemas.microsoft.com/office/drawing/2014/main" id="{E137808F-5735-46A4-9989-422A2E16C48C}"/>
              </a:ext>
            </a:extLst>
          </p:cNvPr>
          <p:cNvSpPr>
            <a:spLocks noGrp="1"/>
          </p:cNvSpPr>
          <p:nvPr/>
        </p:nvSpPr>
        <p:spPr>
          <a:xfrm>
            <a:off x="1326604" y="3222776"/>
            <a:ext cx="2971833" cy="2730198"/>
          </a:xfrm>
          <a:custGeom>
            <a:avLst/>
            <a:gdLst/>
            <a:ahLst/>
            <a:cxnLst/>
            <a:rect l="0" t="0" r="0" b="0"/>
            <a:pathLst>
              <a:path w="2971833" h="2730198">
                <a:moveTo>
                  <a:pt x="2823288" y="2132141"/>
                </a:moveTo>
                <a:lnTo>
                  <a:pt x="2862785" y="2056641"/>
                </a:lnTo>
                <a:lnTo>
                  <a:pt x="2896387" y="1978179"/>
                </a:lnTo>
                <a:lnTo>
                  <a:pt x="2923948" y="1897093"/>
                </a:lnTo>
                <a:lnTo>
                  <a:pt x="2945352" y="1813728"/>
                </a:lnTo>
                <a:lnTo>
                  <a:pt x="2960506" y="1728442"/>
                </a:lnTo>
                <a:lnTo>
                  <a:pt x="2969345" y="1641601"/>
                </a:lnTo>
                <a:lnTo>
                  <a:pt x="2971833" y="1553575"/>
                </a:lnTo>
                <a:lnTo>
                  <a:pt x="2967957" y="1464742"/>
                </a:lnTo>
                <a:lnTo>
                  <a:pt x="2957735" y="1375482"/>
                </a:lnTo>
                <a:lnTo>
                  <a:pt x="2941211" y="1286178"/>
                </a:lnTo>
                <a:lnTo>
                  <a:pt x="2918455" y="1197212"/>
                </a:lnTo>
                <a:lnTo>
                  <a:pt x="2889564" y="1108965"/>
                </a:lnTo>
                <a:lnTo>
                  <a:pt x="2854663" y="1021815"/>
                </a:lnTo>
                <a:lnTo>
                  <a:pt x="2813901" y="936135"/>
                </a:lnTo>
                <a:lnTo>
                  <a:pt x="2767452" y="852291"/>
                </a:lnTo>
                <a:lnTo>
                  <a:pt x="2715515" y="770644"/>
                </a:lnTo>
                <a:lnTo>
                  <a:pt x="2658313" y="691542"/>
                </a:lnTo>
                <a:lnTo>
                  <a:pt x="2596090" y="615324"/>
                </a:lnTo>
                <a:lnTo>
                  <a:pt x="2529114" y="542317"/>
                </a:lnTo>
                <a:lnTo>
                  <a:pt x="2457670" y="472833"/>
                </a:lnTo>
                <a:lnTo>
                  <a:pt x="2382066" y="407171"/>
                </a:lnTo>
                <a:lnTo>
                  <a:pt x="2302623" y="345610"/>
                </a:lnTo>
                <a:lnTo>
                  <a:pt x="2219684" y="288414"/>
                </a:lnTo>
                <a:lnTo>
                  <a:pt x="2133602" y="235829"/>
                </a:lnTo>
                <a:lnTo>
                  <a:pt x="2044747" y="188080"/>
                </a:lnTo>
                <a:lnTo>
                  <a:pt x="1953499" y="145371"/>
                </a:lnTo>
                <a:lnTo>
                  <a:pt x="1860249" y="107886"/>
                </a:lnTo>
                <a:lnTo>
                  <a:pt x="1765396" y="75783"/>
                </a:lnTo>
                <a:lnTo>
                  <a:pt x="1669346" y="49202"/>
                </a:lnTo>
                <a:lnTo>
                  <a:pt x="1572510" y="28256"/>
                </a:lnTo>
                <a:lnTo>
                  <a:pt x="1475304" y="13034"/>
                </a:lnTo>
                <a:lnTo>
                  <a:pt x="1378143" y="3602"/>
                </a:lnTo>
                <a:lnTo>
                  <a:pt x="1281444" y="0"/>
                </a:lnTo>
                <a:lnTo>
                  <a:pt x="1185620" y="2244"/>
                </a:lnTo>
                <a:lnTo>
                  <a:pt x="1091082" y="10323"/>
                </a:lnTo>
                <a:lnTo>
                  <a:pt x="998235" y="24204"/>
                </a:lnTo>
                <a:lnTo>
                  <a:pt x="907476" y="43827"/>
                </a:lnTo>
                <a:lnTo>
                  <a:pt x="819194" y="69108"/>
                </a:lnTo>
                <a:lnTo>
                  <a:pt x="733768" y="99938"/>
                </a:lnTo>
                <a:lnTo>
                  <a:pt x="651562" y="136186"/>
                </a:lnTo>
                <a:lnTo>
                  <a:pt x="572928" y="177697"/>
                </a:lnTo>
                <a:lnTo>
                  <a:pt x="498205" y="224292"/>
                </a:lnTo>
                <a:lnTo>
                  <a:pt x="427711" y="275772"/>
                </a:lnTo>
                <a:lnTo>
                  <a:pt x="361748" y="331917"/>
                </a:lnTo>
                <a:lnTo>
                  <a:pt x="300599" y="392486"/>
                </a:lnTo>
                <a:lnTo>
                  <a:pt x="244526" y="457220"/>
                </a:lnTo>
                <a:lnTo>
                  <a:pt x="193769" y="525841"/>
                </a:lnTo>
                <a:lnTo>
                  <a:pt x="148545" y="598057"/>
                </a:lnTo>
                <a:lnTo>
                  <a:pt x="109047" y="673557"/>
                </a:lnTo>
                <a:lnTo>
                  <a:pt x="75446" y="752018"/>
                </a:lnTo>
                <a:lnTo>
                  <a:pt x="47885" y="833105"/>
                </a:lnTo>
                <a:lnTo>
                  <a:pt x="26481" y="916470"/>
                </a:lnTo>
                <a:lnTo>
                  <a:pt x="11327" y="1001756"/>
                </a:lnTo>
                <a:lnTo>
                  <a:pt x="2487" y="1088597"/>
                </a:lnTo>
                <a:lnTo>
                  <a:pt x="0" y="1176623"/>
                </a:lnTo>
                <a:lnTo>
                  <a:pt x="3876" y="1265456"/>
                </a:lnTo>
                <a:lnTo>
                  <a:pt x="14097" y="1354715"/>
                </a:lnTo>
                <a:lnTo>
                  <a:pt x="30622" y="1444019"/>
                </a:lnTo>
                <a:lnTo>
                  <a:pt x="53378" y="1532985"/>
                </a:lnTo>
                <a:lnTo>
                  <a:pt x="82269" y="1621232"/>
                </a:lnTo>
                <a:lnTo>
                  <a:pt x="117170" y="1708383"/>
                </a:lnTo>
                <a:lnTo>
                  <a:pt x="157932" y="1794063"/>
                </a:lnTo>
                <a:lnTo>
                  <a:pt x="204381" y="1877906"/>
                </a:lnTo>
                <a:lnTo>
                  <a:pt x="256318" y="1959554"/>
                </a:lnTo>
                <a:lnTo>
                  <a:pt x="313520" y="2038656"/>
                </a:lnTo>
                <a:lnTo>
                  <a:pt x="375742" y="2114874"/>
                </a:lnTo>
                <a:lnTo>
                  <a:pt x="442719" y="2187881"/>
                </a:lnTo>
                <a:lnTo>
                  <a:pt x="514162" y="2257364"/>
                </a:lnTo>
                <a:lnTo>
                  <a:pt x="589767" y="2323027"/>
                </a:lnTo>
                <a:lnTo>
                  <a:pt x="669209" y="2384588"/>
                </a:lnTo>
                <a:lnTo>
                  <a:pt x="752149" y="2441783"/>
                </a:lnTo>
                <a:lnTo>
                  <a:pt x="838230" y="2494368"/>
                </a:lnTo>
                <a:lnTo>
                  <a:pt x="927085" y="2542117"/>
                </a:lnTo>
                <a:lnTo>
                  <a:pt x="1018333" y="2584826"/>
                </a:lnTo>
                <a:lnTo>
                  <a:pt x="1111584" y="2622312"/>
                </a:lnTo>
                <a:lnTo>
                  <a:pt x="1206437" y="2654414"/>
                </a:lnTo>
                <a:lnTo>
                  <a:pt x="1302487" y="2680996"/>
                </a:lnTo>
                <a:lnTo>
                  <a:pt x="1399322" y="2701942"/>
                </a:lnTo>
                <a:lnTo>
                  <a:pt x="1496529" y="2717164"/>
                </a:lnTo>
                <a:lnTo>
                  <a:pt x="1593690" y="2726596"/>
                </a:lnTo>
                <a:lnTo>
                  <a:pt x="1690389" y="2730198"/>
                </a:lnTo>
                <a:lnTo>
                  <a:pt x="1786213" y="2727954"/>
                </a:lnTo>
                <a:lnTo>
                  <a:pt x="1880751" y="2719874"/>
                </a:lnTo>
                <a:lnTo>
                  <a:pt x="1973598" y="2705993"/>
                </a:lnTo>
                <a:lnTo>
                  <a:pt x="2064356" y="2686371"/>
                </a:lnTo>
                <a:lnTo>
                  <a:pt x="2152638" y="2661090"/>
                </a:lnTo>
                <a:lnTo>
                  <a:pt x="2238065" y="2630259"/>
                </a:lnTo>
                <a:lnTo>
                  <a:pt x="2320271" y="2594011"/>
                </a:lnTo>
                <a:lnTo>
                  <a:pt x="2398904" y="2552501"/>
                </a:lnTo>
                <a:lnTo>
                  <a:pt x="2473628" y="2505906"/>
                </a:lnTo>
                <a:lnTo>
                  <a:pt x="2544122" y="2454426"/>
                </a:lnTo>
                <a:lnTo>
                  <a:pt x="2610085" y="2398281"/>
                </a:lnTo>
                <a:lnTo>
                  <a:pt x="2671233" y="2337712"/>
                </a:lnTo>
                <a:lnTo>
                  <a:pt x="2727307" y="2272978"/>
                </a:lnTo>
                <a:lnTo>
                  <a:pt x="2778064" y="2204356"/>
                </a:lnTo>
                <a:lnTo>
                  <a:pt x="2823288" y="2132141"/>
                </a:lnTo>
                <a:close/>
              </a:path>
            </a:pathLst>
          </a:custGeom>
          <a:noFill/>
          <a:ln w="28575">
            <a:solidFill>
              <a:srgbClr val="B17409"/>
            </a:solidFill>
          </a:ln>
        </p:spPr>
        <p:txBody>
          <a:bodyPr/>
          <a:lstStyle/>
          <a:p>
            <a:endParaRPr lang="en-US"/>
          </a:p>
        </p:txBody>
      </p:sp>
      <p:sp>
        <p:nvSpPr>
          <p:cNvPr id="13" name="visible explanation">
            <a:extLst>
              <a:ext uri="{FF2B5EF4-FFF2-40B4-BE49-F238E27FC236}">
                <a16:creationId xmlns:a16="http://schemas.microsoft.com/office/drawing/2014/main" id="{E5CCB544-B374-441D-AB01-07BCF709A350}"/>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Linear blur preserves the full-plane centroid.</a:t>
            </a:r>
          </a:p>
          <a:p>
            <a:pPr>
              <a:defRPr sz="2100" b="0">
                <a:solidFill>
                  <a:srgbClr val="13283C"/>
                </a:solidFill>
                <a:latin typeface="Arial"/>
                <a:ea typeface="Arial"/>
                <a:cs typeface="Arial"/>
              </a:defRPr>
            </a:pPr>
            <a:r>
              <a:rPr sz="2100" b="0">
                <a:solidFill>
                  <a:srgbClr val="13283C"/>
                </a:solidFill>
                <a:latin typeface="Arial"/>
                <a:ea typeface="Arial"/>
                <a:cs typeface="Arial"/>
              </a:rPr>
              <a:t>Squaring the image generally changes it.</a:t>
            </a:r>
          </a:p>
        </p:txBody>
      </p:sp>
      <p:sp>
        <p:nvSpPr>
          <p:cNvPr id="14" name="governing equation">
            <a:extLst>
              <a:ext uri="{FF2B5EF4-FFF2-40B4-BE49-F238E27FC236}">
                <a16:creationId xmlns:a16="http://schemas.microsoft.com/office/drawing/2014/main" id="{D121C019-8206-44CF-9BC6-56D1E6C2925E}"/>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m:rPr>
                      <m:sty m:val="p"/>
                    </m:rPr>
                    <a:rPr lang="en-US" sz="2200" b="0">
                      <a:solidFill>
                        <a:srgbClr val="116B70"/>
                      </a:solidFill>
                      <a:latin typeface="Cambria Math"/>
                    </a:rPr>
                    <m:t xml:space="preserve">mean</m:t>
                  </m:r>
                  <m:r>
                    <a:rPr lang="en-US" sz="2200" b="0">
                      <a:solidFill>
                        <a:srgbClr val="116B70"/>
                      </a:solidFill>
                      <a:latin typeface="Cambria Math"/>
                    </a:rPr>
                    <m:t xml:space="preserve">⁡(</m:t>
                  </m:r>
                  <m:sSub>
                    <m:e>
                      <m:r>
                        <m:rPr>
                          <m:sty m:val="b"/>
                        </m:rPr>
                        <a:rPr lang="en-US" sz="2200" b="0">
                          <a:solidFill>
                            <a:srgbClr val="116B70"/>
                          </a:solidFill>
                          <a:latin typeface="Cambria Math"/>
                        </a:rPr>
                        <m:t xml:space="preserve">1</m:t>
                      </m:r>
                    </m:e>
                    <m:sub>
                      <m:r>
                        <a:rPr lang="en-US" sz="2200" b="0">
                          <a:solidFill>
                            <a:srgbClr val="116B70"/>
                          </a:solidFill>
                          <a:latin typeface="Cambria Math"/>
                        </a:rPr>
                        <m:t xml:space="preserve">T</m:t>
                      </m:r>
                    </m:sub>
                  </m:sSub>
                  <m:r>
                    <a:rPr lang="en-US" sz="2200" b="0">
                      <a:solidFill>
                        <a:srgbClr val="116B70"/>
                      </a:solidFill>
                      <a:latin typeface="Cambria Math"/>
                    </a:rPr>
                    <m:t xml:space="preserve">∗</m:t>
                  </m:r>
                  <m:sSub>
                    <m:e>
                      <m:r>
                        <a:rPr lang="en-US" sz="2200" b="0">
                          <a:solidFill>
                            <a:srgbClr val="116B70"/>
                          </a:solidFill>
                          <a:latin typeface="Cambria Math"/>
                        </a:rPr>
                        <m:t xml:space="preserve">g</m:t>
                      </m:r>
                    </m:e>
                    <m:sub>
                      <m:r>
                        <a:rPr lang="en-US" sz="2200" b="0">
                          <a:solidFill>
                            <a:srgbClr val="116B70"/>
                          </a:solidFill>
                          <a:latin typeface="Cambria Math"/>
                        </a:rPr>
                        <m:t xml:space="preserve">s</m:t>
                      </m:r>
                    </m:sub>
                  </m:sSub>
                  <m:r>
                    <a:rPr lang="en-US" sz="2200" b="0">
                      <a:solidFill>
                        <a:srgbClr val="116B70"/>
                      </a:solidFill>
                      <a:latin typeface="Cambria Math"/>
                    </a:rPr>
                    <m:t xml:space="preserve">)=G</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m:rPr>
                          <m:sty m:val="p"/>
                        </m:rPr>
                        <a:rPr lang="en-US" sz="2200" b="0">
                          <a:solidFill>
                            <a:srgbClr val="116B70"/>
                          </a:solidFill>
                          <a:latin typeface="Cambria Math"/>
                        </a:rPr>
                        <m:t xml:space="preserve">Σ</m:t>
                      </m:r>
                    </m:e>
                    <m:sub>
                      <m:r>
                        <m:rPr>
                          <m:sty m:val="p"/>
                        </m:rPr>
                        <a:rPr lang="en-US" sz="2200" b="0">
                          <a:solidFill>
                            <a:srgbClr val="116B70"/>
                          </a:solidFill>
                          <a:latin typeface="Cambria Math"/>
                        </a:rPr>
                        <m:t xml:space="preserve">blurred</m:t>
                      </m:r>
                    </m:sub>
                  </m:sSub>
                  <m:r>
                    <a:rPr lang="en-US" sz="2200" b="0">
                      <a:solidFill>
                        <a:srgbClr val="116B70"/>
                      </a:solidFill>
                      <a:latin typeface="Cambria Math"/>
                    </a:rPr>
                    <m:t xml:space="preserve">=</m:t>
                  </m:r>
                  <m:sSub>
                    <m:e>
                      <m:r>
                        <m:rPr>
                          <m:sty m:val="p"/>
                        </m:rPr>
                        <a:rPr lang="en-US" sz="2200" b="0">
                          <a:solidFill>
                            <a:srgbClr val="116B70"/>
                          </a:solidFill>
                          <a:latin typeface="Cambria Math"/>
                        </a:rPr>
                        <m:t xml:space="preserve">Σ</m:t>
                      </m:r>
                    </m:e>
                    <m:sub>
                      <m:r>
                        <a:rPr lang="en-US" sz="2200" b="0">
                          <a:solidFill>
                            <a:srgbClr val="116B70"/>
                          </a:solidFill>
                          <a:latin typeface="Cambria Math"/>
                        </a:rPr>
                        <m:t xml:space="preserve">T</m:t>
                      </m:r>
                    </m:sub>
                  </m:sSub>
                  <m:r>
                    <a:rPr lang="en-US" sz="2200" b="0">
                      <a:solidFill>
                        <a:srgbClr val="116B70"/>
                      </a:solidFill>
                      <a:latin typeface="Cambria Math"/>
                    </a:rPr>
                    <m:t xml:space="preserve">+</m:t>
                  </m:r>
                  <m:sSup>
                    <m:e>
                      <m:r>
                        <a:rPr lang="en-US" sz="2200" b="0">
                          <a:solidFill>
                            <a:srgbClr val="116B70"/>
                          </a:solidFill>
                          <a:latin typeface="Cambria Math"/>
                        </a:rPr>
                        <m:t xml:space="preserve">s</m:t>
                      </m:r>
                    </m:e>
                    <m:sup>
                      <m:r>
                        <a:rPr lang="en-US" sz="2200" b="0">
                          <a:solidFill>
                            <a:srgbClr val="116B70"/>
                          </a:solidFill>
                          <a:latin typeface="Cambria Math"/>
                        </a:rPr>
                        <m:t xml:space="preserve">2</m:t>
                      </m:r>
                    </m:sup>
                  </m:sSup>
                  <m:r>
                    <m:rPr>
                      <m:sty m:val="b"/>
                    </m:rPr>
                    <a:rPr lang="en-US" sz="2200" b="0">
                      <a:solidFill>
                        <a:srgbClr val="116B70"/>
                      </a:solidFill>
                      <a:latin typeface="Cambria Math"/>
                    </a:rPr>
                    <m:t xml:space="preserve">1</m:t>
                  </m:r>
                </m:oMath>
              </m:oMathPara>
            </a14:m>
            <a:endParaRPr lang="en-US" sz="2200"/>
          </a:p>
        </p:txBody>
      </p:sp>
      <p:sp>
        <p:nvSpPr>
          <p:cNvPr id="15" name="student question">
            <a:extLst>
              <a:ext uri="{FF2B5EF4-FFF2-40B4-BE49-F238E27FC236}">
                <a16:creationId xmlns:a16="http://schemas.microsoft.com/office/drawing/2014/main" id="{E88EA2D0-5B71-41EB-8D73-A9A20B00BD80}"/>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Would restricting the blurred image to the original aperture preserve G?</a:t>
            </a:r>
          </a:p>
        </p:txBody>
      </p:sp>
      <p:sp>
        <p:nvSpPr>
          <p:cNvPr id="16" name="text">
            <a:extLst>
              <a:ext uri="{FF2B5EF4-FFF2-40B4-BE49-F238E27FC236}">
                <a16:creationId xmlns:a16="http://schemas.microsoft.com/office/drawing/2014/main" id="{B05DB487-8F3B-4B8C-9793-11877C5F6E69}"/>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D40B1689-58A3-4CB5-8FCE-0C700D6E8DFB}"/>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85</a:t>
            </a:r>
          </a:p>
        </p:txBody>
      </p:sp>
    </p:spTree>
    <p:extLst>
      <p:ext uri="{BB962C8B-B14F-4D97-AF65-F5344CB8AC3E}">
        <p14:creationId xmlns:p14="http://schemas.microsoft.com/office/powerpoint/2010/main" val="16469354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
                                  </p:stCondLst>
                                  <p:childTnLst>
                                    <p:set>
                                      <p:cBhvr>
                                        <p:cTn id="6" dur="1" fill="hold">
                                          <p:stCondLst>
                                            <p:cond delay="0"/>
                                          </p:stCondLst>
                                        </p:cTn>
                                        <p:tgtEl>
                                          <p:spTgt spid="14"/>
                                        </p:tgtEl>
                                        <p:attrNameLst>
                                          <p:attrName>style.visibility</p:attrName>
                                        </p:attrNameLst>
                                      </p:cBhvr>
                                      <p:to>
                                        <p:strVal val="visible"/>
                                      </p:to>
                                    </p:set>
                                    <p:animEffect transition="in" filter="fade">
                                      <p:cBhvr additive="base">
                                        <p:cTn id="7" dur="600" fill="hold"/>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9" name="text">
            <a:extLst>
              <a:ext uri="{FF2B5EF4-FFF2-40B4-BE49-F238E27FC236}">
                <a16:creationId xmlns:a16="http://schemas.microsoft.com/office/drawing/2014/main" id="{79D585C1-85C0-4C1A-9C0E-4B520197DDA5}"/>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9C3ACCED-8F7C-4F71-A44D-19DFF03AF647}"/>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Optical fingerprints and ETC neighbors</a:t>
            </a:r>
          </a:p>
        </p:txBody>
      </p:sp>
      <p:sp>
        <p:nvSpPr>
          <p:cNvPr id="3" name="line">
            <a:extLst>
              <a:ext uri="{FF2B5EF4-FFF2-40B4-BE49-F238E27FC236}">
                <a16:creationId xmlns:a16="http://schemas.microsoft.com/office/drawing/2014/main" id="{F9043D5B-9006-4A9B-941E-DD1D98706823}"/>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2" name="Chart"/>
          <p:cNvGraphicFramePr/>
          <p:nvPr/>
        </p:nvGraphicFramePr>
        <p:xfrm>
          <a:off x="523875" y="2095500"/>
          <a:ext cx="5334000" cy="3667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p:cNvGraphicFramePr/>
          <p:nvPr/>
        </p:nvGraphicFramePr>
        <p:xfrm>
          <a:off x="6286500" y="2095500"/>
          <a:ext cx="5334000" cy="366712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a:extLst>
              <a:ext uri="{FF2B5EF4-FFF2-40B4-BE49-F238E27FC236}">
                <a16:creationId xmlns:a16="http://schemas.microsoft.com/office/drawing/2014/main" id="{E2EE89C6-AA33-4E32-B13F-6F220CF68EAE}"/>
              </a:ext>
            </a:extLst>
          </p:cNvPr>
          <p:cNvSpPr>
            <a:spLocks noGrp="1"/>
          </p:cNvSpPr>
          <p:nvPr/>
        </p:nvSpPr>
        <p:spPr>
          <a:xfrm>
            <a:off x="571500" y="6048375"/>
            <a:ext cx="11049000" cy="3238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Base (−1,0), (1,0); apex (0,x). Neighbor slopes use sampled differences. Similarity ≠ identity.</a:t>
            </a:r>
          </a:p>
        </p:txBody>
      </p:sp>
      <p:sp>
        <p:nvSpPr>
          <p:cNvPr id="7" name="text">
            <a:extLst>
              <a:ext uri="{FF2B5EF4-FFF2-40B4-BE49-F238E27FC236}">
                <a16:creationId xmlns:a16="http://schemas.microsoft.com/office/drawing/2014/main" id="{6F79A7BA-8660-47DD-8A87-CD7F8D55232B}"/>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8" name="text">
            <a:extLst>
              <a:ext uri="{FF2B5EF4-FFF2-40B4-BE49-F238E27FC236}">
                <a16:creationId xmlns:a16="http://schemas.microsoft.com/office/drawing/2014/main" id="{17F83234-C211-4943-A1EA-442B257861C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86</a:t>
            </a:r>
          </a:p>
        </p:txBody>
      </p:sp>
      <p:sp>
        <p:nvSpPr>
          <p:cNvPr id="14" name="Shared graph legend">
            <a:extLst>
              <a:ext uri="{FF2B5EF4-FFF2-40B4-BE49-F238E27FC236}">
                <a16:creationId xmlns:a16="http://schemas.microsoft.com/office/drawing/2014/main" id="{9C3ACCED-8F7C-4F71-A44D-19DFF03AF647}"/>
              </a:ext>
            </a:extLst>
          </p:cNvPr>
          <p:cNvSpPr>
            <a:spLocks noGrp="1"/>
          </p:cNvSpPr>
          <p:nvPr/>
        </p:nvSpPr>
        <p:spPr>
          <a:xfrm>
            <a:off x="876300" y="5810250"/>
            <a:ext cx="1536700" cy="304800"/>
          </a:xfrm>
          <a:prstGeom prst="rect">
            <a:avLst/>
          </a:prstGeom>
          <a:noFill/>
          <a:ln w="0">
            <a:noFill/>
          </a:ln>
        </p:spPr>
        <p:txBody>
          <a:bodyPr anchor="ctr">
            <a:noAutofit/>
          </a:bodyPr>
          <a:lstStyle/>
          <a:p>
            <a:pPr>
              <a:defRPr sz="1650" b="0">
                <a:solidFill>
                  <a:srgbClr val="D74E72"/>
                </a:solidFill>
                <a:latin typeface="Arial"/>
                <a:ea typeface="Arial"/>
                <a:cs typeface="Arial"/>
              </a:defRPr>
            </a:pPr>
            <a:r>
              <a:rPr sz="1650" b="0">
                <a:solidFill>
                  <a:srgbClr val="D74E72"/>
                </a:solidFill>
                <a:latin typeface="Arial"/>
                <a:ea typeface="Arial"/>
                <a:cs typeface="Arial"/>
              </a:rPr>
              <a:t>Dark(1, 1)</a:t>
            </a:r>
          </a:p>
        </p:txBody>
      </p:sp>
      <p:sp>
        <p:nvSpPr>
          <p:cNvPr id="15" name="Graph legend line">
            <a:extLst>
              <a:ext uri="{FF2B5EF4-FFF2-40B4-BE49-F238E27FC236}">
                <a16:creationId xmlns:a16="http://schemas.microsoft.com/office/drawing/2014/main" id="{F9043D5B-9006-4A9B-941E-DD1D98706823}"/>
              </a:ext>
            </a:extLst>
          </p:cNvPr>
          <p:cNvSpPr>
            <a:spLocks noGrp="1"/>
          </p:cNvSpPr>
          <p:nvPr/>
        </p:nvSpPr>
        <p:spPr>
          <a:xfrm>
            <a:off x="609600" y="5953125"/>
            <a:ext cx="238125" cy="4762"/>
          </a:xfrm>
          <a:custGeom>
            <a:avLst/>
            <a:gdLst/>
            <a:ahLst/>
            <a:cxnLst/>
            <a:rect l="0" t="0" r="0" b="0"/>
            <a:pathLst>
              <a:path w="11049000" h="4763">
                <a:moveTo>
                  <a:pt x="0" y="0"/>
                </a:moveTo>
                <a:lnTo>
                  <a:pt x="11049000" y="0"/>
                </a:lnTo>
              </a:path>
            </a:pathLst>
          </a:custGeom>
          <a:noFill/>
          <a:ln w="28000">
            <a:solidFill>
              <a:srgbClr val="D74E72"/>
            </a:solidFill>
            <a:prstDash val="solid"/>
          </a:ln>
        </p:spPr>
        <p:txBody>
          <a:bodyPr/>
          <a:lstStyle/>
          <a:p>
            <a:endParaRPr lang="en-US"/>
          </a:p>
        </p:txBody>
      </p:sp>
      <p:sp>
        <p:nvSpPr>
          <p:cNvPr id="16" name="Shared graph legend">
            <a:extLst>
              <a:ext uri="{FF2B5EF4-FFF2-40B4-BE49-F238E27FC236}">
                <a16:creationId xmlns:a16="http://schemas.microsoft.com/office/drawing/2014/main" id="{9C3ACCED-8F7C-4F71-A44D-19DFF03AF647}"/>
              </a:ext>
            </a:extLst>
          </p:cNvPr>
          <p:cNvSpPr>
            <a:spLocks noGrp="1"/>
          </p:cNvSpPr>
          <p:nvPr/>
        </p:nvSpPr>
        <p:spPr>
          <a:xfrm>
            <a:off x="2717800" y="5810250"/>
            <a:ext cx="1536700" cy="3048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X</a:t>
            </a:r>
            <a:r>
              <a:rPr sz="1221" b="0" baseline="-20000">
                <a:solidFill>
                  <a:srgbClr val="116B70"/>
                </a:solidFill>
                <a:latin typeface="Arial"/>
                <a:ea typeface="Arial"/>
                <a:cs typeface="Arial"/>
              </a:rPr>
              <a:t>1</a:t>
            </a:r>
          </a:p>
        </p:txBody>
      </p:sp>
      <p:sp>
        <p:nvSpPr>
          <p:cNvPr id="17" name="Graph legend line">
            <a:extLst>
              <a:ext uri="{FF2B5EF4-FFF2-40B4-BE49-F238E27FC236}">
                <a16:creationId xmlns:a16="http://schemas.microsoft.com/office/drawing/2014/main" id="{F9043D5B-9006-4A9B-941E-DD1D98706823}"/>
              </a:ext>
            </a:extLst>
          </p:cNvPr>
          <p:cNvSpPr>
            <a:spLocks noGrp="1"/>
          </p:cNvSpPr>
          <p:nvPr/>
        </p:nvSpPr>
        <p:spPr>
          <a:xfrm>
            <a:off x="2451100" y="5953125"/>
            <a:ext cx="238125" cy="4762"/>
          </a:xfrm>
          <a:custGeom>
            <a:avLst/>
            <a:gdLst/>
            <a:ahLst/>
            <a:cxnLst/>
            <a:rect l="0" t="0" r="0" b="0"/>
            <a:pathLst>
              <a:path w="11049000" h="4763">
                <a:moveTo>
                  <a:pt x="0" y="0"/>
                </a:moveTo>
                <a:lnTo>
                  <a:pt x="11049000" y="0"/>
                </a:lnTo>
              </a:path>
            </a:pathLst>
          </a:custGeom>
          <a:noFill/>
          <a:ln w="28000">
            <a:solidFill>
              <a:srgbClr val="116B70"/>
            </a:solidFill>
            <a:prstDash val="dash"/>
          </a:ln>
        </p:spPr>
        <p:txBody>
          <a:bodyPr/>
          <a:lstStyle/>
          <a:p>
            <a:endParaRPr lang="en-US"/>
          </a:p>
        </p:txBody>
      </p:sp>
      <p:sp>
        <p:nvSpPr>
          <p:cNvPr id="18" name="Shared graph legend">
            <a:extLst>
              <a:ext uri="{FF2B5EF4-FFF2-40B4-BE49-F238E27FC236}">
                <a16:creationId xmlns:a16="http://schemas.microsoft.com/office/drawing/2014/main" id="{9C3ACCED-8F7C-4F71-A44D-19DFF03AF647}"/>
              </a:ext>
            </a:extLst>
          </p:cNvPr>
          <p:cNvSpPr>
            <a:spLocks noGrp="1"/>
          </p:cNvSpPr>
          <p:nvPr/>
        </p:nvSpPr>
        <p:spPr>
          <a:xfrm>
            <a:off x="4559300" y="5810250"/>
            <a:ext cx="1536700" cy="304800"/>
          </a:xfrm>
          <a:prstGeom prst="rect">
            <a:avLst/>
          </a:prstGeom>
          <a:noFill/>
          <a:ln w="0">
            <a:noFill/>
          </a:ln>
        </p:spPr>
        <p:txBody>
          <a:bodyPr anchor="ctr">
            <a:noAutofit/>
          </a:bodyPr>
          <a:lstStyle/>
          <a:p>
            <a:pPr>
              <a:defRPr sz="1650" b="0">
                <a:solidFill>
                  <a:srgbClr val="13283C"/>
                </a:solidFill>
                <a:latin typeface="Arial"/>
                <a:ea typeface="Arial"/>
                <a:cs typeface="Arial"/>
              </a:defRPr>
            </a:pPr>
            <a:r>
              <a:rPr sz="1650" b="0">
                <a:solidFill>
                  <a:srgbClr val="13283C"/>
                </a:solidFill>
                <a:latin typeface="Arial"/>
                <a:ea typeface="Arial"/>
                <a:cs typeface="Arial"/>
              </a:rPr>
              <a:t>X</a:t>
            </a:r>
            <a:r>
              <a:rPr sz="1221" b="0" baseline="-20000">
                <a:solidFill>
                  <a:srgbClr val="13283C"/>
                </a:solidFill>
                <a:latin typeface="Arial"/>
                <a:ea typeface="Arial"/>
                <a:cs typeface="Arial"/>
              </a:rPr>
              <a:t>2</a:t>
            </a:r>
          </a:p>
        </p:txBody>
      </p:sp>
      <p:sp>
        <p:nvSpPr>
          <p:cNvPr id="19" name="Graph legend line">
            <a:extLst>
              <a:ext uri="{FF2B5EF4-FFF2-40B4-BE49-F238E27FC236}">
                <a16:creationId xmlns:a16="http://schemas.microsoft.com/office/drawing/2014/main" id="{F9043D5B-9006-4A9B-941E-DD1D98706823}"/>
              </a:ext>
            </a:extLst>
          </p:cNvPr>
          <p:cNvSpPr>
            <a:spLocks noGrp="1"/>
          </p:cNvSpPr>
          <p:nvPr/>
        </p:nvSpPr>
        <p:spPr>
          <a:xfrm>
            <a:off x="4292600" y="5953125"/>
            <a:ext cx="238125" cy="4762"/>
          </a:xfrm>
          <a:custGeom>
            <a:avLst/>
            <a:gdLst/>
            <a:ahLst/>
            <a:cxnLst/>
            <a:rect l="0" t="0" r="0" b="0"/>
            <a:pathLst>
              <a:path w="11049000" h="4763">
                <a:moveTo>
                  <a:pt x="0" y="0"/>
                </a:moveTo>
                <a:lnTo>
                  <a:pt x="11049000" y="0"/>
                </a:lnTo>
              </a:path>
            </a:pathLst>
          </a:custGeom>
          <a:noFill/>
          <a:ln w="28000">
            <a:solidFill>
              <a:srgbClr val="13283C"/>
            </a:solidFill>
            <a:prstDash val="sysDot"/>
          </a:ln>
        </p:spPr>
        <p:txBody>
          <a:bodyPr/>
          <a:lstStyle/>
          <a:p>
            <a:endParaRPr lang="en-US"/>
          </a:p>
        </p:txBody>
      </p:sp>
      <p:sp>
        <p:nvSpPr>
          <p:cNvPr id="20" name="Shared graph legend">
            <a:extLst>
              <a:ext uri="{FF2B5EF4-FFF2-40B4-BE49-F238E27FC236}">
                <a16:creationId xmlns:a16="http://schemas.microsoft.com/office/drawing/2014/main" id="{9C3ACCED-8F7C-4F71-A44D-19DFF03AF647}"/>
              </a:ext>
            </a:extLst>
          </p:cNvPr>
          <p:cNvSpPr>
            <a:spLocks noGrp="1"/>
          </p:cNvSpPr>
          <p:nvPr/>
        </p:nvSpPr>
        <p:spPr>
          <a:xfrm>
            <a:off x="6400800" y="5810250"/>
            <a:ext cx="1536700" cy="304800"/>
          </a:xfrm>
          <a:prstGeom prst="rect">
            <a:avLst/>
          </a:prstGeom>
          <a:noFill/>
          <a:ln w="0">
            <a:noFill/>
          </a:ln>
        </p:spPr>
        <p:txBody>
          <a:bodyPr anchor="ctr">
            <a:noAutofit/>
          </a:bodyPr>
          <a:lstStyle/>
          <a:p>
            <a:pPr>
              <a:defRPr sz="1650" b="0">
                <a:solidFill>
                  <a:srgbClr val="B17409"/>
                </a:solidFill>
                <a:latin typeface="Arial"/>
                <a:ea typeface="Arial"/>
                <a:cs typeface="Arial"/>
              </a:defRPr>
            </a:pPr>
            <a:r>
              <a:rPr sz="1650" b="0">
                <a:solidFill>
                  <a:srgbClr val="B17409"/>
                </a:solidFill>
                <a:latin typeface="Arial"/>
                <a:ea typeface="Arial"/>
                <a:cs typeface="Arial"/>
              </a:rPr>
              <a:t>X</a:t>
            </a:r>
            <a:r>
              <a:rPr sz="1221" b="0" baseline="-20000">
                <a:solidFill>
                  <a:srgbClr val="B17409"/>
                </a:solidFill>
                <a:latin typeface="Arial"/>
                <a:ea typeface="Arial"/>
                <a:cs typeface="Arial"/>
              </a:rPr>
              <a:t>10</a:t>
            </a:r>
          </a:p>
        </p:txBody>
      </p:sp>
      <p:sp>
        <p:nvSpPr>
          <p:cNvPr id="21" name="Graph legend line">
            <a:extLst>
              <a:ext uri="{FF2B5EF4-FFF2-40B4-BE49-F238E27FC236}">
                <a16:creationId xmlns:a16="http://schemas.microsoft.com/office/drawing/2014/main" id="{F9043D5B-9006-4A9B-941E-DD1D98706823}"/>
              </a:ext>
            </a:extLst>
          </p:cNvPr>
          <p:cNvSpPr>
            <a:spLocks noGrp="1"/>
          </p:cNvSpPr>
          <p:nvPr/>
        </p:nvSpPr>
        <p:spPr>
          <a:xfrm>
            <a:off x="6134100" y="5953125"/>
            <a:ext cx="238125" cy="4762"/>
          </a:xfrm>
          <a:custGeom>
            <a:avLst/>
            <a:gdLst/>
            <a:ahLst/>
            <a:cxnLst/>
            <a:rect l="0" t="0" r="0" b="0"/>
            <a:pathLst>
              <a:path w="11049000" h="4763">
                <a:moveTo>
                  <a:pt x="0" y="0"/>
                </a:moveTo>
                <a:lnTo>
                  <a:pt x="11049000" y="0"/>
                </a:lnTo>
              </a:path>
            </a:pathLst>
          </a:custGeom>
          <a:noFill/>
          <a:ln w="28000">
            <a:solidFill>
              <a:srgbClr val="B17409"/>
            </a:solidFill>
            <a:prstDash val="lgDash"/>
          </a:ln>
        </p:spPr>
        <p:txBody>
          <a:bodyPr/>
          <a:lstStyle/>
          <a:p>
            <a:endParaRPr lang="en-US"/>
          </a:p>
        </p:txBody>
      </p:sp>
      <p:sp>
        <p:nvSpPr>
          <p:cNvPr id="22" name="Shared graph legend">
            <a:extLst>
              <a:ext uri="{FF2B5EF4-FFF2-40B4-BE49-F238E27FC236}">
                <a16:creationId xmlns:a16="http://schemas.microsoft.com/office/drawing/2014/main" id="{9C3ACCED-8F7C-4F71-A44D-19DFF03AF647}"/>
              </a:ext>
            </a:extLst>
          </p:cNvPr>
          <p:cNvSpPr>
            <a:spLocks noGrp="1"/>
          </p:cNvSpPr>
          <p:nvPr/>
        </p:nvSpPr>
        <p:spPr>
          <a:xfrm>
            <a:off x="8242300" y="5810250"/>
            <a:ext cx="1536700" cy="304800"/>
          </a:xfrm>
          <a:prstGeom prst="rect">
            <a:avLst/>
          </a:prstGeom>
          <a:noFill/>
          <a:ln w="0">
            <a:noFill/>
          </a:ln>
        </p:spPr>
        <p:txBody>
          <a:bodyPr anchor="ctr">
            <a:noAutofit/>
          </a:bodyPr>
          <a:lstStyle/>
          <a:p>
            <a:pPr>
              <a:defRPr sz="1650" b="0">
                <a:solidFill>
                  <a:srgbClr val="315FC2"/>
                </a:solidFill>
                <a:latin typeface="Arial"/>
                <a:ea typeface="Arial"/>
                <a:cs typeface="Arial"/>
              </a:defRPr>
            </a:pPr>
            <a:r>
              <a:rPr sz="1650" b="0">
                <a:solidFill>
                  <a:srgbClr val="315FC2"/>
                </a:solidFill>
                <a:latin typeface="Arial"/>
                <a:ea typeface="Arial"/>
                <a:cs typeface="Arial"/>
              </a:rPr>
              <a:t>X</a:t>
            </a:r>
            <a:r>
              <a:rPr sz="1221" b="0" baseline="-20000">
                <a:solidFill>
                  <a:srgbClr val="315FC2"/>
                </a:solidFill>
                <a:latin typeface="Arial"/>
                <a:ea typeface="Arial"/>
                <a:cs typeface="Arial"/>
              </a:rPr>
              <a:t>17210</a:t>
            </a:r>
          </a:p>
        </p:txBody>
      </p:sp>
      <p:sp>
        <p:nvSpPr>
          <p:cNvPr id="23" name="Graph legend line">
            <a:extLst>
              <a:ext uri="{FF2B5EF4-FFF2-40B4-BE49-F238E27FC236}">
                <a16:creationId xmlns:a16="http://schemas.microsoft.com/office/drawing/2014/main" id="{F9043D5B-9006-4A9B-941E-DD1D98706823}"/>
              </a:ext>
            </a:extLst>
          </p:cNvPr>
          <p:cNvSpPr>
            <a:spLocks noGrp="1"/>
          </p:cNvSpPr>
          <p:nvPr/>
        </p:nvSpPr>
        <p:spPr>
          <a:xfrm>
            <a:off x="7975600" y="5953125"/>
            <a:ext cx="238125" cy="4762"/>
          </a:xfrm>
          <a:custGeom>
            <a:avLst/>
            <a:gdLst/>
            <a:ahLst/>
            <a:cxnLst/>
            <a:rect l="0" t="0" r="0" b="0"/>
            <a:pathLst>
              <a:path w="11049000" h="4763">
                <a:moveTo>
                  <a:pt x="0" y="0"/>
                </a:moveTo>
                <a:lnTo>
                  <a:pt x="11049000" y="0"/>
                </a:lnTo>
              </a:path>
            </a:pathLst>
          </a:custGeom>
          <a:noFill/>
          <a:ln w="28000">
            <a:solidFill>
              <a:srgbClr val="315FC2"/>
            </a:solidFill>
            <a:prstDash val="dashDot"/>
          </a:ln>
        </p:spPr>
        <p:txBody>
          <a:bodyPr/>
          <a:lstStyle/>
          <a:p>
            <a:endParaRPr lang="en-US"/>
          </a:p>
        </p:txBody>
      </p:sp>
      <p:sp>
        <p:nvSpPr>
          <p:cNvPr id="24" name="Shared graph legend">
            <a:extLst>
              <a:ext uri="{FF2B5EF4-FFF2-40B4-BE49-F238E27FC236}">
                <a16:creationId xmlns:a16="http://schemas.microsoft.com/office/drawing/2014/main" id="{9C3ACCED-8F7C-4F71-A44D-19DFF03AF647}"/>
              </a:ext>
            </a:extLst>
          </p:cNvPr>
          <p:cNvSpPr>
            <a:spLocks noGrp="1"/>
          </p:cNvSpPr>
          <p:nvPr/>
        </p:nvSpPr>
        <p:spPr>
          <a:xfrm>
            <a:off x="10083800" y="5810250"/>
            <a:ext cx="1536700" cy="304800"/>
          </a:xfrm>
          <a:prstGeom prst="rect">
            <a:avLst/>
          </a:prstGeom>
          <a:noFill/>
          <a:ln w="0">
            <a:noFill/>
          </a:ln>
        </p:spPr>
        <p:txBody>
          <a:bodyPr anchor="ctr">
            <a:noAutofit/>
          </a:bodyPr>
          <a:lstStyle/>
          <a:p>
            <a:pPr>
              <a:defRPr sz="1650" b="0">
                <a:solidFill>
                  <a:srgbClr val="7952A4"/>
                </a:solidFill>
                <a:latin typeface="Arial"/>
                <a:ea typeface="Arial"/>
                <a:cs typeface="Arial"/>
              </a:defRPr>
            </a:pPr>
            <a:r>
              <a:rPr sz="1650" b="0">
                <a:solidFill>
                  <a:srgbClr val="7952A4"/>
                </a:solidFill>
                <a:latin typeface="Arial"/>
                <a:ea typeface="Arial"/>
                <a:cs typeface="Arial"/>
              </a:rPr>
              <a:t>X</a:t>
            </a:r>
            <a:r>
              <a:rPr sz="1221" b="0" baseline="-20000">
                <a:solidFill>
                  <a:srgbClr val="7952A4"/>
                </a:solidFill>
                <a:latin typeface="Arial"/>
                <a:ea typeface="Arial"/>
                <a:cs typeface="Arial"/>
              </a:rPr>
              <a:t>17248</a:t>
            </a:r>
          </a:p>
        </p:txBody>
      </p:sp>
      <p:sp>
        <p:nvSpPr>
          <p:cNvPr id="25" name="Graph legend line">
            <a:extLst>
              <a:ext uri="{FF2B5EF4-FFF2-40B4-BE49-F238E27FC236}">
                <a16:creationId xmlns:a16="http://schemas.microsoft.com/office/drawing/2014/main" id="{F9043D5B-9006-4A9B-941E-DD1D98706823}"/>
              </a:ext>
            </a:extLst>
          </p:cNvPr>
          <p:cNvSpPr>
            <a:spLocks noGrp="1"/>
          </p:cNvSpPr>
          <p:nvPr/>
        </p:nvSpPr>
        <p:spPr>
          <a:xfrm>
            <a:off x="9817100" y="5953125"/>
            <a:ext cx="238125" cy="4762"/>
          </a:xfrm>
          <a:custGeom>
            <a:avLst/>
            <a:gdLst/>
            <a:ahLst/>
            <a:cxnLst/>
            <a:rect l="0" t="0" r="0" b="0"/>
            <a:pathLst>
              <a:path w="11049000" h="4763">
                <a:moveTo>
                  <a:pt x="0" y="0"/>
                </a:moveTo>
                <a:lnTo>
                  <a:pt x="11049000" y="0"/>
                </a:lnTo>
              </a:path>
            </a:pathLst>
          </a:custGeom>
          <a:noFill/>
          <a:ln w="28000">
            <a:solidFill>
              <a:srgbClr val="7952A4"/>
            </a:solidFill>
            <a:prstDash val="lgDashDot"/>
          </a:ln>
        </p:spPr>
        <p:txBody>
          <a:bodyPr/>
          <a:lstStyle/>
          <a:p>
            <a:endParaRPr lang="en-US"/>
          </a:p>
        </p:txBody>
      </p:sp>
    </p:spTree>
    <p:extLst>
      <p:ext uri="{BB962C8B-B14F-4D97-AF65-F5344CB8AC3E}">
        <p14:creationId xmlns:p14="http://schemas.microsoft.com/office/powerpoint/2010/main" val="1813190205"/>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9E5C4183-1569-4F40-9C80-1FD3ACFF2DCE}"/>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7DE20BC5-259E-41BA-AF66-856ECE91ADB8}"/>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most useful physical definitions</a:t>
            </a:r>
          </a:p>
        </p:txBody>
      </p:sp>
      <p:sp>
        <p:nvSpPr>
          <p:cNvPr id="3" name="line">
            <a:extLst>
              <a:ext uri="{FF2B5EF4-FFF2-40B4-BE49-F238E27FC236}">
                <a16:creationId xmlns:a16="http://schemas.microsoft.com/office/drawing/2014/main" id="{0FFC6751-D105-4F9A-888E-E2D225FFB60D}"/>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1" name="Table 10"/>
          <p:cNvGraphicFramePr/>
          <p:nvPr/>
        </p:nvGraphicFramePr>
        <p:xfrm>
          <a:off x="571500" y="1866900"/>
          <a:ext cx="10953750" cy="4048128"/>
        </p:xfrm>
        <a:graphic>
          <a:graphicData uri="http://schemas.openxmlformats.org/drawingml/2006/table">
            <a:tbl>
              <a:tblPr/>
              <a:tblGrid>
                <a:gridCol w="2381250">
                  <a:extLst>
                    <a:ext uri="{9D8B030D-6E8A-4147-A177-3AD203B41FA5}">
                      <a16:colId xmlns:a16="http://schemas.microsoft.com/office/drawing/2014/main" val="20000"/>
                    </a:ext>
                  </a:extLst>
                </a:gridCol>
                <a:gridCol w="4381500">
                  <a:extLst>
                    <a:ext uri="{9D8B030D-6E8A-4147-A177-3AD203B41FA5}">
                      <a16:colId xmlns:a16="http://schemas.microsoft.com/office/drawing/2014/main" val="20001"/>
                    </a:ext>
                  </a:extLst>
                </a:gridCol>
                <a:gridCol w="4191000">
                  <a:extLst>
                    <a:ext uri="{9D8B030D-6E8A-4147-A177-3AD203B41FA5}">
                      <a16:colId xmlns:a16="http://schemas.microsoft.com/office/drawing/2014/main" val="20002"/>
                    </a:ext>
                  </a:extLst>
                </a:gridCol>
              </a:tblGrid>
              <a:tr h="578304">
                <a:tc>
                  <a:txBody>
                    <a:bodyPr/>
                    <a:lstStyle/>
                    <a:p>
                      <a:r>
                        <a:rPr sz="1800" b="1">
                          <a:solidFill>
                            <a:srgbClr val="FFFFFF"/>
                          </a:solidFill>
                          <a:latin typeface="Arial"/>
                          <a:ea typeface="Arial"/>
                          <a:cs typeface="Arial"/>
                        </a:rPr>
                        <a:t>Physical model</a:t>
                      </a:r>
                    </a:p>
                  </a:txBody>
                  <a:tcPr>
                    <a:solidFill>
                      <a:srgbClr val="13283C"/>
                    </a:solidFill>
                  </a:tcPr>
                </a:tc>
                <a:tc>
                  <a:txBody>
                    <a:bodyPr/>
                    <a:lstStyle/>
                    <a:p>
                      <a:r>
                        <a:rPr sz="1800" b="1">
                          <a:solidFill>
                            <a:srgbClr val="FFFFFF"/>
                          </a:solidFill>
                          <a:latin typeface="Arial"/>
                          <a:ea typeface="Arial"/>
                          <a:cs typeface="Arial"/>
                        </a:rPr>
                        <a:t>Selected point</a:t>
                      </a:r>
                    </a:p>
                  </a:txBody>
                  <a:tcPr>
                    <a:solidFill>
                      <a:srgbClr val="13283C"/>
                    </a:solidFill>
                  </a:tcPr>
                </a:tc>
                <a:tc>
                  <a:txBody>
                    <a:bodyPr/>
                    <a:lstStyle/>
                    <a:p>
                      <a:r>
                        <a:rPr sz="1800" b="1">
                          <a:solidFill>
                            <a:srgbClr val="FFFFFF"/>
                          </a:solidFill>
                          <a:latin typeface="Arial"/>
                          <a:ea typeface="Arial"/>
                          <a:cs typeface="Arial"/>
                        </a:rPr>
                        <a:t>Mathematical challenge</a:t>
                      </a:r>
                    </a:p>
                  </a:txBody>
                  <a:tcPr>
                    <a:solidFill>
                      <a:srgbClr val="13283C"/>
                    </a:solidFill>
                  </a:tcPr>
                </a:tc>
                <a:extLst>
                  <a:ext uri="{0D108BD9-81ED-4DB2-BD59-A6C34878D82A}">
                    <a16:rowId xmlns:a16="http://schemas.microsoft.com/office/drawing/2014/main" val="10000"/>
                  </a:ext>
                </a:extLst>
              </a:tr>
              <a:tr h="578304">
                <a:tc>
                  <a:txBody>
                    <a:bodyPr/>
                    <a:lstStyle/>
                    <a:p>
                      <a:r>
                        <a:rPr sz="1800" b="0">
                          <a:solidFill>
                            <a:srgbClr val="13283C"/>
                          </a:solidFill>
                          <a:latin typeface="Arial"/>
                          <a:ea typeface="Arial"/>
                          <a:cs typeface="Arial"/>
                        </a:rPr>
                        <a:t>Sheet / wire</a:t>
                      </a:r>
                    </a:p>
                  </a:txBody>
                  <a:tcPr>
                    <a:solidFill>
                      <a:srgbClr val="EFF4F7"/>
                    </a:solidFill>
                  </a:tcPr>
                </a:tc>
                <a:tc>
                  <a:txBody>
                    <a:bodyPr/>
                    <a:lstStyle/>
                    <a:p>
                      <a:r>
                        <a:rPr sz="1800" b="0">
                          <a:solidFill>
                            <a:srgbClr val="13283C"/>
                          </a:solidFill>
                          <a:latin typeface="Arial"/>
                          <a:ea typeface="Arial"/>
                          <a:cs typeface="Arial"/>
                        </a:rPr>
                        <a:t>G / W</a:t>
                      </a:r>
                    </a:p>
                  </a:txBody>
                  <a:tcPr>
                    <a:solidFill>
                      <a:srgbClr val="EFF4F7"/>
                    </a:solidFill>
                  </a:tcPr>
                </a:tc>
                <a:tc>
                  <a:txBody>
                    <a:bodyPr/>
                    <a:lstStyle/>
                    <a:p>
                      <a:r>
                        <a:rPr sz="1800" b="0">
                          <a:solidFill>
                            <a:srgbClr val="13283C"/>
                          </a:solidFill>
                          <a:latin typeface="Arial"/>
                          <a:ea typeface="Arial"/>
                          <a:cs typeface="Arial"/>
                        </a:rPr>
                        <a:t>Integration and covariance</a:t>
                      </a:r>
                    </a:p>
                  </a:txBody>
                  <a:tcPr>
                    <a:solidFill>
                      <a:srgbClr val="EFF4F7"/>
                    </a:solidFill>
                  </a:tcPr>
                </a:tc>
                <a:extLst>
                  <a:ext uri="{0D108BD9-81ED-4DB2-BD59-A6C34878D82A}">
                    <a16:rowId xmlns:a16="http://schemas.microsoft.com/office/drawing/2014/main" val="10001"/>
                  </a:ext>
                </a:extLst>
              </a:tr>
              <a:tr h="578304">
                <a:tc>
                  <a:txBody>
                    <a:bodyPr/>
                    <a:lstStyle/>
                    <a:p>
                      <a:r>
                        <a:rPr sz="1800" b="0">
                          <a:solidFill>
                            <a:srgbClr val="13283C"/>
                          </a:solidFill>
                          <a:latin typeface="Arial"/>
                          <a:ea typeface="Arial"/>
                          <a:cs typeface="Arial"/>
                        </a:rPr>
                        <a:t>Conductor</a:t>
                      </a:r>
                    </a:p>
                  </a:txBody>
                  <a:tcPr>
                    <a:solidFill>
                      <a:srgbClr val="FFFFFF"/>
                    </a:solidFill>
                  </a:tcPr>
                </a:tc>
                <a:tc>
                  <a:txBody>
                    <a:bodyPr/>
                    <a:lstStyle/>
                    <a:p>
                      <a:r>
                        <a:rPr sz="1800" b="0">
                          <a:solidFill>
                            <a:srgbClr val="13283C"/>
                          </a:solidFill>
                          <a:latin typeface="Arial"/>
                          <a:ea typeface="Arial"/>
                          <a:cs typeface="Arial"/>
                        </a:rPr>
                        <a:t>E</a:t>
                      </a:r>
                      <a:r>
                        <a:rPr sz="1332" b="0" baseline="-20000">
                          <a:solidFill>
                            <a:srgbClr val="13283C"/>
                          </a:solidFill>
                          <a:latin typeface="Arial"/>
                          <a:ea typeface="Arial"/>
                          <a:cs typeface="Arial"/>
                        </a:rPr>
                        <a:t>2</a:t>
                      </a:r>
                      <a:r>
                        <a:rPr sz="1800" b="0">
                          <a:solidFill>
                            <a:srgbClr val="13283C"/>
                          </a:solidFill>
                          <a:latin typeface="Arial"/>
                          <a:ea typeface="Arial"/>
                          <a:cs typeface="Arial"/>
                        </a:rPr>
                        <a:t> / </a:t>
                      </a:r>
                      <a:r>
                        <a:rPr sz="1800" b="0">
                          <a:solidFill>
                            <a:srgbClr val="13283C"/>
                          </a:solidFill>
                          <a:latin typeface="Arial"/>
                          <a:ea typeface="Arial"/>
                          <a:cs typeface="Arial"/>
                        </a:rPr>
                        <a:t>E</a:t>
                      </a:r>
                      <a:r>
                        <a:rPr sz="1332" b="0" baseline="-20000">
                          <a:solidFill>
                            <a:srgbClr val="13283C"/>
                          </a:solidFill>
                          <a:latin typeface="Arial"/>
                          <a:ea typeface="Arial"/>
                          <a:cs typeface="Arial"/>
                        </a:rPr>
                        <a:t>3</a:t>
                      </a:r>
                    </a:p>
                  </a:txBody>
                  <a:tcPr>
                    <a:solidFill>
                      <a:srgbClr val="FFFFFF"/>
                    </a:solidFill>
                  </a:tcPr>
                </a:tc>
                <a:tc>
                  <a:txBody>
                    <a:bodyPr/>
                    <a:lstStyle/>
                    <a:p>
                      <a:r>
                        <a:rPr sz="1800" b="0">
                          <a:solidFill>
                            <a:srgbClr val="13283C"/>
                          </a:solidFill>
                          <a:latin typeface="Arial"/>
                          <a:ea typeface="Arial"/>
                          <a:cs typeface="Arial"/>
                        </a:rPr>
                        <a:t>Singular integral equation</a:t>
                      </a:r>
                    </a:p>
                  </a:txBody>
                  <a:tcPr>
                    <a:solidFill>
                      <a:srgbClr val="FFFFFF"/>
                    </a:solidFill>
                  </a:tcPr>
                </a:tc>
                <a:extLst>
                  <a:ext uri="{0D108BD9-81ED-4DB2-BD59-A6C34878D82A}">
                    <a16:rowId xmlns:a16="http://schemas.microsoft.com/office/drawing/2014/main" val="10002"/>
                  </a:ext>
                </a:extLst>
              </a:tr>
              <a:tr h="578304">
                <a:tc>
                  <a:txBody>
                    <a:bodyPr/>
                    <a:lstStyle/>
                    <a:p>
                      <a:r>
                        <a:rPr sz="1800" b="0">
                          <a:solidFill>
                            <a:srgbClr val="13283C"/>
                          </a:solidFill>
                          <a:latin typeface="Arial"/>
                          <a:ea typeface="Arial"/>
                          <a:cs typeface="Arial"/>
                        </a:rPr>
                        <a:t>Membrane / duct</a:t>
                      </a:r>
                    </a:p>
                  </a:txBody>
                  <a:tcPr>
                    <a:solidFill>
                      <a:srgbClr val="EFF4F7"/>
                    </a:solidFill>
                  </a:tcPr>
                </a:tc>
                <a:tc>
                  <a:txBody>
                    <a:bodyPr/>
                    <a:lstStyle/>
                    <a:p>
                      <a:r>
                        <a:rPr sz="1800" b="0">
                          <a:solidFill>
                            <a:srgbClr val="13283C"/>
                          </a:solidFill>
                          <a:latin typeface="Arial"/>
                          <a:ea typeface="Arial"/>
                          <a:cs typeface="Arial"/>
                        </a:rPr>
                        <a:t>F</a:t>
                      </a:r>
                      <a:r>
                        <a:rPr sz="1332" b="0" baseline="-20000">
                          <a:solidFill>
                            <a:srgbClr val="13283C"/>
                          </a:solidFill>
                          <a:latin typeface="Arial"/>
                          <a:ea typeface="Arial"/>
                          <a:cs typeface="Arial"/>
                        </a:rPr>
                        <a:t>1</a:t>
                      </a:r>
                    </a:p>
                  </a:txBody>
                  <a:tcPr>
                    <a:solidFill>
                      <a:srgbClr val="EFF4F7"/>
                    </a:solidFill>
                  </a:tcPr>
                </a:tc>
                <a:tc>
                  <a:txBody>
                    <a:bodyPr/>
                    <a:lstStyle/>
                    <a:p>
                      <a:r>
                        <a:rPr sz="1800" b="0">
                          <a:solidFill>
                            <a:srgbClr val="13283C"/>
                          </a:solidFill>
                          <a:latin typeface="Arial"/>
                          <a:ea typeface="Arial"/>
                          <a:cs typeface="Arial"/>
                        </a:rPr>
                        <a:t>Poisson PDE + optimization</a:t>
                      </a:r>
                    </a:p>
                  </a:txBody>
                  <a:tcPr>
                    <a:solidFill>
                      <a:srgbClr val="EFF4F7"/>
                    </a:solidFill>
                  </a:tcPr>
                </a:tc>
                <a:extLst>
                  <a:ext uri="{0D108BD9-81ED-4DB2-BD59-A6C34878D82A}">
                    <a16:rowId xmlns:a16="http://schemas.microsoft.com/office/drawing/2014/main" val="10003"/>
                  </a:ext>
                </a:extLst>
              </a:tr>
              <a:tr h="578304">
                <a:tc>
                  <a:txBody>
                    <a:bodyPr/>
                    <a:lstStyle/>
                    <a:p>
                      <a:r>
                        <a:rPr sz="1800" b="0">
                          <a:solidFill>
                            <a:srgbClr val="13283C"/>
                          </a:solidFill>
                          <a:latin typeface="Arial"/>
                          <a:ea typeface="Arial"/>
                          <a:cs typeface="Arial"/>
                        </a:rPr>
                        <a:t>Quantum states</a:t>
                      </a:r>
                    </a:p>
                  </a:txBody>
                  <a:tcPr>
                    <a:solidFill>
                      <a:srgbClr val="FFFFFF"/>
                    </a:solidFill>
                  </a:tcPr>
                </a:tc>
                <a:tc>
                  <a:txBody>
                    <a:bodyPr/>
                    <a:lstStyle/>
                    <a:p>
                      <a:r>
                        <a:rPr sz="1800" b="0">
                          <a:solidFill>
                            <a:srgbClr val="13283C"/>
                          </a:solidFill>
                          <a:latin typeface="Arial"/>
                          <a:ea typeface="Arial"/>
                          <a:cs typeface="Arial"/>
                        </a:rPr>
                        <a:t>Q</a:t>
                      </a:r>
                      <a:r>
                        <a:rPr sz="1332" b="0" baseline="-20000">
                          <a:solidFill>
                            <a:srgbClr val="13283C"/>
                          </a:solidFill>
                          <a:latin typeface="Arial"/>
                          <a:ea typeface="Arial"/>
                          <a:cs typeface="Arial"/>
                        </a:rPr>
                        <a:t>0</a:t>
                      </a:r>
                      <a:r>
                        <a:rPr sz="1800" b="0">
                          <a:solidFill>
                            <a:srgbClr val="13283C"/>
                          </a:solidFill>
                          <a:latin typeface="Arial"/>
                          <a:ea typeface="Arial"/>
                          <a:cs typeface="Arial"/>
                        </a:rPr>
                        <a:t>…</a:t>
                      </a:r>
                      <a:r>
                        <a:rPr sz="1800" b="0">
                          <a:solidFill>
                            <a:srgbClr val="13283C"/>
                          </a:solidFill>
                          <a:latin typeface="Arial"/>
                          <a:ea typeface="Arial"/>
                          <a:cs typeface="Arial"/>
                        </a:rPr>
                        <a:t>Q</a:t>
                      </a:r>
                      <a:r>
                        <a:rPr sz="1332" b="0" baseline="-20000">
                          <a:solidFill>
                            <a:srgbClr val="13283C"/>
                          </a:solidFill>
                          <a:latin typeface="Arial"/>
                          <a:ea typeface="Arial"/>
                          <a:cs typeface="Arial"/>
                        </a:rPr>
                        <a:t>4</a:t>
                      </a:r>
                    </a:p>
                  </a:txBody>
                  <a:tcPr>
                    <a:solidFill>
                      <a:srgbClr val="FFFFFF"/>
                    </a:solidFill>
                  </a:tcPr>
                </a:tc>
                <a:tc>
                  <a:txBody>
                    <a:bodyPr/>
                    <a:lstStyle/>
                    <a:p>
                      <a:r>
                        <a:rPr sz="1800" b="0">
                          <a:solidFill>
                            <a:srgbClr val="13283C"/>
                          </a:solidFill>
                          <a:latin typeface="Arial"/>
                          <a:ea typeface="Arial"/>
                          <a:cs typeface="Arial"/>
                        </a:rPr>
                        <a:t>Eigenproblem + degeneracies</a:t>
                      </a:r>
                    </a:p>
                  </a:txBody>
                  <a:tcPr>
                    <a:solidFill>
                      <a:srgbClr val="FFFFFF"/>
                    </a:solidFill>
                  </a:tcPr>
                </a:tc>
                <a:extLst>
                  <a:ext uri="{0D108BD9-81ED-4DB2-BD59-A6C34878D82A}">
                    <a16:rowId xmlns:a16="http://schemas.microsoft.com/office/drawing/2014/main" val="10004"/>
                  </a:ext>
                </a:extLst>
              </a:tr>
              <a:tr h="578304">
                <a:tc>
                  <a:txBody>
                    <a:bodyPr/>
                    <a:lstStyle/>
                    <a:p>
                      <a:r>
                        <a:rPr sz="1800" b="0">
                          <a:solidFill>
                            <a:srgbClr val="13283C"/>
                          </a:solidFill>
                          <a:latin typeface="Arial"/>
                          <a:ea typeface="Arial"/>
                          <a:cs typeface="Arial"/>
                        </a:rPr>
                        <a:t>Cooling / removal</a:t>
                      </a:r>
                    </a:p>
                  </a:txBody>
                  <a:tcPr>
                    <a:solidFill>
                      <a:srgbClr val="EFF4F7"/>
                    </a:solidFill>
                  </a:tcPr>
                </a:tc>
                <a:tc>
                  <a:txBody>
                    <a:bodyPr/>
                    <a:lstStyle/>
                    <a:p>
                      <a:r>
                        <a:rPr sz="1800" b="0">
                          <a:solidFill>
                            <a:srgbClr val="13283C"/>
                          </a:solidFill>
                          <a:latin typeface="Arial"/>
                          <a:ea typeface="Arial"/>
                          <a:cs typeface="Arial"/>
                        </a:rPr>
                        <a:t>H(Δ) / Abs(μ)</a:t>
                      </a:r>
                    </a:p>
                  </a:txBody>
                  <a:tcPr>
                    <a:solidFill>
                      <a:srgbClr val="EFF4F7"/>
                    </a:solidFill>
                  </a:tcPr>
                </a:tc>
                <a:tc>
                  <a:txBody>
                    <a:bodyPr/>
                    <a:lstStyle/>
                    <a:p>
                      <a:r>
                        <a:rPr sz="1800" b="0">
                          <a:solidFill>
                            <a:srgbClr val="13283C"/>
                          </a:solidFill>
                          <a:latin typeface="Arial"/>
                          <a:ea typeface="Arial"/>
                          <a:cs typeface="Arial"/>
                        </a:rPr>
                        <a:t>Evolution / reaction PDE</a:t>
                      </a:r>
                    </a:p>
                  </a:txBody>
                  <a:tcPr>
                    <a:solidFill>
                      <a:srgbClr val="EFF4F7"/>
                    </a:solidFill>
                  </a:tcPr>
                </a:tc>
                <a:extLst>
                  <a:ext uri="{0D108BD9-81ED-4DB2-BD59-A6C34878D82A}">
                    <a16:rowId xmlns:a16="http://schemas.microsoft.com/office/drawing/2014/main" val="10005"/>
                  </a:ext>
                </a:extLst>
              </a:tr>
              <a:tr h="578304">
                <a:tc>
                  <a:txBody>
                    <a:bodyPr/>
                    <a:lstStyle/>
                    <a:p>
                      <a:r>
                        <a:rPr sz="1800" b="0">
                          <a:solidFill>
                            <a:srgbClr val="13283C"/>
                          </a:solidFill>
                          <a:latin typeface="Arial"/>
                          <a:ea typeface="Arial"/>
                          <a:cs typeface="Arial"/>
                        </a:rPr>
                        <a:t>Diffraction</a:t>
                      </a:r>
                    </a:p>
                  </a:txBody>
                  <a:tcPr>
                    <a:solidFill>
                      <a:srgbClr val="FFFFFF"/>
                    </a:solidFill>
                  </a:tcPr>
                </a:tc>
                <a:tc>
                  <a:txBody>
                    <a:bodyPr/>
                    <a:lstStyle/>
                    <a:p>
                      <a:r>
                        <a:rPr sz="1800" b="0">
                          <a:solidFill>
                            <a:srgbClr val="13283C"/>
                          </a:solidFill>
                          <a:latin typeface="Arial"/>
                          <a:ea typeface="Arial"/>
                          <a:cs typeface="Arial"/>
                        </a:rPr>
                        <a:t>Dark(F,β)</a:t>
                      </a:r>
                    </a:p>
                  </a:txBody>
                  <a:tcPr>
                    <a:solidFill>
                      <a:srgbClr val="FFFFFF"/>
                    </a:solidFill>
                  </a:tcPr>
                </a:tc>
                <a:tc>
                  <a:txBody>
                    <a:bodyPr/>
                    <a:lstStyle/>
                    <a:p>
                      <a:r>
                        <a:rPr sz="1800" b="0">
                          <a:solidFill>
                            <a:srgbClr val="13283C"/>
                          </a:solidFill>
                          <a:latin typeface="Arial"/>
                          <a:ea typeface="Arial"/>
                          <a:cs typeface="Arial"/>
                        </a:rPr>
                        <a:t>Oscillatory integrals + moments</a:t>
                      </a:r>
                    </a:p>
                  </a:txBody>
                  <a:tcPr>
                    <a:solidFill>
                      <a:srgbClr val="FFFFFF"/>
                    </a:solidFill>
                  </a:tcPr>
                </a:tc>
                <a:extLst>
                  <a:ext uri="{0D108BD9-81ED-4DB2-BD59-A6C34878D82A}">
                    <a16:rowId xmlns:a16="http://schemas.microsoft.com/office/drawing/2014/main" val="10006"/>
                  </a:ext>
                </a:extLst>
              </a:tr>
            </a:tbl>
          </a:graphicData>
        </a:graphic>
      </p:graphicFrame>
      <p:sp>
        <p:nvSpPr>
          <p:cNvPr id="5" name="text">
            <a:extLst>
              <a:ext uri="{FF2B5EF4-FFF2-40B4-BE49-F238E27FC236}">
                <a16:creationId xmlns:a16="http://schemas.microsoft.com/office/drawing/2014/main" id="{DBD3E6AD-45CF-47ED-9B85-86B6AF061041}"/>
              </a:ext>
            </a:extLst>
          </p:cNvPr>
          <p:cNvSpPr>
            <a:spLocks noGrp="1"/>
          </p:cNvSpPr>
          <p:nvPr/>
        </p:nvSpPr>
        <p:spPr>
          <a:xfrm>
            <a:off x="571500" y="6067425"/>
            <a:ext cx="11049000" cy="3238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A mean, an extremum, a balance law or an eigenproblem can select a center.</a:t>
            </a:r>
          </a:p>
        </p:txBody>
      </p:sp>
      <p:sp>
        <p:nvSpPr>
          <p:cNvPr id="6" name="text">
            <a:extLst>
              <a:ext uri="{FF2B5EF4-FFF2-40B4-BE49-F238E27FC236}">
                <a16:creationId xmlns:a16="http://schemas.microsoft.com/office/drawing/2014/main" id="{B62FC31E-B167-471A-90CC-27D213D9B4CF}"/>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7" name="text">
            <a:extLst>
              <a:ext uri="{FF2B5EF4-FFF2-40B4-BE49-F238E27FC236}">
                <a16:creationId xmlns:a16="http://schemas.microsoft.com/office/drawing/2014/main" id="{C2B8724B-6EE5-4CA4-A5F8-9EB34D47E73E}"/>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87</a:t>
            </a:r>
          </a:p>
        </p:txBody>
      </p:sp>
    </p:spTree>
    <p:extLst>
      <p:ext uri="{BB962C8B-B14F-4D97-AF65-F5344CB8AC3E}">
        <p14:creationId xmlns:p14="http://schemas.microsoft.com/office/powerpoint/2010/main" val="1739201234"/>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E3B8F42C-CE11-48E2-AE7C-A35C917B5B9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563A07F1-D24B-4143-92B9-0FA5DB317EAA}"/>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Demonstrations students can reproduce</a:t>
            </a:r>
          </a:p>
        </p:txBody>
      </p:sp>
      <p:sp>
        <p:nvSpPr>
          <p:cNvPr id="3" name="line">
            <a:extLst>
              <a:ext uri="{FF2B5EF4-FFF2-40B4-BE49-F238E27FC236}">
                <a16:creationId xmlns:a16="http://schemas.microsoft.com/office/drawing/2014/main" id="{4B96600D-A0EA-4406-866B-065C43AE5089}"/>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geometry">
            <a:extLst>
              <a:ext uri="{FF2B5EF4-FFF2-40B4-BE49-F238E27FC236}">
                <a16:creationId xmlns:a16="http://schemas.microsoft.com/office/drawing/2014/main" id="{A11FBBBA-C496-4323-8385-626E29355411}"/>
              </a:ext>
            </a:extLst>
          </p:cNvPr>
          <p:cNvSpPr>
            <a:spLocks noGrp="1"/>
          </p:cNvSpPr>
          <p:nvPr/>
        </p:nvSpPr>
        <p:spPr>
          <a:xfrm>
            <a:off x="904875" y="20478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5" name="text">
            <a:extLst>
              <a:ext uri="{FF2B5EF4-FFF2-40B4-BE49-F238E27FC236}">
                <a16:creationId xmlns:a16="http://schemas.microsoft.com/office/drawing/2014/main" id="{59063C49-934B-49EC-96EE-64C4A6A35210}"/>
              </a:ext>
            </a:extLst>
          </p:cNvPr>
          <p:cNvSpPr>
            <a:spLocks noGrp="1"/>
          </p:cNvSpPr>
          <p:nvPr/>
        </p:nvSpPr>
        <p:spPr>
          <a:xfrm>
            <a:off x="1095375" y="21431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1 · Balance and vertex motion</a:t>
            </a:r>
          </a:p>
        </p:txBody>
      </p:sp>
      <p:sp>
        <p:nvSpPr>
          <p:cNvPr id="6" name="line">
            <a:extLst>
              <a:ext uri="{FF2B5EF4-FFF2-40B4-BE49-F238E27FC236}">
                <a16:creationId xmlns:a16="http://schemas.microsoft.com/office/drawing/2014/main" id="{AA40D7B7-7A4F-4262-8C8F-87B71FF3C696}"/>
              </a:ext>
            </a:extLst>
          </p:cNvPr>
          <p:cNvSpPr>
            <a:spLocks noGrp="1"/>
          </p:cNvSpPr>
          <p:nvPr/>
        </p:nvSpPr>
        <p:spPr>
          <a:xfrm>
            <a:off x="3619500" y="30003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7" name="arrow">
            <a:extLst>
              <a:ext uri="{FF2B5EF4-FFF2-40B4-BE49-F238E27FC236}">
                <a16:creationId xmlns:a16="http://schemas.microsoft.com/office/drawing/2014/main" id="{17B7E91A-9DBA-403B-9B37-51AACC4CFF80}"/>
              </a:ext>
            </a:extLst>
          </p:cNvPr>
          <p:cNvSpPr>
            <a:spLocks noGrp="1"/>
          </p:cNvSpPr>
          <p:nvPr/>
        </p:nvSpPr>
        <p:spPr>
          <a:xfrm>
            <a:off x="3570508" y="30852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8" name="geometry">
            <a:extLst>
              <a:ext uri="{FF2B5EF4-FFF2-40B4-BE49-F238E27FC236}">
                <a16:creationId xmlns:a16="http://schemas.microsoft.com/office/drawing/2014/main" id="{ACD249FE-6F34-479A-93A2-BDA20E828D8F}"/>
              </a:ext>
            </a:extLst>
          </p:cNvPr>
          <p:cNvSpPr>
            <a:spLocks noGrp="1"/>
          </p:cNvSpPr>
          <p:nvPr/>
        </p:nvSpPr>
        <p:spPr>
          <a:xfrm>
            <a:off x="904875" y="33051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9" name="text">
            <a:extLst>
              <a:ext uri="{FF2B5EF4-FFF2-40B4-BE49-F238E27FC236}">
                <a16:creationId xmlns:a16="http://schemas.microsoft.com/office/drawing/2014/main" id="{199D88B9-7F89-45C1-9BEF-2692EE0DC64F}"/>
              </a:ext>
            </a:extLst>
          </p:cNvPr>
          <p:cNvSpPr>
            <a:spLocks noGrp="1"/>
          </p:cNvSpPr>
          <p:nvPr/>
        </p:nvSpPr>
        <p:spPr>
          <a:xfrm>
            <a:off x="1095375" y="34004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2 · Cooling and coherent diffraction</a:t>
            </a:r>
          </a:p>
        </p:txBody>
      </p:sp>
      <p:sp>
        <p:nvSpPr>
          <p:cNvPr id="10" name="line">
            <a:extLst>
              <a:ext uri="{FF2B5EF4-FFF2-40B4-BE49-F238E27FC236}">
                <a16:creationId xmlns:a16="http://schemas.microsoft.com/office/drawing/2014/main" id="{748C7979-5CE1-4479-A612-A542C2A41F37}"/>
              </a:ext>
            </a:extLst>
          </p:cNvPr>
          <p:cNvSpPr>
            <a:spLocks noGrp="1"/>
          </p:cNvSpPr>
          <p:nvPr/>
        </p:nvSpPr>
        <p:spPr>
          <a:xfrm>
            <a:off x="3619500" y="4257675"/>
            <a:ext cx="4763" cy="219075"/>
          </a:xfrm>
          <a:custGeom>
            <a:avLst/>
            <a:gdLst/>
            <a:ahLst/>
            <a:cxnLst/>
            <a:rect l="0" t="0" r="0" b="0"/>
            <a:pathLst>
              <a:path w="4763" h="219075">
                <a:moveTo>
                  <a:pt x="0" y="0"/>
                </a:moveTo>
                <a:lnTo>
                  <a:pt x="0" y="219075"/>
                </a:lnTo>
              </a:path>
            </a:pathLst>
          </a:custGeom>
          <a:noFill/>
          <a:ln w="28575">
            <a:solidFill>
              <a:srgbClr val="52677B"/>
            </a:solidFill>
          </a:ln>
        </p:spPr>
        <p:txBody>
          <a:bodyPr/>
          <a:lstStyle/>
          <a:p>
            <a:endParaRPr lang="en-US"/>
          </a:p>
        </p:txBody>
      </p:sp>
      <p:sp>
        <p:nvSpPr>
          <p:cNvPr id="11" name="arrow">
            <a:extLst>
              <a:ext uri="{FF2B5EF4-FFF2-40B4-BE49-F238E27FC236}">
                <a16:creationId xmlns:a16="http://schemas.microsoft.com/office/drawing/2014/main" id="{7BF4285B-3847-49E5-A8B5-7EA0A5FD9A8C}"/>
              </a:ext>
            </a:extLst>
          </p:cNvPr>
          <p:cNvSpPr>
            <a:spLocks noGrp="1"/>
          </p:cNvSpPr>
          <p:nvPr/>
        </p:nvSpPr>
        <p:spPr>
          <a:xfrm>
            <a:off x="3570508" y="4342537"/>
            <a:ext cx="97983" cy="134213"/>
          </a:xfrm>
          <a:custGeom>
            <a:avLst/>
            <a:gdLst/>
            <a:ahLst/>
            <a:cxnLst/>
            <a:rect l="0" t="0" r="0" b="0"/>
            <a:pathLst>
              <a:path w="97983" h="134213">
                <a:moveTo>
                  <a:pt x="0" y="0"/>
                </a:moveTo>
                <a:lnTo>
                  <a:pt x="48992" y="134213"/>
                </a:lnTo>
                <a:lnTo>
                  <a:pt x="97983" y="0"/>
                </a:lnTo>
              </a:path>
            </a:pathLst>
          </a:custGeom>
          <a:noFill/>
          <a:ln w="28575">
            <a:solidFill>
              <a:srgbClr val="52677B"/>
            </a:solidFill>
          </a:ln>
        </p:spPr>
        <p:txBody>
          <a:bodyPr/>
          <a:lstStyle/>
          <a:p>
            <a:endParaRPr lang="en-US"/>
          </a:p>
        </p:txBody>
      </p:sp>
      <p:sp>
        <p:nvSpPr>
          <p:cNvPr id="12" name="geometry">
            <a:extLst>
              <a:ext uri="{FF2B5EF4-FFF2-40B4-BE49-F238E27FC236}">
                <a16:creationId xmlns:a16="http://schemas.microsoft.com/office/drawing/2014/main" id="{61EAE44E-E07A-4711-84BF-451BF4022FE8}"/>
              </a:ext>
            </a:extLst>
          </p:cNvPr>
          <p:cNvSpPr>
            <a:spLocks noGrp="1"/>
          </p:cNvSpPr>
          <p:nvPr/>
        </p:nvSpPr>
        <p:spPr>
          <a:xfrm>
            <a:off x="904875" y="4562475"/>
            <a:ext cx="5429250" cy="914400"/>
          </a:xfrm>
          <a:custGeom>
            <a:avLst/>
            <a:gdLst/>
            <a:ahLst/>
            <a:cxnLst/>
            <a:rect l="0" t="0" r="0" b="0"/>
            <a:pathLst>
              <a:path w="5429250" h="914400">
                <a:moveTo>
                  <a:pt x="0" y="0"/>
                </a:moveTo>
                <a:lnTo>
                  <a:pt x="5429250" y="0"/>
                </a:lnTo>
                <a:lnTo>
                  <a:pt x="5429250" y="914400"/>
                </a:lnTo>
                <a:lnTo>
                  <a:pt x="0" y="914400"/>
                </a:lnTo>
                <a:close/>
              </a:path>
            </a:pathLst>
          </a:custGeom>
          <a:solidFill>
            <a:srgbClr val="E6F3F1"/>
          </a:solidFill>
          <a:ln w="0">
            <a:noFill/>
          </a:ln>
        </p:spPr>
        <p:txBody>
          <a:bodyPr/>
          <a:lstStyle/>
          <a:p>
            <a:endParaRPr lang="en-US"/>
          </a:p>
        </p:txBody>
      </p:sp>
      <p:sp>
        <p:nvSpPr>
          <p:cNvPr id="13" name="text">
            <a:extLst>
              <a:ext uri="{FF2B5EF4-FFF2-40B4-BE49-F238E27FC236}">
                <a16:creationId xmlns:a16="http://schemas.microsoft.com/office/drawing/2014/main" id="{5DC6B530-A27D-4F93-94F4-46EC1F31965E}"/>
              </a:ext>
            </a:extLst>
          </p:cNvPr>
          <p:cNvSpPr>
            <a:spLocks noGrp="1"/>
          </p:cNvSpPr>
          <p:nvPr/>
        </p:nvSpPr>
        <p:spPr>
          <a:xfrm>
            <a:off x="1095375" y="4657725"/>
            <a:ext cx="5048250" cy="7239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3 · Billiards and quantum means</a:t>
            </a:r>
          </a:p>
        </p:txBody>
      </p:sp>
      <p:sp>
        <p:nvSpPr>
          <p:cNvPr id="14" name="visible explanation">
            <a:extLst>
              <a:ext uri="{FF2B5EF4-FFF2-40B4-BE49-F238E27FC236}">
                <a16:creationId xmlns:a16="http://schemas.microsoft.com/office/drawing/2014/main" id="{C4F50FDB-977D-4F19-9766-D513F1A1D4B9}"/>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Balance a lamina. Map a field. Solve one PDE. Compare two means.</a:t>
            </a:r>
          </a:p>
        </p:txBody>
      </p:sp>
      <p:sp>
        <p:nvSpPr>
          <p:cNvPr id="15" name="student question">
            <a:extLst>
              <a:ext uri="{FF2B5EF4-FFF2-40B4-BE49-F238E27FC236}">
                <a16:creationId xmlns:a16="http://schemas.microsoft.com/office/drawing/2014/main" id="{9B82A0F5-BC0C-436F-93B7-B7611E29F11E}"/>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should a project report include besides a plotted point?</a:t>
            </a:r>
          </a:p>
        </p:txBody>
      </p:sp>
      <p:sp>
        <p:nvSpPr>
          <p:cNvPr id="16" name="text">
            <a:extLst>
              <a:ext uri="{FF2B5EF4-FFF2-40B4-BE49-F238E27FC236}">
                <a16:creationId xmlns:a16="http://schemas.microsoft.com/office/drawing/2014/main" id="{068C5604-D3CC-488C-B802-4D33D5A18EDF}"/>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7" name="text">
            <a:extLst>
              <a:ext uri="{FF2B5EF4-FFF2-40B4-BE49-F238E27FC236}">
                <a16:creationId xmlns:a16="http://schemas.microsoft.com/office/drawing/2014/main" id="{0BACFC5E-41F4-4F4E-9B96-BED30C89E17D}"/>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88</a:t>
            </a:r>
          </a:p>
        </p:txBody>
      </p:sp>
    </p:spTree>
    <p:extLst>
      <p:ext uri="{BB962C8B-B14F-4D97-AF65-F5344CB8AC3E}">
        <p14:creationId xmlns:p14="http://schemas.microsoft.com/office/powerpoint/2010/main" val="1856815305"/>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DECA5541-0178-48A2-92A0-DB2967204E5E}"/>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C90D6C6F-98D6-445B-ACE1-8CE116DE40EE}"/>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Attractivity after the new investigation</a:t>
            </a:r>
          </a:p>
        </p:txBody>
      </p:sp>
      <p:sp>
        <p:nvSpPr>
          <p:cNvPr id="3" name="line">
            <a:extLst>
              <a:ext uri="{FF2B5EF4-FFF2-40B4-BE49-F238E27FC236}">
                <a16:creationId xmlns:a16="http://schemas.microsoft.com/office/drawing/2014/main" id="{79199E9B-ABE0-4969-B990-2266CE251AFD}"/>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1" name="Table 10"/>
          <p:cNvGraphicFramePr/>
          <p:nvPr/>
        </p:nvGraphicFramePr>
        <p:xfrm>
          <a:off x="571500" y="1866900"/>
          <a:ext cx="10953750" cy="4048128"/>
        </p:xfrm>
        <a:graphic>
          <a:graphicData uri="http://schemas.openxmlformats.org/drawingml/2006/table">
            <a:tbl>
              <a:tblPr/>
              <a:tblGrid>
                <a:gridCol w="2381250">
                  <a:extLst>
                    <a:ext uri="{9D8B030D-6E8A-4147-A177-3AD203B41FA5}">
                      <a16:colId xmlns:a16="http://schemas.microsoft.com/office/drawing/2014/main" val="20000"/>
                    </a:ext>
                  </a:extLst>
                </a:gridCol>
                <a:gridCol w="4381500">
                  <a:extLst>
                    <a:ext uri="{9D8B030D-6E8A-4147-A177-3AD203B41FA5}">
                      <a16:colId xmlns:a16="http://schemas.microsoft.com/office/drawing/2014/main" val="20001"/>
                    </a:ext>
                  </a:extLst>
                </a:gridCol>
                <a:gridCol w="4191000">
                  <a:extLst>
                    <a:ext uri="{9D8B030D-6E8A-4147-A177-3AD203B41FA5}">
                      <a16:colId xmlns:a16="http://schemas.microsoft.com/office/drawing/2014/main" val="20002"/>
                    </a:ext>
                  </a:extLst>
                </a:gridCol>
              </a:tblGrid>
              <a:tr h="674688">
                <a:tc>
                  <a:txBody>
                    <a:bodyPr/>
                    <a:lstStyle/>
                    <a:p>
                      <a:r>
                        <a:rPr sz="1800" b="1">
                          <a:solidFill>
                            <a:srgbClr val="FFFFFF"/>
                          </a:solidFill>
                          <a:latin typeface="Arial"/>
                          <a:ea typeface="Arial"/>
                          <a:cs typeface="Arial"/>
                        </a:rPr>
                        <a:t>Center / family</a:t>
                      </a:r>
                    </a:p>
                  </a:txBody>
                  <a:tcPr>
                    <a:solidFill>
                      <a:srgbClr val="13283C"/>
                    </a:solidFill>
                  </a:tcPr>
                </a:tc>
                <a:tc>
                  <a:txBody>
                    <a:bodyPr/>
                    <a:lstStyle/>
                    <a:p>
                      <a:r>
                        <a:rPr sz="1800" b="1">
                          <a:solidFill>
                            <a:srgbClr val="FFFFFF"/>
                          </a:solidFill>
                          <a:latin typeface="Arial"/>
                          <a:ea typeface="Arial"/>
                          <a:cs typeface="Arial"/>
                        </a:rPr>
                        <a:t>Conclusion</a:t>
                      </a:r>
                    </a:p>
                  </a:txBody>
                  <a:tcPr>
                    <a:solidFill>
                      <a:srgbClr val="13283C"/>
                    </a:solidFill>
                  </a:tcPr>
                </a:tc>
                <a:tc>
                  <a:txBody>
                    <a:bodyPr/>
                    <a:lstStyle/>
                    <a:p>
                      <a:r>
                        <a:rPr sz="1800" b="1">
                          <a:solidFill>
                            <a:srgbClr val="FFFFFF"/>
                          </a:solidFill>
                          <a:latin typeface="Arial"/>
                          <a:ea typeface="Arial"/>
                          <a:cs typeface="Arial"/>
                        </a:rPr>
                        <a:t>Limit of the statement</a:t>
                      </a:r>
                    </a:p>
                  </a:txBody>
                  <a:tcPr>
                    <a:solidFill>
                      <a:srgbClr val="13283C"/>
                    </a:solidFill>
                  </a:tcPr>
                </a:tc>
                <a:extLst>
                  <a:ext uri="{0D108BD9-81ED-4DB2-BD59-A6C34878D82A}">
                    <a16:rowId xmlns:a16="http://schemas.microsoft.com/office/drawing/2014/main" val="10000"/>
                  </a:ext>
                </a:extLst>
              </a:tr>
              <a:tr h="674688">
                <a:tc>
                  <a:txBody>
                    <a:bodyPr/>
                    <a:lstStyle/>
                    <a:p>
                      <a:r>
                        <a:rPr sz="1800" b="0">
                          <a:solidFill>
                            <a:srgbClr val="13283C"/>
                          </a:solidFill>
                          <a:latin typeface="Arial"/>
                          <a:ea typeface="Arial"/>
                          <a:cs typeface="Arial"/>
                        </a:rPr>
                        <a:t>E</a:t>
                      </a:r>
                      <a:r>
                        <a:rPr sz="1332" b="0" baseline="-20000">
                          <a:solidFill>
                            <a:srgbClr val="13283C"/>
                          </a:solidFill>
                          <a:latin typeface="Arial"/>
                          <a:ea typeface="Arial"/>
                          <a:cs typeface="Arial"/>
                        </a:rPr>
                        <a:t>0</a:t>
                      </a:r>
                    </a:p>
                  </a:txBody>
                  <a:tcPr>
                    <a:solidFill>
                      <a:srgbClr val="EFF4F7"/>
                    </a:solidFill>
                  </a:tcPr>
                </a:tc>
                <a:tc>
                  <a:txBody>
                    <a:bodyPr/>
                    <a:lstStyle/>
                    <a:p>
                      <a:r>
                        <a:rPr sz="1800" b="0">
                          <a:solidFill>
                            <a:srgbClr val="13283C"/>
                          </a:solidFill>
                          <a:latin typeface="Arial"/>
                          <a:ea typeface="Arial"/>
                          <a:cs typeface="Arial"/>
                        </a:rPr>
                        <a:t>Certified nonattractive</a:t>
                      </a:r>
                    </a:p>
                  </a:txBody>
                  <a:tcPr>
                    <a:solidFill>
                      <a:srgbClr val="EFF4F7"/>
                    </a:solidFill>
                  </a:tcPr>
                </a:tc>
                <a:tc>
                  <a:txBody>
                    <a:bodyPr/>
                    <a:lstStyle/>
                    <a:p>
                      <a:r>
                        <a:rPr sz="1800" b="0">
                          <a:solidFill>
                            <a:srgbClr val="13283C"/>
                          </a:solidFill>
                          <a:latin typeface="Arial"/>
                          <a:ea typeface="Arial"/>
                          <a:cs typeface="Arial"/>
                        </a:rPr>
                        <a:t>Very thin counterexample</a:t>
                      </a:r>
                    </a:p>
                  </a:txBody>
                  <a:tcPr>
                    <a:solidFill>
                      <a:srgbClr val="EFF4F7"/>
                    </a:solidFill>
                  </a:tcPr>
                </a:tc>
                <a:extLst>
                  <a:ext uri="{0D108BD9-81ED-4DB2-BD59-A6C34878D82A}">
                    <a16:rowId xmlns:a16="http://schemas.microsoft.com/office/drawing/2014/main" val="10001"/>
                  </a:ext>
                </a:extLst>
              </a:tr>
              <a:tr h="674688">
                <a:tc>
                  <a:txBody>
                    <a:bodyPr/>
                    <a:lstStyle/>
                    <a:p>
                      <a:r>
                        <a:rPr sz="1800" b="0">
                          <a:solidFill>
                            <a:srgbClr val="13283C"/>
                          </a:solidFill>
                          <a:latin typeface="Arial"/>
                          <a:ea typeface="Arial"/>
                          <a:cs typeface="Arial"/>
                        </a:rPr>
                        <a:t>Abs(μ), μ</a:t>
                      </a:r>
                    </a:p>
                    <a:p>
                      <a:r>
                        <a:rPr sz="1800" b="0">
                          <a:solidFill>
                            <a:srgbClr val="13283C"/>
                          </a:solidFill>
                          <a:latin typeface="Arial"/>
                          <a:ea typeface="Arial"/>
                          <a:cs typeface="Arial"/>
                        </a:rPr>
                        <a:t>sufficiently large</a:t>
                      </a:r>
                    </a:p>
                  </a:txBody>
                  <a:tcPr>
                    <a:solidFill>
                      <a:srgbClr val="FFFFFF"/>
                    </a:solidFill>
                  </a:tcPr>
                </a:tc>
                <a:tc>
                  <a:txBody>
                    <a:bodyPr/>
                    <a:lstStyle/>
                    <a:p>
                      <a:r>
                        <a:rPr sz="1800" b="0">
                          <a:solidFill>
                            <a:srgbClr val="13283C"/>
                          </a:solidFill>
                          <a:latin typeface="Arial"/>
                          <a:ea typeface="Arial"/>
                          <a:cs typeface="Arial"/>
                        </a:rPr>
                        <a:t>Analytical failure</a:t>
                      </a:r>
                    </a:p>
                  </a:txBody>
                  <a:tcPr>
                    <a:solidFill>
                      <a:srgbClr val="FFFFFF"/>
                    </a:solidFill>
                  </a:tcPr>
                </a:tc>
                <a:tc>
                  <a:txBody>
                    <a:bodyPr/>
                    <a:lstStyle/>
                    <a:p>
                      <a:r>
                        <a:rPr sz="1800" b="0">
                          <a:solidFill>
                            <a:srgbClr val="13283C"/>
                          </a:solidFill>
                          <a:latin typeface="Arial"/>
                          <a:ea typeface="Arial"/>
                          <a:cs typeface="Arial"/>
                        </a:rPr>
                        <a:t>No explicit threshold</a:t>
                      </a:r>
                    </a:p>
                  </a:txBody>
                  <a:tcPr>
                    <a:solidFill>
                      <a:srgbClr val="FFFFFF"/>
                    </a:solidFill>
                  </a:tcPr>
                </a:tc>
                <a:extLst>
                  <a:ext uri="{0D108BD9-81ED-4DB2-BD59-A6C34878D82A}">
                    <a16:rowId xmlns:a16="http://schemas.microsoft.com/office/drawing/2014/main" val="10002"/>
                  </a:ext>
                </a:extLst>
              </a:tr>
              <a:tr h="674688">
                <a:tc>
                  <a:txBody>
                    <a:bodyPr/>
                    <a:lstStyle/>
                    <a:p>
                      <a:r>
                        <a:rPr sz="1800" b="0">
                          <a:solidFill>
                            <a:srgbClr val="13283C"/>
                          </a:solidFill>
                          <a:latin typeface="Arial"/>
                          <a:ea typeface="Arial"/>
                          <a:cs typeface="Arial"/>
                        </a:rPr>
                        <a:t>Abs(10000)</a:t>
                      </a:r>
                    </a:p>
                  </a:txBody>
                  <a:tcPr>
                    <a:solidFill>
                      <a:srgbClr val="EFF4F7"/>
                    </a:solidFill>
                  </a:tcPr>
                </a:tc>
                <a:tc>
                  <a:txBody>
                    <a:bodyPr/>
                    <a:lstStyle/>
                    <a:p>
                      <a:r>
                        <a:rPr sz="1800" b="0">
                          <a:solidFill>
                            <a:srgbClr val="13283C"/>
                          </a:solidFill>
                          <a:latin typeface="Arial"/>
                          <a:ea typeface="Arial"/>
                          <a:cs typeface="Arial"/>
                        </a:rPr>
                        <a:t>Independent numerical failure</a:t>
                      </a:r>
                    </a:p>
                  </a:txBody>
                  <a:tcPr>
                    <a:solidFill>
                      <a:srgbClr val="EFF4F7"/>
                    </a:solidFill>
                  </a:tcPr>
                </a:tc>
                <a:tc>
                  <a:txBody>
                    <a:bodyPr/>
                    <a:lstStyle/>
                    <a:p>
                      <a:r>
                        <a:rPr sz="1800" b="0">
                          <a:solidFill>
                            <a:srgbClr val="13283C"/>
                          </a:solidFill>
                          <a:latin typeface="Arial"/>
                          <a:ea typeface="Arial"/>
                          <a:cs typeface="Arial"/>
                        </a:rPr>
                        <a:t>Not an interval certificate</a:t>
                      </a:r>
                    </a:p>
                  </a:txBody>
                  <a:tcPr>
                    <a:solidFill>
                      <a:srgbClr val="EFF4F7"/>
                    </a:solidFill>
                  </a:tcPr>
                </a:tc>
                <a:extLst>
                  <a:ext uri="{0D108BD9-81ED-4DB2-BD59-A6C34878D82A}">
                    <a16:rowId xmlns:a16="http://schemas.microsoft.com/office/drawing/2014/main" val="10003"/>
                  </a:ext>
                </a:extLst>
              </a:tr>
              <a:tr h="674688">
                <a:tc>
                  <a:txBody>
                    <a:bodyPr/>
                    <a:lstStyle/>
                    <a:p>
                      <a:r>
                        <a:rPr sz="1800" b="0">
                          <a:solidFill>
                            <a:srgbClr val="13283C"/>
                          </a:solidFill>
                          <a:latin typeface="Arial"/>
                          <a:ea typeface="Arial"/>
                          <a:cs typeface="Arial"/>
                        </a:rPr>
                        <a:t>Solid(η), η</a:t>
                      </a:r>
                    </a:p>
                    <a:p>
                      <a:r>
                        <a:rPr sz="1800" b="0">
                          <a:solidFill>
                            <a:srgbClr val="13283C"/>
                          </a:solidFill>
                          <a:latin typeface="Arial"/>
                          <a:ea typeface="Arial"/>
                          <a:cs typeface="Arial"/>
                        </a:rPr>
                        <a:t>sufficiently small</a:t>
                      </a:r>
                    </a:p>
                  </a:txBody>
                  <a:tcPr>
                    <a:solidFill>
                      <a:srgbClr val="FFFFFF"/>
                    </a:solidFill>
                  </a:tcPr>
                </a:tc>
                <a:tc>
                  <a:txBody>
                    <a:bodyPr/>
                    <a:lstStyle/>
                    <a:p>
                      <a:r>
                        <a:rPr sz="1800" b="0">
                          <a:solidFill>
                            <a:srgbClr val="13283C"/>
                          </a:solidFill>
                          <a:latin typeface="Arial"/>
                          <a:ea typeface="Arial"/>
                          <a:cs typeface="Arial"/>
                        </a:rPr>
                        <a:t>Analytical failure via </a:t>
                      </a:r>
                      <a:r>
                        <a:rPr sz="1800" b="0">
                          <a:solidFill>
                            <a:srgbClr val="13283C"/>
                          </a:solidFill>
                          <a:latin typeface="Arial"/>
                          <a:ea typeface="Arial"/>
                          <a:cs typeface="Arial"/>
                        </a:rPr>
                        <a:t>M</a:t>
                      </a:r>
                      <a:r>
                        <a:rPr sz="1332" b="0" baseline="-20000">
                          <a:solidFill>
                            <a:srgbClr val="13283C"/>
                          </a:solidFill>
                          <a:latin typeface="Arial"/>
                          <a:ea typeface="Arial"/>
                          <a:cs typeface="Arial"/>
                        </a:rPr>
                        <a:t>1</a:t>
                      </a:r>
                    </a:p>
                  </a:txBody>
                  <a:tcPr>
                    <a:solidFill>
                      <a:srgbClr val="FFFFFF"/>
                    </a:solidFill>
                  </a:tcPr>
                </a:tc>
                <a:tc>
                  <a:txBody>
                    <a:bodyPr/>
                    <a:lstStyle/>
                    <a:p>
                      <a:r>
                        <a:rPr sz="1800" b="0">
                          <a:solidFill>
                            <a:srgbClr val="13283C"/>
                          </a:solidFill>
                          <a:latin typeface="Arial"/>
                          <a:ea typeface="Arial"/>
                          <a:cs typeface="Arial"/>
                        </a:rPr>
                        <a:t>Moderate η separately open</a:t>
                      </a:r>
                    </a:p>
                  </a:txBody>
                  <a:tcPr>
                    <a:solidFill>
                      <a:srgbClr val="FFFFFF"/>
                    </a:solidFill>
                  </a:tcPr>
                </a:tc>
                <a:extLst>
                  <a:ext uri="{0D108BD9-81ED-4DB2-BD59-A6C34878D82A}">
                    <a16:rowId xmlns:a16="http://schemas.microsoft.com/office/drawing/2014/main" val="10004"/>
                  </a:ext>
                </a:extLst>
              </a:tr>
              <a:tr h="674688">
                <a:tc>
                  <a:txBody>
                    <a:bodyPr/>
                    <a:lstStyle/>
                    <a:p>
                      <a:r>
                        <a:rPr sz="1800" b="0">
                          <a:solidFill>
                            <a:srgbClr val="13283C"/>
                          </a:solidFill>
                          <a:latin typeface="Arial"/>
                          <a:ea typeface="Arial"/>
                          <a:cs typeface="Arial"/>
                        </a:rPr>
                        <a:t>M</a:t>
                      </a:r>
                      <a:r>
                        <a:rPr sz="1332" b="0" baseline="-20000">
                          <a:solidFill>
                            <a:srgbClr val="13283C"/>
                          </a:solidFill>
                          <a:latin typeface="Arial"/>
                          <a:ea typeface="Arial"/>
                          <a:cs typeface="Arial"/>
                        </a:rPr>
                        <a:t>6</a:t>
                      </a:r>
                    </a:p>
                  </a:txBody>
                  <a:tcPr>
                    <a:solidFill>
                      <a:srgbClr val="EFF4F7"/>
                    </a:solidFill>
                  </a:tcPr>
                </a:tc>
                <a:tc>
                  <a:txBody>
                    <a:bodyPr/>
                    <a:lstStyle/>
                    <a:p>
                      <a:r>
                        <a:rPr sz="1800" b="0">
                          <a:solidFill>
                            <a:srgbClr val="13283C"/>
                          </a:solidFill>
                          <a:latin typeface="Arial"/>
                          <a:ea typeface="Arial"/>
                          <a:cs typeface="Arial"/>
                        </a:rPr>
                        <a:t>Plausibly attractive</a:t>
                      </a:r>
                    </a:p>
                  </a:txBody>
                  <a:tcPr>
                    <a:solidFill>
                      <a:srgbClr val="EFF4F7"/>
                    </a:solidFill>
                  </a:tcPr>
                </a:tc>
                <a:tc>
                  <a:txBody>
                    <a:bodyPr/>
                    <a:lstStyle/>
                    <a:p>
                      <a:r>
                        <a:rPr sz="1800" b="0">
                          <a:solidFill>
                            <a:srgbClr val="13283C"/>
                          </a:solidFill>
                          <a:latin typeface="Arial"/>
                          <a:ea typeface="Arial"/>
                          <a:cs typeface="Arial"/>
                        </a:rPr>
                        <a:t>Conjecture remains open</a:t>
                      </a:r>
                    </a:p>
                  </a:txBody>
                  <a:tcPr>
                    <a:solidFill>
                      <a:srgbClr val="EFF4F7"/>
                    </a:solidFill>
                  </a:tcPr>
                </a:tc>
                <a:extLst>
                  <a:ext uri="{0D108BD9-81ED-4DB2-BD59-A6C34878D82A}">
                    <a16:rowId xmlns:a16="http://schemas.microsoft.com/office/drawing/2014/main" val="10005"/>
                  </a:ext>
                </a:extLst>
              </a:tr>
            </a:tbl>
          </a:graphicData>
        </a:graphic>
      </p:graphicFrame>
      <p:sp>
        <p:nvSpPr>
          <p:cNvPr id="5" name="text">
            <a:extLst>
              <a:ext uri="{FF2B5EF4-FFF2-40B4-BE49-F238E27FC236}">
                <a16:creationId xmlns:a16="http://schemas.microsoft.com/office/drawing/2014/main" id="{7660AC44-8BED-4FCD-ABA9-FB175419A2B8}"/>
              </a:ext>
            </a:extLst>
          </p:cNvPr>
          <p:cNvSpPr>
            <a:spLocks noGrp="1"/>
          </p:cNvSpPr>
          <p:nvPr/>
        </p:nvSpPr>
        <p:spPr>
          <a:xfrm>
            <a:off x="571500" y="6067425"/>
            <a:ext cx="11049000" cy="3238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E</a:t>
            </a:r>
            <a:r>
              <a:rPr sz="1221" b="0" baseline="-20000">
                <a:solidFill>
                  <a:srgbClr val="52677B"/>
                </a:solidFill>
                <a:latin typeface="Arial"/>
                <a:ea typeface="Arial"/>
                <a:cs typeface="Arial"/>
              </a:rPr>
              <a:t>0</a:t>
            </a:r>
            <a:r>
              <a:rPr sz="1650" b="0">
                <a:solidFill>
                  <a:srgbClr val="52677B"/>
                </a:solidFill>
                <a:latin typeface="Arial"/>
                <a:ea typeface="Arial"/>
                <a:cs typeface="Arial"/>
              </a:rPr>
              <a:t> is certified nonattractive. Large-removal and small-height families have analytical failures.</a:t>
            </a:r>
          </a:p>
        </p:txBody>
      </p:sp>
      <p:sp>
        <p:nvSpPr>
          <p:cNvPr id="6" name="text">
            <a:extLst>
              <a:ext uri="{FF2B5EF4-FFF2-40B4-BE49-F238E27FC236}">
                <a16:creationId xmlns:a16="http://schemas.microsoft.com/office/drawing/2014/main" id="{478B0609-3EA0-4309-8068-7975DC293225}"/>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7" name="text">
            <a:extLst>
              <a:ext uri="{FF2B5EF4-FFF2-40B4-BE49-F238E27FC236}">
                <a16:creationId xmlns:a16="http://schemas.microsoft.com/office/drawing/2014/main" id="{2CF5C415-4399-460D-A4F8-A288D6899D4F}"/>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89</a:t>
            </a:r>
          </a:p>
        </p:txBody>
      </p:sp>
    </p:spTree>
    <p:extLst>
      <p:ext uri="{BB962C8B-B14F-4D97-AF65-F5344CB8AC3E}">
        <p14:creationId xmlns:p14="http://schemas.microsoft.com/office/powerpoint/2010/main" val="1029945704"/>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 name="text">
            <a:extLst>
              <a:ext uri="{FF2B5EF4-FFF2-40B4-BE49-F238E27FC236}">
                <a16:creationId xmlns:a16="http://schemas.microsoft.com/office/drawing/2014/main" id="{56D58A42-7135-41C0-BA79-943928AB0197}"/>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LECTURE 6 / 6    ·    LIGHT, IMAGING AND RESEARCH CONCLUSIONS</a:t>
            </a:r>
          </a:p>
        </p:txBody>
      </p:sp>
      <p:sp>
        <p:nvSpPr>
          <p:cNvPr id="2" name="slide title">
            <a:extLst>
              <a:ext uri="{FF2B5EF4-FFF2-40B4-BE49-F238E27FC236}">
                <a16:creationId xmlns:a16="http://schemas.microsoft.com/office/drawing/2014/main" id="{CD8A718D-23A1-49CD-A53C-4E09200EE8A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 physical atlas of triangle geometry</a:t>
            </a:r>
          </a:p>
        </p:txBody>
      </p:sp>
      <p:sp>
        <p:nvSpPr>
          <p:cNvPr id="3" name="line">
            <a:extLst>
              <a:ext uri="{FF2B5EF4-FFF2-40B4-BE49-F238E27FC236}">
                <a16:creationId xmlns:a16="http://schemas.microsoft.com/office/drawing/2014/main" id="{61F8580B-C50A-43C4-8925-7490BD585483}"/>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D7D05EE2-F27C-4C4E-B0F8-38C3CD0DA9A6}"/>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EA7E6D1A-8AFD-4CAE-85B3-181C7112C1F1}"/>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5075E8F7-165E-448E-87EB-76DFB1C1A15D}"/>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BE565519-E1E3-443E-99FC-CDF56E20B96F}"/>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X1">
            <a:extLst>
              <a:ext uri="{FF2B5EF4-FFF2-40B4-BE49-F238E27FC236}">
                <a16:creationId xmlns:a16="http://schemas.microsoft.com/office/drawing/2014/main" id="{56F3E86A-7544-4E03-B02F-DF5400EE39FD}"/>
              </a:ext>
            </a:extLst>
          </p:cNvPr>
          <p:cNvSpPr>
            <a:spLocks noGrp="1"/>
          </p:cNvSpPr>
          <p:nvPr/>
        </p:nvSpPr>
        <p:spPr>
          <a:xfrm>
            <a:off x="2344738" y="4511675"/>
            <a:ext cx="152400" cy="152400"/>
          </a:xfrm>
          <a:prstGeom prst="ellipse">
            <a:avLst/>
          </a:prstGeom>
          <a:solidFill>
            <a:srgbClr val="D74E72"/>
          </a:solidFill>
          <a:ln w="19050">
            <a:solidFill>
              <a:srgbClr val="F8FAFC"/>
            </a:solidFill>
          </a:ln>
        </p:spPr>
        <p:txBody>
          <a:bodyPr/>
          <a:lstStyle/>
          <a:p>
            <a:endParaRPr lang="en-US"/>
          </a:p>
        </p:txBody>
      </p:sp>
      <p:sp>
        <p:nvSpPr>
          <p:cNvPr id="9" name="point">
            <a:extLst>
              <a:ext uri="{FF2B5EF4-FFF2-40B4-BE49-F238E27FC236}">
                <a16:creationId xmlns:a16="http://schemas.microsoft.com/office/drawing/2014/main" id="{F0D7507B-3364-4321-B7E9-2DA559D9CBA8}"/>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155840E8-AC26-44EB-B8C6-4E9D76B76287}"/>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I · </a:t>
            </a:r>
            <a:r>
              <a:rPr sz="1575" b="0">
                <a:solidFill>
                  <a:srgbClr val="D74E72"/>
                </a:solidFill>
                <a:latin typeface="Arial"/>
                <a:ea typeface="Arial"/>
                <a:cs typeface="Arial"/>
              </a:rPr>
              <a:t>X</a:t>
            </a:r>
            <a:r>
              <a:rPr sz="1166" b="0" baseline="-20000">
                <a:solidFill>
                  <a:srgbClr val="D74E72"/>
                </a:solidFill>
                <a:latin typeface="Arial"/>
                <a:ea typeface="Arial"/>
                <a:cs typeface="Arial"/>
              </a:rPr>
              <a:t>1</a:t>
            </a:r>
          </a:p>
        </p:txBody>
      </p:sp>
      <p:sp>
        <p:nvSpPr>
          <p:cNvPr id="11" name="X2">
            <a:extLst>
              <a:ext uri="{FF2B5EF4-FFF2-40B4-BE49-F238E27FC236}">
                <a16:creationId xmlns:a16="http://schemas.microsoft.com/office/drawing/2014/main" id="{2496E1C6-9724-48E5-BF99-1077C9BF2CED}"/>
              </a:ext>
            </a:extLst>
          </p:cNvPr>
          <p:cNvSpPr>
            <a:spLocks noGrp="1"/>
          </p:cNvSpPr>
          <p:nvPr/>
        </p:nvSpPr>
        <p:spPr>
          <a:xfrm>
            <a:off x="2736321" y="4511675"/>
            <a:ext cx="152400" cy="152400"/>
          </a:xfrm>
          <a:prstGeom prst="ellipse">
            <a:avLst/>
          </a:prstGeom>
          <a:solidFill>
            <a:srgbClr val="116B70"/>
          </a:solidFill>
          <a:ln w="19050">
            <a:solidFill>
              <a:srgbClr val="F8FAFC"/>
            </a:solidFill>
          </a:ln>
        </p:spPr>
        <p:txBody>
          <a:bodyPr/>
          <a:lstStyle/>
          <a:p>
            <a:endParaRPr lang="en-US"/>
          </a:p>
        </p:txBody>
      </p:sp>
      <p:sp>
        <p:nvSpPr>
          <p:cNvPr id="12" name="point">
            <a:extLst>
              <a:ext uri="{FF2B5EF4-FFF2-40B4-BE49-F238E27FC236}">
                <a16:creationId xmlns:a16="http://schemas.microsoft.com/office/drawing/2014/main" id="{7B599D99-35DE-4CD6-AD79-D54D126CE7C2}"/>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78F7B087-B8B3-47B5-9C21-4F5D6C7CAA7C}"/>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G · </a:t>
            </a:r>
            <a:r>
              <a:rPr sz="1575" b="0">
                <a:solidFill>
                  <a:srgbClr val="116B70"/>
                </a:solidFill>
                <a:latin typeface="Arial"/>
                <a:ea typeface="Arial"/>
                <a:cs typeface="Arial"/>
              </a:rPr>
              <a:t>X</a:t>
            </a:r>
            <a:r>
              <a:rPr sz="1166" b="0" baseline="-20000">
                <a:solidFill>
                  <a:srgbClr val="116B70"/>
                </a:solidFill>
                <a:latin typeface="Arial"/>
                <a:ea typeface="Arial"/>
                <a:cs typeface="Arial"/>
              </a:rPr>
              <a:t>2</a:t>
            </a:r>
          </a:p>
        </p:txBody>
      </p:sp>
      <p:sp>
        <p:nvSpPr>
          <p:cNvPr id="14" name="X10">
            <a:extLst>
              <a:ext uri="{FF2B5EF4-FFF2-40B4-BE49-F238E27FC236}">
                <a16:creationId xmlns:a16="http://schemas.microsoft.com/office/drawing/2014/main" id="{F00F862E-F5FB-4261-8112-E41616FA636A}"/>
              </a:ext>
            </a:extLst>
          </p:cNvPr>
          <p:cNvSpPr>
            <a:spLocks noGrp="1"/>
          </p:cNvSpPr>
          <p:nvPr/>
        </p:nvSpPr>
        <p:spPr>
          <a:xfrm>
            <a:off x="2932113" y="4511675"/>
            <a:ext cx="152400" cy="152400"/>
          </a:xfrm>
          <a:prstGeom prst="ellipse">
            <a:avLst/>
          </a:prstGeom>
          <a:solidFill>
            <a:srgbClr val="13283C"/>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D9EFED33-5F02-4699-AFE0-CC44EC959753}"/>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C32DF101-2E7C-4F96-BC83-17C1FA74B9A5}"/>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W · </a:t>
            </a:r>
            <a:r>
              <a:rPr sz="1575" b="0">
                <a:solidFill>
                  <a:srgbClr val="13283C"/>
                </a:solidFill>
                <a:latin typeface="Arial"/>
                <a:ea typeface="Arial"/>
                <a:cs typeface="Arial"/>
              </a:rPr>
              <a:t>X</a:t>
            </a:r>
            <a:r>
              <a:rPr sz="1166" b="0" baseline="-20000">
                <a:solidFill>
                  <a:srgbClr val="13283C"/>
                </a:solidFill>
                <a:latin typeface="Arial"/>
                <a:ea typeface="Arial"/>
                <a:cs typeface="Arial"/>
              </a:rPr>
              <a:t>10</a:t>
            </a:r>
          </a:p>
        </p:txBody>
      </p:sp>
      <p:sp>
        <p:nvSpPr>
          <p:cNvPr id="17" name="visible explanation">
            <a:extLst>
              <a:ext uri="{FF2B5EF4-FFF2-40B4-BE49-F238E27FC236}">
                <a16:creationId xmlns:a16="http://schemas.microsoft.com/office/drawing/2014/main" id="{75FE4F09-A0C5-415E-BC49-2A4C780A722C}"/>
              </a:ext>
            </a:extLst>
          </p:cNvPr>
          <p:cNvSpPr>
            <a:spLocks noGrp="1"/>
          </p:cNvSpPr>
          <p:nvPr/>
        </p:nvSpPr>
        <p:spPr>
          <a:xfrm>
            <a:off x="7124700" y="2066925"/>
            <a:ext cx="4533900" cy="257175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experiment defines the center.</a:t>
            </a:r>
          </a:p>
          <a:p>
            <a:pPr>
              <a:defRPr sz="2100" b="0">
                <a:solidFill>
                  <a:srgbClr val="13283C"/>
                </a:solidFill>
                <a:latin typeface="Arial"/>
                <a:ea typeface="Arial"/>
                <a:cs typeface="Arial"/>
              </a:defRPr>
            </a:pPr>
            <a:r>
              <a:rPr sz="2100" b="0">
                <a:solidFill>
                  <a:srgbClr val="13283C"/>
                </a:solidFill>
                <a:latin typeface="Arial"/>
                <a:ea typeface="Arial"/>
                <a:cs typeface="Arial"/>
              </a:rPr>
              <a:t>The governing equation explains it.</a:t>
            </a:r>
          </a:p>
          <a:p>
            <a:pPr>
              <a:defRPr sz="2100" b="0">
                <a:solidFill>
                  <a:srgbClr val="13283C"/>
                </a:solidFill>
                <a:latin typeface="Arial"/>
                <a:ea typeface="Arial"/>
                <a:cs typeface="Arial"/>
              </a:defRPr>
            </a:pPr>
            <a:r>
              <a:rPr sz="2100" b="0">
                <a:solidFill>
                  <a:srgbClr val="13283C"/>
                </a:solidFill>
                <a:latin typeface="Arial"/>
                <a:ea typeface="Arial"/>
                <a:cs typeface="Arial"/>
              </a:rPr>
              <a:t>Evidence establishes its properties.</a:t>
            </a:r>
          </a:p>
        </p:txBody>
      </p:sp>
      <p:sp>
        <p:nvSpPr>
          <p:cNvPr id="18" name="student question">
            <a:extLst>
              <a:ext uri="{FF2B5EF4-FFF2-40B4-BE49-F238E27FC236}">
                <a16:creationId xmlns:a16="http://schemas.microsoft.com/office/drawing/2014/main" id="{0687E576-BC0B-4981-9177-D66EB578408F}"/>
              </a:ext>
            </a:extLst>
          </p:cNvPr>
          <p:cNvSpPr>
            <a:spLocks noGrp="1"/>
          </p:cNvSpPr>
          <p:nvPr/>
        </p:nvSpPr>
        <p:spPr>
          <a:xfrm>
            <a:off x="7124700" y="5400675"/>
            <a:ext cx="4533900" cy="1000125"/>
          </a:xfrm>
          <a:prstGeom prst="rect">
            <a:avLst/>
          </a:prstGeom>
          <a:noFill/>
          <a:ln w="0">
            <a:noFill/>
          </a:ln>
        </p:spPr>
        <p:txBody>
          <a:bodyPr anchor="t">
            <a:noAutofit/>
          </a:bodyPr>
          <a:lstStyle/>
          <a:p>
            <a:pPr>
              <a:defRPr sz="1800" b="0">
                <a:solidFill>
                  <a:srgbClr val="52677B"/>
                </a:solidFill>
                <a:latin typeface="Arial"/>
                <a:ea typeface="Arial"/>
                <a:cs typeface="Arial"/>
              </a:defRPr>
            </a:pPr>
            <a:r>
              <a:rPr sz="1800" b="0">
                <a:solidFill>
                  <a:srgbClr val="52677B"/>
                </a:solidFill>
                <a:latin typeface="Arial"/>
                <a:ea typeface="Arial"/>
                <a:cs typeface="Arial"/>
              </a:rPr>
              <a:t>Discussion</a:t>
            </a:r>
          </a:p>
          <a:p>
            <a:pPr>
              <a:defRPr sz="1800" b="0">
                <a:solidFill>
                  <a:srgbClr val="52677B"/>
                </a:solidFill>
                <a:latin typeface="Arial"/>
                <a:ea typeface="Arial"/>
                <a:cs typeface="Arial"/>
              </a:defRPr>
            </a:pPr>
            <a:r>
              <a:rPr sz="1800" b="0">
                <a:solidFill>
                  <a:srgbClr val="52677B"/>
                </a:solidFill>
                <a:latin typeface="Arial"/>
                <a:ea typeface="Arial"/>
                <a:cs typeface="Arial"/>
              </a:rPr>
              <a:t>What is the next step for </a:t>
            </a:r>
            <a:r>
              <a:rPr sz="1800" b="0">
                <a:solidFill>
                  <a:srgbClr val="52677B"/>
                </a:solidFill>
                <a:latin typeface="Arial"/>
                <a:ea typeface="Arial"/>
                <a:cs typeface="Arial"/>
              </a:rPr>
              <a:t>M</a:t>
            </a:r>
            <a:r>
              <a:rPr sz="1332" b="0" baseline="-20000">
                <a:solidFill>
                  <a:srgbClr val="52677B"/>
                </a:solidFill>
                <a:latin typeface="Arial"/>
                <a:ea typeface="Arial"/>
                <a:cs typeface="Arial"/>
              </a:rPr>
              <a:t>6</a:t>
            </a:r>
            <a:r>
              <a:rPr sz="1800" b="0">
                <a:solidFill>
                  <a:srgbClr val="52677B"/>
                </a:solidFill>
                <a:latin typeface="Arial"/>
                <a:ea typeface="Arial"/>
                <a:cs typeface="Arial"/>
              </a:rPr>
              <a:t>?</a:t>
            </a:r>
          </a:p>
        </p:txBody>
      </p:sp>
      <p:sp>
        <p:nvSpPr>
          <p:cNvPr id="19" name="text">
            <a:extLst>
              <a:ext uri="{FF2B5EF4-FFF2-40B4-BE49-F238E27FC236}">
                <a16:creationId xmlns:a16="http://schemas.microsoft.com/office/drawing/2014/main" id="{2C8BF835-49D3-4BC4-B6DF-9B2BC474E87C}"/>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0" name="text">
            <a:extLst>
              <a:ext uri="{FF2B5EF4-FFF2-40B4-BE49-F238E27FC236}">
                <a16:creationId xmlns:a16="http://schemas.microsoft.com/office/drawing/2014/main" id="{A165825B-1CC5-44DD-86CF-FE0EF9489BC7}"/>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90</a:t>
            </a:r>
          </a:p>
        </p:txBody>
      </p:sp>
    </p:spTree>
    <p:extLst>
      <p:ext uri="{BB962C8B-B14F-4D97-AF65-F5344CB8AC3E}">
        <p14:creationId xmlns:p14="http://schemas.microsoft.com/office/powerpoint/2010/main" val="670227432"/>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0" name="text">
            <a:extLst>
              <a:ext uri="{FF2B5EF4-FFF2-40B4-BE49-F238E27FC236}">
                <a16:creationId xmlns:a16="http://schemas.microsoft.com/office/drawing/2014/main" id="{CDD8DA83-68CA-47AC-8509-C1DDED5F5A34}"/>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F2174B7F-8705-46F2-8E8E-F6F33714BF4B}"/>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Coordinates and normalization</a:t>
            </a:r>
          </a:p>
        </p:txBody>
      </p:sp>
      <p:sp>
        <p:nvSpPr>
          <p:cNvPr id="3" name="line">
            <a:extLst>
              <a:ext uri="{FF2B5EF4-FFF2-40B4-BE49-F238E27FC236}">
                <a16:creationId xmlns:a16="http://schemas.microsoft.com/office/drawing/2014/main" id="{780BE0EA-6E61-4827-A46F-2F0F5724FD09}"/>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F887448A-9B7A-472B-A5D6-D2553B708AD3}"/>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3DA03E95-3ED3-401A-8440-10D397EAD6F0}"/>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A19DEC5B-597D-4600-8E5E-567886468480}"/>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BAA78EAC-290B-4F85-B0E4-4E9DE208AE4A}"/>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geometry">
            <a:extLst>
              <a:ext uri="{FF2B5EF4-FFF2-40B4-BE49-F238E27FC236}">
                <a16:creationId xmlns:a16="http://schemas.microsoft.com/office/drawing/2014/main" id="{4C9C6E12-0371-4526-953B-5EDC90A98C5A}"/>
              </a:ext>
            </a:extLst>
          </p:cNvPr>
          <p:cNvSpPr>
            <a:spLocks noGrp="1"/>
          </p:cNvSpPr>
          <p:nvPr/>
        </p:nvSpPr>
        <p:spPr>
          <a:xfrm>
            <a:off x="1246188" y="4705350"/>
            <a:ext cx="4699000" cy="1057275"/>
          </a:xfrm>
          <a:custGeom>
            <a:avLst/>
            <a:gdLst/>
            <a:ahLst/>
            <a:cxnLst/>
            <a:rect l="0" t="0" r="0" b="0"/>
            <a:pathLst>
              <a:path w="4699000" h="1057275">
                <a:moveTo>
                  <a:pt x="0" y="1057275"/>
                </a:moveTo>
                <a:lnTo>
                  <a:pt x="4699000" y="1057275"/>
                </a:lnTo>
                <a:lnTo>
                  <a:pt x="1409700" y="0"/>
                </a:lnTo>
                <a:close/>
              </a:path>
            </a:pathLst>
          </a:custGeom>
          <a:solidFill>
            <a:srgbClr val="D7EAF5"/>
          </a:solidFill>
          <a:ln w="0">
            <a:noFill/>
          </a:ln>
        </p:spPr>
        <p:txBody>
          <a:bodyPr/>
          <a:lstStyle/>
          <a:p>
            <a:endParaRPr lang="en-US"/>
          </a:p>
        </p:txBody>
      </p:sp>
      <p:sp>
        <p:nvSpPr>
          <p:cNvPr id="9" name="geometry">
            <a:extLst>
              <a:ext uri="{FF2B5EF4-FFF2-40B4-BE49-F238E27FC236}">
                <a16:creationId xmlns:a16="http://schemas.microsoft.com/office/drawing/2014/main" id="{DF93F06C-91FC-4D75-8FF4-7087106C486F}"/>
              </a:ext>
            </a:extLst>
          </p:cNvPr>
          <p:cNvSpPr>
            <a:spLocks noGrp="1"/>
          </p:cNvSpPr>
          <p:nvPr/>
        </p:nvSpPr>
        <p:spPr>
          <a:xfrm>
            <a:off x="1246188" y="2238375"/>
            <a:ext cx="4699000" cy="3524250"/>
          </a:xfrm>
          <a:custGeom>
            <a:avLst/>
            <a:gdLst/>
            <a:ahLst/>
            <a:cxnLst/>
            <a:rect l="0" t="0" r="0" b="0"/>
            <a:pathLst>
              <a:path w="4699000" h="3524250">
                <a:moveTo>
                  <a:pt x="4699000" y="3524250"/>
                </a:moveTo>
                <a:lnTo>
                  <a:pt x="0" y="0"/>
                </a:lnTo>
                <a:lnTo>
                  <a:pt x="1409700" y="2466975"/>
                </a:lnTo>
                <a:close/>
              </a:path>
            </a:pathLst>
          </a:custGeom>
          <a:solidFill>
            <a:srgbClr val="F9E0E8"/>
          </a:solidFill>
          <a:ln w="0">
            <a:noFill/>
          </a:ln>
        </p:spPr>
        <p:txBody>
          <a:bodyPr/>
          <a:lstStyle/>
          <a:p>
            <a:endParaRPr lang="en-US"/>
          </a:p>
        </p:txBody>
      </p:sp>
      <p:sp>
        <p:nvSpPr>
          <p:cNvPr id="10" name="geometry">
            <a:extLst>
              <a:ext uri="{FF2B5EF4-FFF2-40B4-BE49-F238E27FC236}">
                <a16:creationId xmlns:a16="http://schemas.microsoft.com/office/drawing/2014/main" id="{3B8B94A1-3B46-4883-9BDD-1A4C097432EA}"/>
              </a:ext>
            </a:extLst>
          </p:cNvPr>
          <p:cNvSpPr>
            <a:spLocks noGrp="1"/>
          </p:cNvSpPr>
          <p:nvPr/>
        </p:nvSpPr>
        <p:spPr>
          <a:xfrm>
            <a:off x="1246188" y="2238375"/>
            <a:ext cx="1409700" cy="3524250"/>
          </a:xfrm>
          <a:custGeom>
            <a:avLst/>
            <a:gdLst/>
            <a:ahLst/>
            <a:cxnLst/>
            <a:rect l="0" t="0" r="0" b="0"/>
            <a:pathLst>
              <a:path w="1409700" h="3524250">
                <a:moveTo>
                  <a:pt x="0" y="0"/>
                </a:moveTo>
                <a:lnTo>
                  <a:pt x="0" y="3524250"/>
                </a:lnTo>
                <a:lnTo>
                  <a:pt x="1409700" y="2466975"/>
                </a:lnTo>
                <a:close/>
              </a:path>
            </a:pathLst>
          </a:custGeom>
          <a:solidFill>
            <a:srgbClr val="E6EBD4"/>
          </a:solidFill>
          <a:ln w="0">
            <a:noFill/>
          </a:ln>
        </p:spPr>
        <p:txBody>
          <a:bodyPr/>
          <a:lstStyle/>
          <a:p>
            <a:endParaRPr lang="en-US"/>
          </a:p>
        </p:txBody>
      </p:sp>
      <p:sp>
        <p:nvSpPr>
          <p:cNvPr id="11" name="triangle">
            <a:extLst>
              <a:ext uri="{FF2B5EF4-FFF2-40B4-BE49-F238E27FC236}">
                <a16:creationId xmlns:a16="http://schemas.microsoft.com/office/drawing/2014/main" id="{1739788C-BC84-4787-8FF6-B129F4EFDAD0}"/>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noFill/>
          <a:ln w="28575">
            <a:solidFill>
              <a:srgbClr val="116B70"/>
            </a:solidFill>
          </a:ln>
        </p:spPr>
        <p:txBody>
          <a:bodyPr/>
          <a:lstStyle/>
          <a:p>
            <a:endParaRPr lang="en-US"/>
          </a:p>
        </p:txBody>
      </p:sp>
      <p:sp>
        <p:nvSpPr>
          <p:cNvPr id="12" name="point">
            <a:extLst>
              <a:ext uri="{FF2B5EF4-FFF2-40B4-BE49-F238E27FC236}">
                <a16:creationId xmlns:a16="http://schemas.microsoft.com/office/drawing/2014/main" id="{D645B832-771F-4E72-8783-ADB972B45677}"/>
              </a:ext>
            </a:extLst>
          </p:cNvPr>
          <p:cNvSpPr>
            <a:spLocks noGrp="1"/>
          </p:cNvSpPr>
          <p:nvPr/>
        </p:nvSpPr>
        <p:spPr>
          <a:xfrm>
            <a:off x="2579688" y="4629150"/>
            <a:ext cx="152400" cy="152400"/>
          </a:xfrm>
          <a:prstGeom prst="ellipse">
            <a:avLst/>
          </a:prstGeom>
          <a:solidFill>
            <a:srgbClr val="D74E72"/>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A6739960-4E4D-48E8-8B74-DA199D194AAB}"/>
              </a:ext>
            </a:extLst>
          </p:cNvPr>
          <p:cNvSpPr>
            <a:spLocks noGrp="1"/>
          </p:cNvSpPr>
          <p:nvPr/>
        </p:nvSpPr>
        <p:spPr>
          <a:xfrm>
            <a:off x="3135630" y="4044950"/>
            <a:ext cx="381000" cy="381000"/>
          </a:xfrm>
          <a:prstGeom prst="rect">
            <a:avLst/>
          </a:prstGeom>
          <a:noFill/>
          <a:ln w="0">
            <a:noFill/>
          </a:ln>
        </p:spPr>
        <p:txBody>
          <a:bodyPr anchor="ctr">
            <a:noAutofit/>
          </a:bodyPr>
          <a:lstStyle/>
          <a:p>
            <a:pPr>
              <a:defRPr sz="2400" b="1">
                <a:solidFill>
                  <a:srgbClr val="D74E72"/>
                </a:solidFill>
                <a:latin typeface="Arial"/>
                <a:ea typeface="Arial"/>
                <a:cs typeface="Arial"/>
              </a:defRPr>
            </a:pPr>
            <a:r>
              <a:rPr sz="2400" b="1">
                <a:solidFill>
                  <a:srgbClr val="D74E72"/>
                </a:solidFill>
                <a:latin typeface="Arial"/>
                <a:ea typeface="Arial"/>
                <a:cs typeface="Arial"/>
              </a:rPr>
              <a:t>α</a:t>
            </a:r>
          </a:p>
        </p:txBody>
      </p:sp>
      <p:sp>
        <p:nvSpPr>
          <p:cNvPr id="14" name="text">
            <a:extLst>
              <a:ext uri="{FF2B5EF4-FFF2-40B4-BE49-F238E27FC236}">
                <a16:creationId xmlns:a16="http://schemas.microsoft.com/office/drawing/2014/main" id="{63D49059-9ABC-4EF8-B9F6-B811B2F438ED}"/>
              </a:ext>
            </a:extLst>
          </p:cNvPr>
          <p:cNvSpPr>
            <a:spLocks noGrp="1"/>
          </p:cNvSpPr>
          <p:nvPr/>
        </p:nvSpPr>
        <p:spPr>
          <a:xfrm>
            <a:off x="1573213" y="4044950"/>
            <a:ext cx="381000" cy="381000"/>
          </a:xfrm>
          <a:prstGeom prst="rect">
            <a:avLst/>
          </a:prstGeom>
          <a:noFill/>
          <a:ln w="0">
            <a:noFill/>
          </a:ln>
        </p:spPr>
        <p:txBody>
          <a:bodyPr anchor="ctr">
            <a:noAutofit/>
          </a:bodyPr>
          <a:lstStyle/>
          <a:p>
            <a:pPr>
              <a:defRPr sz="2400" b="1">
                <a:solidFill>
                  <a:srgbClr val="116B70"/>
                </a:solidFill>
                <a:latin typeface="Arial"/>
                <a:ea typeface="Arial"/>
                <a:cs typeface="Arial"/>
              </a:defRPr>
            </a:pPr>
            <a:r>
              <a:rPr sz="2400" b="1">
                <a:solidFill>
                  <a:srgbClr val="116B70"/>
                </a:solidFill>
                <a:latin typeface="Arial"/>
                <a:ea typeface="Arial"/>
                <a:cs typeface="Arial"/>
              </a:rPr>
              <a:t>β</a:t>
            </a:r>
          </a:p>
        </p:txBody>
      </p:sp>
      <p:sp>
        <p:nvSpPr>
          <p:cNvPr id="15" name="text">
            <a:extLst>
              <a:ext uri="{FF2B5EF4-FFF2-40B4-BE49-F238E27FC236}">
                <a16:creationId xmlns:a16="http://schemas.microsoft.com/office/drawing/2014/main" id="{5821F02E-F0AC-45E4-A422-359BD8CE428B}"/>
              </a:ext>
            </a:extLst>
          </p:cNvPr>
          <p:cNvSpPr>
            <a:spLocks noGrp="1"/>
          </p:cNvSpPr>
          <p:nvPr/>
        </p:nvSpPr>
        <p:spPr>
          <a:xfrm>
            <a:off x="3135630" y="5219700"/>
            <a:ext cx="381000" cy="381000"/>
          </a:xfrm>
          <a:prstGeom prst="rect">
            <a:avLst/>
          </a:prstGeom>
          <a:noFill/>
          <a:ln w="0">
            <a:noFill/>
          </a:ln>
        </p:spPr>
        <p:txBody>
          <a:bodyPr anchor="ctr">
            <a:noAutofit/>
          </a:bodyPr>
          <a:lstStyle/>
          <a:p>
            <a:pPr>
              <a:defRPr sz="2400" b="1">
                <a:solidFill>
                  <a:srgbClr val="315FC2"/>
                </a:solidFill>
                <a:latin typeface="Arial"/>
                <a:ea typeface="Arial"/>
                <a:cs typeface="Arial"/>
              </a:defRPr>
            </a:pPr>
            <a:r>
              <a:rPr sz="2400" b="1">
                <a:solidFill>
                  <a:srgbClr val="315FC2"/>
                </a:solidFill>
                <a:latin typeface="Arial"/>
                <a:ea typeface="Arial"/>
                <a:cs typeface="Arial"/>
              </a:rPr>
              <a:t>γ</a:t>
            </a:r>
          </a:p>
        </p:txBody>
      </p:sp>
      <p:sp>
        <p:nvSpPr>
          <p:cNvPr id="16" name="visible explanation">
            <a:extLst>
              <a:ext uri="{FF2B5EF4-FFF2-40B4-BE49-F238E27FC236}">
                <a16:creationId xmlns:a16="http://schemas.microsoft.com/office/drawing/2014/main" id="{8F53B793-4558-4C7D-8A03-2DC4BF7B9F5E}"/>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Use diameter D for location comparisons.</a:t>
            </a:r>
          </a:p>
          <a:p>
            <a:pPr>
              <a:defRPr sz="2100" b="0">
                <a:solidFill>
                  <a:srgbClr val="13283C"/>
                </a:solidFill>
                <a:latin typeface="Arial"/>
                <a:ea typeface="Arial"/>
                <a:cs typeface="Arial"/>
              </a:defRPr>
            </a:pPr>
            <a:r>
              <a:rPr sz="2100" b="0">
                <a:solidFill>
                  <a:srgbClr val="13283C"/>
                </a:solidFill>
                <a:latin typeface="Arial"/>
                <a:ea typeface="Arial"/>
                <a:cs typeface="Arial"/>
              </a:rPr>
              <a:t>PDE parameters use L</a:t>
            </a:r>
            <a:r>
              <a:rPr sz="1554" b="0" baseline="30000">
                <a:solidFill>
                  <a:srgbClr val="13283C"/>
                </a:solidFill>
                <a:latin typeface="Arial"/>
                <a:ea typeface="Arial"/>
                <a:cs typeface="Arial"/>
              </a:rPr>
              <a:t>2</a:t>
            </a:r>
            <a:r>
              <a:rPr sz="2100" b="0">
                <a:solidFill>
                  <a:srgbClr val="13283C"/>
                </a:solidFill>
                <a:latin typeface="Arial"/>
                <a:ea typeface="Arial"/>
                <a:cs typeface="Arial"/>
              </a:rPr>
              <a:t> = (a</a:t>
            </a:r>
            <a:r>
              <a:rPr sz="1554" b="0" baseline="30000">
                <a:solidFill>
                  <a:srgbClr val="13283C"/>
                </a:solidFill>
                <a:latin typeface="Arial"/>
                <a:ea typeface="Arial"/>
                <a:cs typeface="Arial"/>
              </a:rPr>
              <a:t>2</a:t>
            </a:r>
            <a:r>
              <a:rPr sz="2100" b="0">
                <a:solidFill>
                  <a:srgbClr val="13283C"/>
                </a:solidFill>
                <a:latin typeface="Arial"/>
                <a:ea typeface="Arial"/>
                <a:cs typeface="Arial"/>
              </a:rPr>
              <a:t>+b</a:t>
            </a:r>
            <a:r>
              <a:rPr sz="1554" b="0" baseline="30000">
                <a:solidFill>
                  <a:srgbClr val="13283C"/>
                </a:solidFill>
                <a:latin typeface="Arial"/>
                <a:ea typeface="Arial"/>
                <a:cs typeface="Arial"/>
              </a:rPr>
              <a:t>2</a:t>
            </a:r>
            <a:r>
              <a:rPr sz="2100" b="0">
                <a:solidFill>
                  <a:srgbClr val="13283C"/>
                </a:solidFill>
                <a:latin typeface="Arial"/>
                <a:ea typeface="Arial"/>
                <a:cs typeface="Arial"/>
              </a:rPr>
              <a:t>+c</a:t>
            </a:r>
            <a:r>
              <a:rPr sz="1554" b="0" baseline="30000">
                <a:solidFill>
                  <a:srgbClr val="13283C"/>
                </a:solidFill>
                <a:latin typeface="Arial"/>
                <a:ea typeface="Arial"/>
                <a:cs typeface="Arial"/>
              </a:rPr>
              <a:t>2</a:t>
            </a:r>
            <a:r>
              <a:rPr sz="2100" b="0">
                <a:solidFill>
                  <a:srgbClr val="13283C"/>
                </a:solidFill>
                <a:latin typeface="Arial"/>
                <a:ea typeface="Arial"/>
                <a:cs typeface="Arial"/>
              </a:rPr>
              <a:t>)/3.</a:t>
            </a:r>
          </a:p>
        </p:txBody>
      </p:sp>
      <p:sp>
        <p:nvSpPr>
          <p:cNvPr id="17" name="governing equation">
            <a:extLst>
              <a:ext uri="{FF2B5EF4-FFF2-40B4-BE49-F238E27FC236}">
                <a16:creationId xmlns:a16="http://schemas.microsoft.com/office/drawing/2014/main" id="{9F7037EF-F01D-4FF9-9FFF-2C45C3BC5E31}"/>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P=αA+βB+γC</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α+β+γ=1</m:t>
                  </m:r>
                </m:oMath>
              </m:oMathPara>
            </a14:m>
            <a:endParaRPr lang="en-US" sz="2200"/>
          </a:p>
        </p:txBody>
      </p:sp>
      <p:sp>
        <p:nvSpPr>
          <p:cNvPr id="18" name="text">
            <a:extLst>
              <a:ext uri="{FF2B5EF4-FFF2-40B4-BE49-F238E27FC236}">
                <a16:creationId xmlns:a16="http://schemas.microsoft.com/office/drawing/2014/main" id="{B1E94B60-8ACE-4C76-8560-FA900F73A662}"/>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9" name="text">
            <a:extLst>
              <a:ext uri="{FF2B5EF4-FFF2-40B4-BE49-F238E27FC236}">
                <a16:creationId xmlns:a16="http://schemas.microsoft.com/office/drawing/2014/main" id="{9CA84495-2FB5-4F50-9BF6-902B3D56E20C}"/>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91</a:t>
            </a:r>
          </a:p>
        </p:txBody>
      </p:sp>
    </p:spTree>
    <p:extLst>
      <p:ext uri="{BB962C8B-B14F-4D97-AF65-F5344CB8AC3E}">
        <p14:creationId xmlns:p14="http://schemas.microsoft.com/office/powerpoint/2010/main" val="1578018952"/>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9" name="text">
            <a:extLst>
              <a:ext uri="{FF2B5EF4-FFF2-40B4-BE49-F238E27FC236}">
                <a16:creationId xmlns:a16="http://schemas.microsoft.com/office/drawing/2014/main" id="{BAFA9D67-B427-4C2C-9716-A14E7EC99414}"/>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0D1C9325-2133-457A-B4D8-50475AE6444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Fingerprints need more than one family</a:t>
            </a:r>
          </a:p>
        </p:txBody>
      </p:sp>
      <p:sp>
        <p:nvSpPr>
          <p:cNvPr id="3" name="line">
            <a:extLst>
              <a:ext uri="{FF2B5EF4-FFF2-40B4-BE49-F238E27FC236}">
                <a16:creationId xmlns:a16="http://schemas.microsoft.com/office/drawing/2014/main" id="{E3D1EFA9-7A2C-434C-89FB-FDD962116B12}"/>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graphicFrame>
        <p:nvGraphicFramePr>
          <p:cNvPr id="12" name="Chart"/>
          <p:cNvGraphicFramePr/>
          <p:nvPr/>
        </p:nvGraphicFramePr>
        <p:xfrm>
          <a:off x="523875" y="2095500"/>
          <a:ext cx="5334000" cy="3667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p:cNvGraphicFramePr/>
          <p:nvPr/>
        </p:nvGraphicFramePr>
        <p:xfrm>
          <a:off x="6286500" y="2095500"/>
          <a:ext cx="5334000" cy="366712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a:extLst>
              <a:ext uri="{FF2B5EF4-FFF2-40B4-BE49-F238E27FC236}">
                <a16:creationId xmlns:a16="http://schemas.microsoft.com/office/drawing/2014/main" id="{FCFA810C-21B7-4832-910D-1A0355389856}"/>
              </a:ext>
            </a:extLst>
          </p:cNvPr>
          <p:cNvSpPr>
            <a:spLocks noGrp="1"/>
          </p:cNvSpPr>
          <p:nvPr/>
        </p:nvSpPr>
        <p:spPr>
          <a:xfrm>
            <a:off x="571500" y="6048375"/>
            <a:ext cx="11049000" cy="3238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A=(0,1), B=(0,0), C=(x,0). These positions are in the archived right-family coordinates.</a:t>
            </a:r>
          </a:p>
        </p:txBody>
      </p:sp>
      <p:sp>
        <p:nvSpPr>
          <p:cNvPr id="7" name="text">
            <a:extLst>
              <a:ext uri="{FF2B5EF4-FFF2-40B4-BE49-F238E27FC236}">
                <a16:creationId xmlns:a16="http://schemas.microsoft.com/office/drawing/2014/main" id="{9133C887-7B10-489A-8FC0-6A63ABAA609C}"/>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8" name="text">
            <a:extLst>
              <a:ext uri="{FF2B5EF4-FFF2-40B4-BE49-F238E27FC236}">
                <a16:creationId xmlns:a16="http://schemas.microsoft.com/office/drawing/2014/main" id="{B97AEECD-EFC7-4AD9-B36D-EC12383C5BEF}"/>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92</a:t>
            </a:r>
          </a:p>
        </p:txBody>
      </p:sp>
      <p:sp>
        <p:nvSpPr>
          <p:cNvPr id="14" name="Shared graph legend">
            <a:extLst>
              <a:ext uri="{FF2B5EF4-FFF2-40B4-BE49-F238E27FC236}">
                <a16:creationId xmlns:a16="http://schemas.microsoft.com/office/drawing/2014/main" id="{0D1C9325-2133-457A-B4D8-50475AE64446}"/>
              </a:ext>
            </a:extLst>
          </p:cNvPr>
          <p:cNvSpPr>
            <a:spLocks noGrp="1"/>
          </p:cNvSpPr>
          <p:nvPr/>
        </p:nvSpPr>
        <p:spPr>
          <a:xfrm>
            <a:off x="876300" y="5810250"/>
            <a:ext cx="1536700" cy="304800"/>
          </a:xfrm>
          <a:prstGeom prst="rect">
            <a:avLst/>
          </a:prstGeom>
          <a:noFill/>
          <a:ln w="0">
            <a:noFill/>
          </a:ln>
        </p:spPr>
        <p:txBody>
          <a:bodyPr anchor="ctr">
            <a:noAutofit/>
          </a:bodyPr>
          <a:lstStyle/>
          <a:p>
            <a:pPr>
              <a:defRPr sz="1650" b="0">
                <a:solidFill>
                  <a:srgbClr val="D74E72"/>
                </a:solidFill>
                <a:latin typeface="Arial"/>
                <a:ea typeface="Arial"/>
                <a:cs typeface="Arial"/>
              </a:defRPr>
            </a:pPr>
            <a:r>
              <a:rPr sz="1650" b="0">
                <a:solidFill>
                  <a:srgbClr val="D74E72"/>
                </a:solidFill>
                <a:latin typeface="Arial"/>
                <a:ea typeface="Arial"/>
                <a:cs typeface="Arial"/>
              </a:rPr>
              <a:t>Q</a:t>
            </a:r>
            <a:r>
              <a:rPr sz="1221" b="0" baseline="-20000">
                <a:solidFill>
                  <a:srgbClr val="D74E72"/>
                </a:solidFill>
                <a:latin typeface="Arial"/>
                <a:ea typeface="Arial"/>
                <a:cs typeface="Arial"/>
              </a:rPr>
              <a:t>0</a:t>
            </a:r>
          </a:p>
        </p:txBody>
      </p:sp>
      <p:sp>
        <p:nvSpPr>
          <p:cNvPr id="15" name="Graph legend line">
            <a:extLst>
              <a:ext uri="{FF2B5EF4-FFF2-40B4-BE49-F238E27FC236}">
                <a16:creationId xmlns:a16="http://schemas.microsoft.com/office/drawing/2014/main" id="{E3D1EFA9-7A2C-434C-89FB-FDD962116B12}"/>
              </a:ext>
            </a:extLst>
          </p:cNvPr>
          <p:cNvSpPr>
            <a:spLocks noGrp="1"/>
          </p:cNvSpPr>
          <p:nvPr/>
        </p:nvSpPr>
        <p:spPr>
          <a:xfrm>
            <a:off x="609600" y="5953125"/>
            <a:ext cx="238125" cy="4762"/>
          </a:xfrm>
          <a:custGeom>
            <a:avLst/>
            <a:gdLst/>
            <a:ahLst/>
            <a:cxnLst/>
            <a:rect l="0" t="0" r="0" b="0"/>
            <a:pathLst>
              <a:path w="11049000" h="4763">
                <a:moveTo>
                  <a:pt x="0" y="0"/>
                </a:moveTo>
                <a:lnTo>
                  <a:pt x="11049000" y="0"/>
                </a:lnTo>
              </a:path>
            </a:pathLst>
          </a:custGeom>
          <a:noFill/>
          <a:ln w="28000">
            <a:solidFill>
              <a:srgbClr val="D74E72"/>
            </a:solidFill>
            <a:prstDash val="solid"/>
          </a:ln>
        </p:spPr>
        <p:txBody>
          <a:bodyPr/>
          <a:lstStyle/>
          <a:p>
            <a:endParaRPr lang="en-US"/>
          </a:p>
        </p:txBody>
      </p:sp>
      <p:sp>
        <p:nvSpPr>
          <p:cNvPr id="16" name="Shared graph legend">
            <a:extLst>
              <a:ext uri="{FF2B5EF4-FFF2-40B4-BE49-F238E27FC236}">
                <a16:creationId xmlns:a16="http://schemas.microsoft.com/office/drawing/2014/main" id="{0D1C9325-2133-457A-B4D8-50475AE64446}"/>
              </a:ext>
            </a:extLst>
          </p:cNvPr>
          <p:cNvSpPr>
            <a:spLocks noGrp="1"/>
          </p:cNvSpPr>
          <p:nvPr/>
        </p:nvSpPr>
        <p:spPr>
          <a:xfrm>
            <a:off x="2717800" y="5810250"/>
            <a:ext cx="1536700" cy="3048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X</a:t>
            </a:r>
            <a:r>
              <a:rPr sz="1221" b="0" baseline="-20000">
                <a:solidFill>
                  <a:srgbClr val="116B70"/>
                </a:solidFill>
                <a:latin typeface="Arial"/>
                <a:ea typeface="Arial"/>
                <a:cs typeface="Arial"/>
              </a:rPr>
              <a:t>1</a:t>
            </a:r>
          </a:p>
        </p:txBody>
      </p:sp>
      <p:sp>
        <p:nvSpPr>
          <p:cNvPr id="17" name="Graph legend line">
            <a:extLst>
              <a:ext uri="{FF2B5EF4-FFF2-40B4-BE49-F238E27FC236}">
                <a16:creationId xmlns:a16="http://schemas.microsoft.com/office/drawing/2014/main" id="{E3D1EFA9-7A2C-434C-89FB-FDD962116B12}"/>
              </a:ext>
            </a:extLst>
          </p:cNvPr>
          <p:cNvSpPr>
            <a:spLocks noGrp="1"/>
          </p:cNvSpPr>
          <p:nvPr/>
        </p:nvSpPr>
        <p:spPr>
          <a:xfrm>
            <a:off x="2451100" y="5953125"/>
            <a:ext cx="238125" cy="4762"/>
          </a:xfrm>
          <a:custGeom>
            <a:avLst/>
            <a:gdLst/>
            <a:ahLst/>
            <a:cxnLst/>
            <a:rect l="0" t="0" r="0" b="0"/>
            <a:pathLst>
              <a:path w="11049000" h="4763">
                <a:moveTo>
                  <a:pt x="0" y="0"/>
                </a:moveTo>
                <a:lnTo>
                  <a:pt x="11049000" y="0"/>
                </a:lnTo>
              </a:path>
            </a:pathLst>
          </a:custGeom>
          <a:noFill/>
          <a:ln w="28000">
            <a:solidFill>
              <a:srgbClr val="116B70"/>
            </a:solidFill>
            <a:prstDash val="dash"/>
          </a:ln>
        </p:spPr>
        <p:txBody>
          <a:bodyPr/>
          <a:lstStyle/>
          <a:p>
            <a:endParaRPr lang="en-US"/>
          </a:p>
        </p:txBody>
      </p:sp>
      <p:sp>
        <p:nvSpPr>
          <p:cNvPr id="18" name="Shared graph legend">
            <a:extLst>
              <a:ext uri="{FF2B5EF4-FFF2-40B4-BE49-F238E27FC236}">
                <a16:creationId xmlns:a16="http://schemas.microsoft.com/office/drawing/2014/main" id="{0D1C9325-2133-457A-B4D8-50475AE64446}"/>
              </a:ext>
            </a:extLst>
          </p:cNvPr>
          <p:cNvSpPr>
            <a:spLocks noGrp="1"/>
          </p:cNvSpPr>
          <p:nvPr/>
        </p:nvSpPr>
        <p:spPr>
          <a:xfrm>
            <a:off x="4559300" y="5810250"/>
            <a:ext cx="1536700" cy="304800"/>
          </a:xfrm>
          <a:prstGeom prst="rect">
            <a:avLst/>
          </a:prstGeom>
          <a:noFill/>
          <a:ln w="0">
            <a:noFill/>
          </a:ln>
        </p:spPr>
        <p:txBody>
          <a:bodyPr anchor="ctr">
            <a:noAutofit/>
          </a:bodyPr>
          <a:lstStyle/>
          <a:p>
            <a:pPr>
              <a:defRPr sz="1650" b="0">
                <a:solidFill>
                  <a:srgbClr val="13283C"/>
                </a:solidFill>
                <a:latin typeface="Arial"/>
                <a:ea typeface="Arial"/>
                <a:cs typeface="Arial"/>
              </a:defRPr>
            </a:pPr>
            <a:r>
              <a:rPr sz="1650" b="0">
                <a:solidFill>
                  <a:srgbClr val="13283C"/>
                </a:solidFill>
                <a:latin typeface="Arial"/>
                <a:ea typeface="Arial"/>
                <a:cs typeface="Arial"/>
              </a:rPr>
              <a:t>X</a:t>
            </a:r>
            <a:r>
              <a:rPr sz="1221" b="0" baseline="-20000">
                <a:solidFill>
                  <a:srgbClr val="13283C"/>
                </a:solidFill>
                <a:latin typeface="Arial"/>
                <a:ea typeface="Arial"/>
                <a:cs typeface="Arial"/>
              </a:rPr>
              <a:t>2</a:t>
            </a:r>
          </a:p>
        </p:txBody>
      </p:sp>
      <p:sp>
        <p:nvSpPr>
          <p:cNvPr id="19" name="Graph legend line">
            <a:extLst>
              <a:ext uri="{FF2B5EF4-FFF2-40B4-BE49-F238E27FC236}">
                <a16:creationId xmlns:a16="http://schemas.microsoft.com/office/drawing/2014/main" id="{E3D1EFA9-7A2C-434C-89FB-FDD962116B12}"/>
              </a:ext>
            </a:extLst>
          </p:cNvPr>
          <p:cNvSpPr>
            <a:spLocks noGrp="1"/>
          </p:cNvSpPr>
          <p:nvPr/>
        </p:nvSpPr>
        <p:spPr>
          <a:xfrm>
            <a:off x="4292600" y="5953125"/>
            <a:ext cx="238125" cy="4762"/>
          </a:xfrm>
          <a:custGeom>
            <a:avLst/>
            <a:gdLst/>
            <a:ahLst/>
            <a:cxnLst/>
            <a:rect l="0" t="0" r="0" b="0"/>
            <a:pathLst>
              <a:path w="11049000" h="4763">
                <a:moveTo>
                  <a:pt x="0" y="0"/>
                </a:moveTo>
                <a:lnTo>
                  <a:pt x="11049000" y="0"/>
                </a:lnTo>
              </a:path>
            </a:pathLst>
          </a:custGeom>
          <a:noFill/>
          <a:ln w="28000">
            <a:solidFill>
              <a:srgbClr val="13283C"/>
            </a:solidFill>
            <a:prstDash val="sysDot"/>
          </a:ln>
        </p:spPr>
        <p:txBody>
          <a:bodyPr/>
          <a:lstStyle/>
          <a:p>
            <a:endParaRPr lang="en-US"/>
          </a:p>
        </p:txBody>
      </p:sp>
      <p:sp>
        <p:nvSpPr>
          <p:cNvPr id="20" name="Shared graph legend">
            <a:extLst>
              <a:ext uri="{FF2B5EF4-FFF2-40B4-BE49-F238E27FC236}">
                <a16:creationId xmlns:a16="http://schemas.microsoft.com/office/drawing/2014/main" id="{0D1C9325-2133-457A-B4D8-50475AE64446}"/>
              </a:ext>
            </a:extLst>
          </p:cNvPr>
          <p:cNvSpPr>
            <a:spLocks noGrp="1"/>
          </p:cNvSpPr>
          <p:nvPr/>
        </p:nvSpPr>
        <p:spPr>
          <a:xfrm>
            <a:off x="6400800" y="5810250"/>
            <a:ext cx="1536700" cy="304800"/>
          </a:xfrm>
          <a:prstGeom prst="rect">
            <a:avLst/>
          </a:prstGeom>
          <a:noFill/>
          <a:ln w="0">
            <a:noFill/>
          </a:ln>
        </p:spPr>
        <p:txBody>
          <a:bodyPr anchor="ctr">
            <a:noAutofit/>
          </a:bodyPr>
          <a:lstStyle/>
          <a:p>
            <a:pPr>
              <a:defRPr sz="1650" b="0">
                <a:solidFill>
                  <a:srgbClr val="B17409"/>
                </a:solidFill>
                <a:latin typeface="Arial"/>
                <a:ea typeface="Arial"/>
                <a:cs typeface="Arial"/>
              </a:defRPr>
            </a:pPr>
            <a:r>
              <a:rPr sz="1650" b="0">
                <a:solidFill>
                  <a:srgbClr val="B17409"/>
                </a:solidFill>
                <a:latin typeface="Arial"/>
                <a:ea typeface="Arial"/>
                <a:cs typeface="Arial"/>
              </a:rPr>
              <a:t>X</a:t>
            </a:r>
            <a:r>
              <a:rPr sz="1221" b="0" baseline="-20000">
                <a:solidFill>
                  <a:srgbClr val="B17409"/>
                </a:solidFill>
                <a:latin typeface="Arial"/>
                <a:ea typeface="Arial"/>
                <a:cs typeface="Arial"/>
              </a:rPr>
              <a:t>10</a:t>
            </a:r>
          </a:p>
        </p:txBody>
      </p:sp>
      <p:sp>
        <p:nvSpPr>
          <p:cNvPr id="21" name="Graph legend line">
            <a:extLst>
              <a:ext uri="{FF2B5EF4-FFF2-40B4-BE49-F238E27FC236}">
                <a16:creationId xmlns:a16="http://schemas.microsoft.com/office/drawing/2014/main" id="{E3D1EFA9-7A2C-434C-89FB-FDD962116B12}"/>
              </a:ext>
            </a:extLst>
          </p:cNvPr>
          <p:cNvSpPr>
            <a:spLocks noGrp="1"/>
          </p:cNvSpPr>
          <p:nvPr/>
        </p:nvSpPr>
        <p:spPr>
          <a:xfrm>
            <a:off x="6134100" y="5953125"/>
            <a:ext cx="238125" cy="4762"/>
          </a:xfrm>
          <a:custGeom>
            <a:avLst/>
            <a:gdLst/>
            <a:ahLst/>
            <a:cxnLst/>
            <a:rect l="0" t="0" r="0" b="0"/>
            <a:pathLst>
              <a:path w="11049000" h="4763">
                <a:moveTo>
                  <a:pt x="0" y="0"/>
                </a:moveTo>
                <a:lnTo>
                  <a:pt x="11049000" y="0"/>
                </a:lnTo>
              </a:path>
            </a:pathLst>
          </a:custGeom>
          <a:noFill/>
          <a:ln w="28000">
            <a:solidFill>
              <a:srgbClr val="B17409"/>
            </a:solidFill>
            <a:prstDash val="lgDash"/>
          </a:ln>
        </p:spPr>
        <p:txBody>
          <a:bodyPr/>
          <a:lstStyle/>
          <a:p>
            <a:endParaRPr lang="en-US"/>
          </a:p>
        </p:txBody>
      </p:sp>
      <p:sp>
        <p:nvSpPr>
          <p:cNvPr id="22" name="Shared graph legend">
            <a:extLst>
              <a:ext uri="{FF2B5EF4-FFF2-40B4-BE49-F238E27FC236}">
                <a16:creationId xmlns:a16="http://schemas.microsoft.com/office/drawing/2014/main" id="{0D1C9325-2133-457A-B4D8-50475AE64446}"/>
              </a:ext>
            </a:extLst>
          </p:cNvPr>
          <p:cNvSpPr>
            <a:spLocks noGrp="1"/>
          </p:cNvSpPr>
          <p:nvPr/>
        </p:nvSpPr>
        <p:spPr>
          <a:xfrm>
            <a:off x="8242300" y="5810250"/>
            <a:ext cx="1536700" cy="304800"/>
          </a:xfrm>
          <a:prstGeom prst="rect">
            <a:avLst/>
          </a:prstGeom>
          <a:noFill/>
          <a:ln w="0">
            <a:noFill/>
          </a:ln>
        </p:spPr>
        <p:txBody>
          <a:bodyPr anchor="ctr">
            <a:noAutofit/>
          </a:bodyPr>
          <a:lstStyle/>
          <a:p>
            <a:pPr>
              <a:defRPr sz="1650" b="0">
                <a:solidFill>
                  <a:srgbClr val="315FC2"/>
                </a:solidFill>
                <a:latin typeface="Arial"/>
                <a:ea typeface="Arial"/>
                <a:cs typeface="Arial"/>
              </a:defRPr>
            </a:pPr>
            <a:r>
              <a:rPr sz="1650" b="0">
                <a:solidFill>
                  <a:srgbClr val="315FC2"/>
                </a:solidFill>
                <a:latin typeface="Arial"/>
                <a:ea typeface="Arial"/>
                <a:cs typeface="Arial"/>
              </a:rPr>
              <a:t>X</a:t>
            </a:r>
            <a:r>
              <a:rPr sz="1221" b="0" baseline="-20000">
                <a:solidFill>
                  <a:srgbClr val="315FC2"/>
                </a:solidFill>
                <a:latin typeface="Arial"/>
                <a:ea typeface="Arial"/>
                <a:cs typeface="Arial"/>
              </a:rPr>
              <a:t>24936</a:t>
            </a:r>
          </a:p>
        </p:txBody>
      </p:sp>
      <p:sp>
        <p:nvSpPr>
          <p:cNvPr id="23" name="Graph legend line">
            <a:extLst>
              <a:ext uri="{FF2B5EF4-FFF2-40B4-BE49-F238E27FC236}">
                <a16:creationId xmlns:a16="http://schemas.microsoft.com/office/drawing/2014/main" id="{E3D1EFA9-7A2C-434C-89FB-FDD962116B12}"/>
              </a:ext>
            </a:extLst>
          </p:cNvPr>
          <p:cNvSpPr>
            <a:spLocks noGrp="1"/>
          </p:cNvSpPr>
          <p:nvPr/>
        </p:nvSpPr>
        <p:spPr>
          <a:xfrm>
            <a:off x="7975600" y="5953125"/>
            <a:ext cx="238125" cy="4762"/>
          </a:xfrm>
          <a:custGeom>
            <a:avLst/>
            <a:gdLst/>
            <a:ahLst/>
            <a:cxnLst/>
            <a:rect l="0" t="0" r="0" b="0"/>
            <a:pathLst>
              <a:path w="11049000" h="4763">
                <a:moveTo>
                  <a:pt x="0" y="0"/>
                </a:moveTo>
                <a:lnTo>
                  <a:pt x="11049000" y="0"/>
                </a:lnTo>
              </a:path>
            </a:pathLst>
          </a:custGeom>
          <a:noFill/>
          <a:ln w="28000">
            <a:solidFill>
              <a:srgbClr val="315FC2"/>
            </a:solidFill>
            <a:prstDash val="dashDot"/>
          </a:ln>
        </p:spPr>
        <p:txBody>
          <a:bodyPr/>
          <a:lstStyle/>
          <a:p>
            <a:endParaRPr lang="en-US"/>
          </a:p>
        </p:txBody>
      </p:sp>
      <p:sp>
        <p:nvSpPr>
          <p:cNvPr id="24" name="Shared graph legend">
            <a:extLst>
              <a:ext uri="{FF2B5EF4-FFF2-40B4-BE49-F238E27FC236}">
                <a16:creationId xmlns:a16="http://schemas.microsoft.com/office/drawing/2014/main" id="{0D1C9325-2133-457A-B4D8-50475AE64446}"/>
              </a:ext>
            </a:extLst>
          </p:cNvPr>
          <p:cNvSpPr>
            <a:spLocks noGrp="1"/>
          </p:cNvSpPr>
          <p:nvPr/>
        </p:nvSpPr>
        <p:spPr>
          <a:xfrm>
            <a:off x="10083800" y="5810250"/>
            <a:ext cx="1536700" cy="304800"/>
          </a:xfrm>
          <a:prstGeom prst="rect">
            <a:avLst/>
          </a:prstGeom>
          <a:noFill/>
          <a:ln w="0">
            <a:noFill/>
          </a:ln>
        </p:spPr>
        <p:txBody>
          <a:bodyPr anchor="ctr">
            <a:noAutofit/>
          </a:bodyPr>
          <a:lstStyle/>
          <a:p>
            <a:pPr>
              <a:defRPr sz="1650" b="0">
                <a:solidFill>
                  <a:srgbClr val="7952A4"/>
                </a:solidFill>
                <a:latin typeface="Arial"/>
                <a:ea typeface="Arial"/>
                <a:cs typeface="Arial"/>
              </a:defRPr>
            </a:pPr>
            <a:r>
              <a:rPr sz="1650" b="0">
                <a:solidFill>
                  <a:srgbClr val="7952A4"/>
                </a:solidFill>
                <a:latin typeface="Arial"/>
                <a:ea typeface="Arial"/>
                <a:cs typeface="Arial"/>
              </a:rPr>
              <a:t>X</a:t>
            </a:r>
            <a:r>
              <a:rPr sz="1221" b="0" baseline="-20000">
                <a:solidFill>
                  <a:srgbClr val="7952A4"/>
                </a:solidFill>
                <a:latin typeface="Arial"/>
                <a:ea typeface="Arial"/>
                <a:cs typeface="Arial"/>
              </a:rPr>
              <a:t>39622</a:t>
            </a:r>
          </a:p>
        </p:txBody>
      </p:sp>
      <p:sp>
        <p:nvSpPr>
          <p:cNvPr id="25" name="Graph legend line">
            <a:extLst>
              <a:ext uri="{FF2B5EF4-FFF2-40B4-BE49-F238E27FC236}">
                <a16:creationId xmlns:a16="http://schemas.microsoft.com/office/drawing/2014/main" id="{E3D1EFA9-7A2C-434C-89FB-FDD962116B12}"/>
              </a:ext>
            </a:extLst>
          </p:cNvPr>
          <p:cNvSpPr>
            <a:spLocks noGrp="1"/>
          </p:cNvSpPr>
          <p:nvPr/>
        </p:nvSpPr>
        <p:spPr>
          <a:xfrm>
            <a:off x="9817100" y="5953125"/>
            <a:ext cx="238125" cy="4762"/>
          </a:xfrm>
          <a:custGeom>
            <a:avLst/>
            <a:gdLst/>
            <a:ahLst/>
            <a:cxnLst/>
            <a:rect l="0" t="0" r="0" b="0"/>
            <a:pathLst>
              <a:path w="11049000" h="4763">
                <a:moveTo>
                  <a:pt x="0" y="0"/>
                </a:moveTo>
                <a:lnTo>
                  <a:pt x="11049000" y="0"/>
                </a:lnTo>
              </a:path>
            </a:pathLst>
          </a:custGeom>
          <a:noFill/>
          <a:ln w="28000">
            <a:solidFill>
              <a:srgbClr val="7952A4"/>
            </a:solidFill>
            <a:prstDash val="lgDashDot"/>
          </a:ln>
        </p:spPr>
        <p:txBody>
          <a:bodyPr/>
          <a:lstStyle/>
          <a:p>
            <a:endParaRPr lang="en-US"/>
          </a:p>
        </p:txBody>
      </p:sp>
    </p:spTree>
    <p:extLst>
      <p:ext uri="{BB962C8B-B14F-4D97-AF65-F5344CB8AC3E}">
        <p14:creationId xmlns:p14="http://schemas.microsoft.com/office/powerpoint/2010/main" val="1549202506"/>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0" name="text">
            <a:extLst>
              <a:ext uri="{FF2B5EF4-FFF2-40B4-BE49-F238E27FC236}">
                <a16:creationId xmlns:a16="http://schemas.microsoft.com/office/drawing/2014/main" id="{84166DBE-43E0-428B-A926-57E2736465E0}"/>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2AE7307C-CCB8-43D5-80E7-8ECDB34CD38D}"/>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Why the Steiner inellipse has maximum area</a:t>
            </a:r>
          </a:p>
        </p:txBody>
      </p:sp>
      <p:sp>
        <p:nvSpPr>
          <p:cNvPr id="3" name="line">
            <a:extLst>
              <a:ext uri="{FF2B5EF4-FFF2-40B4-BE49-F238E27FC236}">
                <a16:creationId xmlns:a16="http://schemas.microsoft.com/office/drawing/2014/main" id="{77CAF5AB-FA73-4408-A7E1-73513D9E2A05}"/>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6E8A0832-53A8-425C-BC64-0C8FC0D2F169}"/>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F7A467B4-152C-471D-9989-2D4DD71EE1D8}"/>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E9E09D1A-2CEE-4A93-AE90-555C2DFBF982}"/>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5ADF83A9-47E9-4CBE-8735-064BB033CA5A}"/>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5EB0E693-3885-4D31-86B6-773E260A6919}"/>
              </a:ext>
            </a:extLst>
          </p:cNvPr>
          <p:cNvSpPr>
            <a:spLocks noGrp="1"/>
          </p:cNvSpPr>
          <p:nvPr/>
        </p:nvSpPr>
        <p:spPr>
          <a:xfrm>
            <a:off x="1437309" y="3797994"/>
            <a:ext cx="2750423" cy="1579761"/>
          </a:xfrm>
          <a:custGeom>
            <a:avLst/>
            <a:gdLst/>
            <a:ahLst/>
            <a:cxnLst/>
            <a:rect l="0" t="0" r="0" b="0"/>
            <a:pathLst>
              <a:path w="2750423" h="1579761">
                <a:moveTo>
                  <a:pt x="0" y="0"/>
                </a:moveTo>
                <a:lnTo>
                  <a:pt x="2750423" y="1579761"/>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90108D0D-1937-4CA2-8B68-D2E4DF747DC4}"/>
              </a:ext>
            </a:extLst>
          </p:cNvPr>
          <p:cNvSpPr>
            <a:spLocks noGrp="1"/>
          </p:cNvSpPr>
          <p:nvPr/>
        </p:nvSpPr>
        <p:spPr>
          <a:xfrm>
            <a:off x="2022640" y="3212663"/>
            <a:ext cx="1579761" cy="2750423"/>
          </a:xfrm>
          <a:custGeom>
            <a:avLst/>
            <a:gdLst/>
            <a:ahLst/>
            <a:cxnLst/>
            <a:rect l="0" t="0" r="0" b="0"/>
            <a:pathLst>
              <a:path w="1579761" h="2750423">
                <a:moveTo>
                  <a:pt x="0" y="2750423"/>
                </a:moveTo>
                <a:lnTo>
                  <a:pt x="1579761"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3FDC74C3-09F4-40FD-863A-647C5FB072D4}"/>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04F34724-08CA-46F2-A4BC-837D6343B245}"/>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2" name="covariance ellipse">
            <a:extLst>
              <a:ext uri="{FF2B5EF4-FFF2-40B4-BE49-F238E27FC236}">
                <a16:creationId xmlns:a16="http://schemas.microsoft.com/office/drawing/2014/main" id="{5C9AE81D-F26F-4161-89F5-213E62EEFDE2}"/>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3" name="point">
            <a:extLst>
              <a:ext uri="{FF2B5EF4-FFF2-40B4-BE49-F238E27FC236}">
                <a16:creationId xmlns:a16="http://schemas.microsoft.com/office/drawing/2014/main" id="{D0F364FB-A523-4232-BC3D-18FD25ADFFCA}"/>
              </a:ext>
            </a:extLst>
          </p:cNvPr>
          <p:cNvSpPr>
            <a:spLocks noGrp="1"/>
          </p:cNvSpPr>
          <p:nvPr/>
        </p:nvSpPr>
        <p:spPr>
          <a:xfrm>
            <a:off x="3538538" y="5705475"/>
            <a:ext cx="114300" cy="114300"/>
          </a:xfrm>
          <a:prstGeom prst="ellipse">
            <a:avLst/>
          </a:prstGeom>
          <a:solidFill>
            <a:srgbClr val="116B70"/>
          </a:solidFill>
          <a:ln w="19050">
            <a:solidFill>
              <a:srgbClr val="F8FAFC"/>
            </a:solidFill>
          </a:ln>
        </p:spPr>
        <p:txBody>
          <a:bodyPr/>
          <a:lstStyle/>
          <a:p>
            <a:endParaRPr lang="en-US"/>
          </a:p>
        </p:txBody>
      </p:sp>
      <p:sp>
        <p:nvSpPr>
          <p:cNvPr id="14" name="point">
            <a:extLst>
              <a:ext uri="{FF2B5EF4-FFF2-40B4-BE49-F238E27FC236}">
                <a16:creationId xmlns:a16="http://schemas.microsoft.com/office/drawing/2014/main" id="{98FD8C14-0C4D-410C-9ADF-E391F5995DD2}"/>
              </a:ext>
            </a:extLst>
          </p:cNvPr>
          <p:cNvSpPr>
            <a:spLocks noGrp="1"/>
          </p:cNvSpPr>
          <p:nvPr/>
        </p:nvSpPr>
        <p:spPr>
          <a:xfrm>
            <a:off x="3538538" y="3943350"/>
            <a:ext cx="114300" cy="114300"/>
          </a:xfrm>
          <a:prstGeom prst="ellipse">
            <a:avLst/>
          </a:prstGeom>
          <a:solidFill>
            <a:srgbClr val="116B70"/>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D5F6DE7B-E5E9-4408-A150-23CAC09496A8}"/>
              </a:ext>
            </a:extLst>
          </p:cNvPr>
          <p:cNvSpPr>
            <a:spLocks noGrp="1"/>
          </p:cNvSpPr>
          <p:nvPr/>
        </p:nvSpPr>
        <p:spPr>
          <a:xfrm>
            <a:off x="1189038" y="3943350"/>
            <a:ext cx="114300" cy="114300"/>
          </a:xfrm>
          <a:prstGeom prst="ellipse">
            <a:avLst/>
          </a:prstGeom>
          <a:solidFill>
            <a:srgbClr val="116B70"/>
          </a:solidFill>
          <a:ln w="19050">
            <a:solidFill>
              <a:srgbClr val="F8FAFC"/>
            </a:solidFill>
          </a:ln>
        </p:spPr>
        <p:txBody>
          <a:bodyPr/>
          <a:lstStyle/>
          <a:p>
            <a:endParaRPr lang="en-US"/>
          </a:p>
        </p:txBody>
      </p:sp>
      <p:sp>
        <p:nvSpPr>
          <p:cNvPr id="16" name="visible explanation">
            <a:extLst>
              <a:ext uri="{FF2B5EF4-FFF2-40B4-BE49-F238E27FC236}">
                <a16:creationId xmlns:a16="http://schemas.microsoft.com/office/drawing/2014/main" id="{AA053F11-05B9-40CC-8CFB-1B3656E4516B}"/>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Map the triangle affinely to an equilateral triangle.</a:t>
            </a:r>
          </a:p>
        </p:txBody>
      </p:sp>
      <p:sp>
        <p:nvSpPr>
          <p:cNvPr id="17" name="governing equation">
            <a:extLst>
              <a:ext uri="{FF2B5EF4-FFF2-40B4-BE49-F238E27FC236}">
                <a16:creationId xmlns:a16="http://schemas.microsoft.com/office/drawing/2014/main" id="{3D4B141B-C950-4EEA-ACA0-36424D524864}"/>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Q</m:t>
                      </m:r>
                    </m:e>
                    <m:sub>
                      <m:r>
                        <m:rPr>
                          <m:sty m:val="p"/>
                        </m:rPr>
                        <a:rPr lang="en-US" sz="2200" b="0">
                          <a:solidFill>
                            <a:srgbClr val="116B70"/>
                          </a:solidFill>
                          <a:latin typeface="Cambria Math"/>
                        </a:rPr>
                        <m:t xml:space="preserve">Steiner</m:t>
                      </m:r>
                    </m:sub>
                  </m:sSub>
                  <m:r>
                    <a:rPr lang="en-US" sz="2200" b="0">
                      <a:solidFill>
                        <a:srgbClr val="116B70"/>
                      </a:solidFill>
                      <a:latin typeface="Cambria Math"/>
                    </a:rPr>
                    <m:t xml:space="preserve">=2</m:t>
                  </m:r>
                  <m:sSub>
                    <m:e>
                      <m:r>
                        <m:rPr>
                          <m:sty m:val="p"/>
                        </m:rPr>
                        <a:rPr lang="en-US" sz="2200" b="0">
                          <a:solidFill>
                            <a:srgbClr val="116B70"/>
                          </a:solidFill>
                          <a:latin typeface="Cambria Math"/>
                        </a:rPr>
                        <m:t xml:space="preserve">Σ</m:t>
                      </m:r>
                    </m:e>
                    <m:sub>
                      <m:r>
                        <m:rPr>
                          <m:sty m:val="p"/>
                        </m:rPr>
                        <a:rPr lang="en-US" sz="2200" b="0">
                          <a:solidFill>
                            <a:srgbClr val="116B70"/>
                          </a:solidFill>
                          <a:latin typeface="Cambria Math"/>
                        </a:rPr>
                        <m:t xml:space="preserve">area</m:t>
                      </m:r>
                    </m:sub>
                  </m:sSub>
                </m:oMath>
              </m:oMathPara>
            </a14:m>
            <a:endParaRPr lang="en-US" sz="2200"/>
          </a:p>
        </p:txBody>
      </p:sp>
      <p:sp>
        <p:nvSpPr>
          <p:cNvPr id="18" name="text">
            <a:extLst>
              <a:ext uri="{FF2B5EF4-FFF2-40B4-BE49-F238E27FC236}">
                <a16:creationId xmlns:a16="http://schemas.microsoft.com/office/drawing/2014/main" id="{764FF108-413A-4D48-94A1-EB1FE4E7A137}"/>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9" name="text">
            <a:extLst>
              <a:ext uri="{FF2B5EF4-FFF2-40B4-BE49-F238E27FC236}">
                <a16:creationId xmlns:a16="http://schemas.microsoft.com/office/drawing/2014/main" id="{42DF1AAB-A2BA-4A67-851E-68FA2E9F658F}"/>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93</a:t>
            </a:r>
          </a:p>
        </p:txBody>
      </p:sp>
    </p:spTree>
    <p:extLst>
      <p:ext uri="{BB962C8B-B14F-4D97-AF65-F5344CB8AC3E}">
        <p14:creationId xmlns:p14="http://schemas.microsoft.com/office/powerpoint/2010/main" val="1439334830"/>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83A8C41E-3311-4A02-B000-7782CA67B0E0}"/>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18BCCA02-CFC5-4CA3-B4F3-DCF2FE6F57CF}"/>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An axis ratio is not a moment ratio</a:t>
            </a:r>
          </a:p>
        </p:txBody>
      </p:sp>
      <p:sp>
        <p:nvSpPr>
          <p:cNvPr id="3" name="line">
            <a:extLst>
              <a:ext uri="{FF2B5EF4-FFF2-40B4-BE49-F238E27FC236}">
                <a16:creationId xmlns:a16="http://schemas.microsoft.com/office/drawing/2014/main" id="{FEE1EF88-C01A-4775-8AAF-257ACF3CBC7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D60E8CCE-DE29-481E-95E4-39BC08C99344}"/>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99B9C643-F9FB-4253-A810-D7888E0CBD52}"/>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4169513E-68D9-41B5-A436-1577D9674508}"/>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E921E777-C5D3-4554-93EF-4150FAA9F4EE}"/>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728B96DA-F8DC-4767-9A0E-999536ED8079}"/>
              </a:ext>
            </a:extLst>
          </p:cNvPr>
          <p:cNvSpPr>
            <a:spLocks noGrp="1"/>
          </p:cNvSpPr>
          <p:nvPr/>
        </p:nvSpPr>
        <p:spPr>
          <a:xfrm>
            <a:off x="1437309" y="3797994"/>
            <a:ext cx="2750423" cy="1579761"/>
          </a:xfrm>
          <a:custGeom>
            <a:avLst/>
            <a:gdLst/>
            <a:ahLst/>
            <a:cxnLst/>
            <a:rect l="0" t="0" r="0" b="0"/>
            <a:pathLst>
              <a:path w="2750423" h="1579761">
                <a:moveTo>
                  <a:pt x="0" y="0"/>
                </a:moveTo>
                <a:lnTo>
                  <a:pt x="2750423" y="1579761"/>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C2300F03-C8E3-48AF-83FB-3E58FBB67B50}"/>
              </a:ext>
            </a:extLst>
          </p:cNvPr>
          <p:cNvSpPr>
            <a:spLocks noGrp="1"/>
          </p:cNvSpPr>
          <p:nvPr/>
        </p:nvSpPr>
        <p:spPr>
          <a:xfrm>
            <a:off x="2022640" y="3212663"/>
            <a:ext cx="1579761" cy="2750423"/>
          </a:xfrm>
          <a:custGeom>
            <a:avLst/>
            <a:gdLst/>
            <a:ahLst/>
            <a:cxnLst/>
            <a:rect l="0" t="0" r="0" b="0"/>
            <a:pathLst>
              <a:path w="1579761" h="2750423">
                <a:moveTo>
                  <a:pt x="0" y="2750423"/>
                </a:moveTo>
                <a:lnTo>
                  <a:pt x="1579761"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1FE06ED9-FAE0-4C6B-B32D-B9142C74F4A5}"/>
              </a:ext>
            </a:extLst>
          </p:cNvPr>
          <p:cNvSpPr>
            <a:spLocks noGrp="1"/>
          </p:cNvSpPr>
          <p:nvPr/>
        </p:nvSpPr>
        <p:spPr>
          <a:xfrm>
            <a:off x="1246866" y="3413634"/>
            <a:ext cx="3131310" cy="2348483"/>
          </a:xfrm>
          <a:custGeom>
            <a:avLst/>
            <a:gdLst/>
            <a:ahLst/>
            <a:cxnLst/>
            <a:rect l="0" t="0" r="0" b="0"/>
            <a:pathLst>
              <a:path w="3131310" h="2348483">
                <a:moveTo>
                  <a:pt x="3063035" y="2034292"/>
                </a:moveTo>
                <a:lnTo>
                  <a:pt x="3089890" y="1980114"/>
                </a:lnTo>
                <a:lnTo>
                  <a:pt x="3110218" y="1922485"/>
                </a:lnTo>
                <a:lnTo>
                  <a:pt x="3123932" y="1861652"/>
                </a:lnTo>
                <a:lnTo>
                  <a:pt x="3130972" y="1797875"/>
                </a:lnTo>
                <a:lnTo>
                  <a:pt x="3131310" y="1731428"/>
                </a:lnTo>
                <a:lnTo>
                  <a:pt x="3124944" y="1662594"/>
                </a:lnTo>
                <a:lnTo>
                  <a:pt x="3111900" y="1591670"/>
                </a:lnTo>
                <a:lnTo>
                  <a:pt x="3092236" y="1518958"/>
                </a:lnTo>
                <a:lnTo>
                  <a:pt x="3066034" y="1444770"/>
                </a:lnTo>
                <a:lnTo>
                  <a:pt x="3033407" y="1369423"/>
                </a:lnTo>
                <a:lnTo>
                  <a:pt x="2994495" y="1293241"/>
                </a:lnTo>
                <a:lnTo>
                  <a:pt x="2949465" y="1216549"/>
                </a:lnTo>
                <a:lnTo>
                  <a:pt x="2898509" y="1139676"/>
                </a:lnTo>
                <a:lnTo>
                  <a:pt x="2841845" y="1062951"/>
                </a:lnTo>
                <a:lnTo>
                  <a:pt x="2779717" y="986702"/>
                </a:lnTo>
                <a:lnTo>
                  <a:pt x="2712390" y="911257"/>
                </a:lnTo>
                <a:lnTo>
                  <a:pt x="2640152" y="836938"/>
                </a:lnTo>
                <a:lnTo>
                  <a:pt x="2563313" y="764063"/>
                </a:lnTo>
                <a:lnTo>
                  <a:pt x="2482202" y="692944"/>
                </a:lnTo>
                <a:lnTo>
                  <a:pt x="2397166" y="623887"/>
                </a:lnTo>
                <a:lnTo>
                  <a:pt x="2308570" y="557186"/>
                </a:lnTo>
                <a:lnTo>
                  <a:pt x="2216792" y="493128"/>
                </a:lnTo>
                <a:lnTo>
                  <a:pt x="2122226" y="431986"/>
                </a:lnTo>
                <a:lnTo>
                  <a:pt x="2025277" y="374023"/>
                </a:lnTo>
                <a:lnTo>
                  <a:pt x="1926360" y="319486"/>
                </a:lnTo>
                <a:lnTo>
                  <a:pt x="1825898" y="268609"/>
                </a:lnTo>
                <a:lnTo>
                  <a:pt x="1724321" y="221611"/>
                </a:lnTo>
                <a:lnTo>
                  <a:pt x="1622065" y="178692"/>
                </a:lnTo>
                <a:lnTo>
                  <a:pt x="1519568" y="140036"/>
                </a:lnTo>
                <a:lnTo>
                  <a:pt x="1417268" y="105808"/>
                </a:lnTo>
                <a:lnTo>
                  <a:pt x="1315603" y="76156"/>
                </a:lnTo>
                <a:lnTo>
                  <a:pt x="1215009" y="51206"/>
                </a:lnTo>
                <a:lnTo>
                  <a:pt x="1115917" y="31065"/>
                </a:lnTo>
                <a:lnTo>
                  <a:pt x="1018750" y="15819"/>
                </a:lnTo>
                <a:lnTo>
                  <a:pt x="923926" y="5534"/>
                </a:lnTo>
                <a:lnTo>
                  <a:pt x="831849" y="253"/>
                </a:lnTo>
                <a:lnTo>
                  <a:pt x="742915" y="0"/>
                </a:lnTo>
                <a:lnTo>
                  <a:pt x="657504" y="4775"/>
                </a:lnTo>
                <a:lnTo>
                  <a:pt x="575981" y="14557"/>
                </a:lnTo>
                <a:lnTo>
                  <a:pt x="498697" y="29306"/>
                </a:lnTo>
                <a:lnTo>
                  <a:pt x="425981" y="48957"/>
                </a:lnTo>
                <a:lnTo>
                  <a:pt x="358146" y="73428"/>
                </a:lnTo>
                <a:lnTo>
                  <a:pt x="295481" y="102611"/>
                </a:lnTo>
                <a:lnTo>
                  <a:pt x="238256" y="136384"/>
                </a:lnTo>
                <a:lnTo>
                  <a:pt x="186714" y="174601"/>
                </a:lnTo>
                <a:lnTo>
                  <a:pt x="141078" y="217099"/>
                </a:lnTo>
                <a:lnTo>
                  <a:pt x="101542" y="263695"/>
                </a:lnTo>
                <a:lnTo>
                  <a:pt x="68275" y="314191"/>
                </a:lnTo>
                <a:lnTo>
                  <a:pt x="41420" y="368369"/>
                </a:lnTo>
                <a:lnTo>
                  <a:pt x="21092" y="425998"/>
                </a:lnTo>
                <a:lnTo>
                  <a:pt x="7379" y="486831"/>
                </a:lnTo>
                <a:lnTo>
                  <a:pt x="338" y="550608"/>
                </a:lnTo>
                <a:lnTo>
                  <a:pt x="0" y="617055"/>
                </a:lnTo>
                <a:lnTo>
                  <a:pt x="6366" y="685888"/>
                </a:lnTo>
                <a:lnTo>
                  <a:pt x="19410" y="756813"/>
                </a:lnTo>
                <a:lnTo>
                  <a:pt x="39075" y="829525"/>
                </a:lnTo>
                <a:lnTo>
                  <a:pt x="65277" y="903713"/>
                </a:lnTo>
                <a:lnTo>
                  <a:pt x="97903" y="979060"/>
                </a:lnTo>
                <a:lnTo>
                  <a:pt x="136815" y="1055242"/>
                </a:lnTo>
                <a:lnTo>
                  <a:pt x="181846" y="1131934"/>
                </a:lnTo>
                <a:lnTo>
                  <a:pt x="232802" y="1208807"/>
                </a:lnTo>
                <a:lnTo>
                  <a:pt x="289465" y="1285532"/>
                </a:lnTo>
                <a:lnTo>
                  <a:pt x="351594" y="1361780"/>
                </a:lnTo>
                <a:lnTo>
                  <a:pt x="418921" y="1437226"/>
                </a:lnTo>
                <a:lnTo>
                  <a:pt x="491158" y="1511545"/>
                </a:lnTo>
                <a:lnTo>
                  <a:pt x="567997" y="1584420"/>
                </a:lnTo>
                <a:lnTo>
                  <a:pt x="649108" y="1655538"/>
                </a:lnTo>
                <a:lnTo>
                  <a:pt x="734144" y="1724596"/>
                </a:lnTo>
                <a:lnTo>
                  <a:pt x="822740" y="1791297"/>
                </a:lnTo>
                <a:lnTo>
                  <a:pt x="914518" y="1855355"/>
                </a:lnTo>
                <a:lnTo>
                  <a:pt x="1009084" y="1916497"/>
                </a:lnTo>
                <a:lnTo>
                  <a:pt x="1106033" y="1974460"/>
                </a:lnTo>
                <a:lnTo>
                  <a:pt x="1204951" y="2028997"/>
                </a:lnTo>
                <a:lnTo>
                  <a:pt x="1305413" y="2079873"/>
                </a:lnTo>
                <a:lnTo>
                  <a:pt x="1406989" y="2126872"/>
                </a:lnTo>
                <a:lnTo>
                  <a:pt x="1509245" y="2169791"/>
                </a:lnTo>
                <a:lnTo>
                  <a:pt x="1611742" y="2208447"/>
                </a:lnTo>
                <a:lnTo>
                  <a:pt x="1714042" y="2242674"/>
                </a:lnTo>
                <a:lnTo>
                  <a:pt x="1815707" y="2272327"/>
                </a:lnTo>
                <a:lnTo>
                  <a:pt x="1916301" y="2297277"/>
                </a:lnTo>
                <a:lnTo>
                  <a:pt x="2015393" y="2317418"/>
                </a:lnTo>
                <a:lnTo>
                  <a:pt x="2112560" y="2332663"/>
                </a:lnTo>
                <a:lnTo>
                  <a:pt x="2207385" y="2342949"/>
                </a:lnTo>
                <a:lnTo>
                  <a:pt x="2299461" y="2348229"/>
                </a:lnTo>
                <a:lnTo>
                  <a:pt x="2388395" y="2348483"/>
                </a:lnTo>
                <a:lnTo>
                  <a:pt x="2473807" y="2343708"/>
                </a:lnTo>
                <a:lnTo>
                  <a:pt x="2555329" y="2333925"/>
                </a:lnTo>
                <a:lnTo>
                  <a:pt x="2632614" y="2319177"/>
                </a:lnTo>
                <a:lnTo>
                  <a:pt x="2705329" y="2299525"/>
                </a:lnTo>
                <a:lnTo>
                  <a:pt x="2773164" y="2275055"/>
                </a:lnTo>
                <a:lnTo>
                  <a:pt x="2835829" y="2245871"/>
                </a:lnTo>
                <a:lnTo>
                  <a:pt x="2893055" y="2212099"/>
                </a:lnTo>
                <a:lnTo>
                  <a:pt x="2944596" y="2173882"/>
                </a:lnTo>
                <a:lnTo>
                  <a:pt x="2990232" y="2131384"/>
                </a:lnTo>
                <a:lnTo>
                  <a:pt x="3029769" y="2084788"/>
                </a:lnTo>
                <a:lnTo>
                  <a:pt x="3063035" y="2034292"/>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CAFB089C-C53A-4006-9401-2BC8F58D9EC2}"/>
              </a:ext>
            </a:extLst>
          </p:cNvPr>
          <p:cNvSpPr>
            <a:spLocks noGrp="1"/>
          </p:cNvSpPr>
          <p:nvPr/>
        </p:nvSpPr>
        <p:spPr>
          <a:xfrm>
            <a:off x="2736321" y="4511675"/>
            <a:ext cx="152400" cy="152400"/>
          </a:xfrm>
          <a:prstGeom prst="ellipse">
            <a:avLst/>
          </a:prstGeom>
          <a:solidFill>
            <a:srgbClr val="13283C"/>
          </a:solidFill>
          <a:ln w="19050">
            <a:solidFill>
              <a:srgbClr val="F8FAFC"/>
            </a:solidFill>
          </a:ln>
        </p:spPr>
        <p:txBody>
          <a:bodyPr/>
          <a:lstStyle/>
          <a:p>
            <a:endParaRPr lang="en-US"/>
          </a:p>
        </p:txBody>
      </p:sp>
      <p:sp>
        <p:nvSpPr>
          <p:cNvPr id="12" name="visible explanation">
            <a:extLst>
              <a:ext uri="{FF2B5EF4-FFF2-40B4-BE49-F238E27FC236}">
                <a16:creationId xmlns:a16="http://schemas.microsoft.com/office/drawing/2014/main" id="{5EF49880-24A6-40B6-A8FF-DF6CC2E27492}"/>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major geometric axis has the smaller planar inertia moment.</a:t>
            </a:r>
          </a:p>
        </p:txBody>
      </p:sp>
      <p:sp>
        <p:nvSpPr>
          <p:cNvPr id="13" name="governing equation">
            <a:extLst>
              <a:ext uri="{FF2B5EF4-FFF2-40B4-BE49-F238E27FC236}">
                <a16:creationId xmlns:a16="http://schemas.microsoft.com/office/drawing/2014/main" id="{EB5F14CF-3100-437D-BCA9-D06028EB7CB0}"/>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f>
                    <m:fPr>
                      <m:type m:val="bar"/>
                    </m:fPr>
                    <m:num>
                      <m:r>
                        <a:rPr lang="en-US" sz="2200" b="0">
                          <a:solidFill>
                            <a:srgbClr val="116B70"/>
                          </a:solidFill>
                          <a:latin typeface="Cambria Math"/>
                        </a:rPr>
                        <m:t xml:space="preserve">a</m:t>
                      </m:r>
                    </m:num>
                    <m:den>
                      <m:r>
                        <a:rPr lang="en-US" sz="2200" b="0">
                          <a:solidFill>
                            <a:srgbClr val="116B70"/>
                          </a:solidFill>
                          <a:latin typeface="Cambria Math"/>
                        </a:rPr>
                        <m:t xml:space="preserve">b</m:t>
                      </m:r>
                    </m:den>
                  </m:f>
                  <m:r>
                    <a:rPr lang="en-US" sz="2200" b="0">
                      <a:solidFill>
                        <a:srgbClr val="116B70"/>
                      </a:solidFill>
                      <a:latin typeface="Cambria Math"/>
                    </a:rPr>
                    <m:t xml:space="preserve">=</m:t>
                  </m:r>
                  <m:rad>
                    <m:radPr>
                      <m:degHide m:val="on"/>
                    </m:radPr>
                    <m:deg/>
                    <m:e>
                      <m:f>
                        <m:fPr>
                          <m:type m:val="bar"/>
                        </m:fPr>
                        <m:num>
                          <m:sSub>
                            <m:e>
                              <m:r>
                                <a:rPr lang="en-US" sz="2200" b="0">
                                  <a:solidFill>
                                    <a:srgbClr val="116B70"/>
                                  </a:solidFill>
                                  <a:latin typeface="Cambria Math"/>
                                </a:rPr>
                                <m:t xml:space="preserve">λ</m:t>
                              </m:r>
                            </m:e>
                            <m:sub>
                              <m:r>
                                <m:rPr>
                                  <m:sty m:val="p"/>
                                </m:rPr>
                                <a:rPr lang="en-US" sz="2200" b="0">
                                  <a:solidFill>
                                    <a:srgbClr val="116B70"/>
                                  </a:solidFill>
                                  <a:latin typeface="Cambria Math"/>
                                </a:rPr>
                                <m:t xml:space="preserve">max</m:t>
                              </m:r>
                            </m:sub>
                          </m:sSub>
                          <m:r>
                            <a:rPr lang="en-US" sz="2200" b="0">
                              <a:solidFill>
                                <a:srgbClr val="116B70"/>
                              </a:solidFill>
                              <a:latin typeface="Cambria Math"/>
                            </a:rPr>
                            <m:t xml:space="preserve">(</m:t>
                          </m:r>
                          <m:r>
                            <m:rPr>
                              <m:sty m:val="p"/>
                            </m:rPr>
                            <a:rPr lang="en-US" sz="2200" b="0">
                              <a:solidFill>
                                <a:srgbClr val="116B70"/>
                              </a:solidFill>
                              <a:latin typeface="Cambria Math"/>
                            </a:rPr>
                            <m:t xml:space="preserve">Σ</m:t>
                          </m:r>
                          <m:r>
                            <a:rPr lang="en-US" sz="2200" b="0">
                              <a:solidFill>
                                <a:srgbClr val="116B70"/>
                              </a:solidFill>
                              <a:latin typeface="Cambria Math"/>
                            </a:rPr>
                            <m:t xml:space="preserve">)</m:t>
                          </m:r>
                        </m:num>
                        <m:den>
                          <m:sSub>
                            <m:e>
                              <m:r>
                                <a:rPr lang="en-US" sz="2200" b="0">
                                  <a:solidFill>
                                    <a:srgbClr val="116B70"/>
                                  </a:solidFill>
                                  <a:latin typeface="Cambria Math"/>
                                </a:rPr>
                                <m:t xml:space="preserve">λ</m:t>
                              </m:r>
                            </m:e>
                            <m:sub>
                              <m:r>
                                <m:rPr>
                                  <m:sty m:val="p"/>
                                </m:rPr>
                                <a:rPr lang="en-US" sz="2200" b="0">
                                  <a:solidFill>
                                    <a:srgbClr val="116B70"/>
                                  </a:solidFill>
                                  <a:latin typeface="Cambria Math"/>
                                </a:rPr>
                                <m:t xml:space="preserve">min</m:t>
                              </m:r>
                            </m:sub>
                          </m:sSub>
                          <m:r>
                            <a:rPr lang="en-US" sz="2200" b="0">
                              <a:solidFill>
                                <a:srgbClr val="116B70"/>
                              </a:solidFill>
                              <a:latin typeface="Cambria Math"/>
                            </a:rPr>
                            <m:t xml:space="preserve">(</m:t>
                          </m:r>
                          <m:r>
                            <m:rPr>
                              <m:sty m:val="p"/>
                            </m:rPr>
                            <a:rPr lang="en-US" sz="2200" b="0">
                              <a:solidFill>
                                <a:srgbClr val="116B70"/>
                              </a:solidFill>
                              <a:latin typeface="Cambria Math"/>
                            </a:rPr>
                            <m:t xml:space="preserve">Σ</m:t>
                          </m:r>
                          <m:r>
                            <a:rPr lang="en-US" sz="2200" b="0">
                              <a:solidFill>
                                <a:srgbClr val="116B70"/>
                              </a:solidFill>
                              <a:latin typeface="Cambria Math"/>
                            </a:rPr>
                            <m:t xml:space="preserve">)</m:t>
                          </m:r>
                        </m:den>
                      </m:f>
                    </m:e>
                  </m:rad>
                </m:oMath>
              </m:oMathPara>
            </a14:m>
            <a:endParaRPr lang="en-US" sz="2200"/>
          </a:p>
        </p:txBody>
      </p:sp>
      <p:sp>
        <p:nvSpPr>
          <p:cNvPr id="14" name="text">
            <a:extLst>
              <a:ext uri="{FF2B5EF4-FFF2-40B4-BE49-F238E27FC236}">
                <a16:creationId xmlns:a16="http://schemas.microsoft.com/office/drawing/2014/main" id="{03C2C6A3-2042-44D2-A4E7-93E21A3BFB3B}"/>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5" name="text">
            <a:extLst>
              <a:ext uri="{FF2B5EF4-FFF2-40B4-BE49-F238E27FC236}">
                <a16:creationId xmlns:a16="http://schemas.microsoft.com/office/drawing/2014/main" id="{24E1F9F7-AB2E-44C2-AAE1-3418D4EBB0A4}"/>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94</a:t>
            </a:r>
          </a:p>
        </p:txBody>
      </p:sp>
    </p:spTree>
    <p:extLst>
      <p:ext uri="{BB962C8B-B14F-4D97-AF65-F5344CB8AC3E}">
        <p14:creationId xmlns:p14="http://schemas.microsoft.com/office/powerpoint/2010/main" val="558729553"/>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288C64C9-0C58-4352-AC35-CB44F758F0A2}"/>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7D7FDC0C-253D-4A02-89ED-08B0CC8A1B06}"/>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The skeleton has a covariance ellipse</a:t>
            </a:r>
          </a:p>
        </p:txBody>
      </p:sp>
      <p:sp>
        <p:nvSpPr>
          <p:cNvPr id="3" name="line">
            <a:extLst>
              <a:ext uri="{FF2B5EF4-FFF2-40B4-BE49-F238E27FC236}">
                <a16:creationId xmlns:a16="http://schemas.microsoft.com/office/drawing/2014/main" id="{A670EB8D-7FB2-499E-89A1-BF4485AA0445}"/>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862A55E6-2A1D-480F-BFA2-D2F57F1F87E2}"/>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35E870A0-7930-4DEF-829B-8D68D45AE366}"/>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FCD5740B-40F4-4287-BB9B-37032C2AC554}"/>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55D217AE-A39F-4908-B407-A9CE09C82FF0}"/>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principal axis">
            <a:extLst>
              <a:ext uri="{FF2B5EF4-FFF2-40B4-BE49-F238E27FC236}">
                <a16:creationId xmlns:a16="http://schemas.microsoft.com/office/drawing/2014/main" id="{C898DBC2-3103-45A0-9A9E-5F1D5C83B5CD}"/>
              </a:ext>
            </a:extLst>
          </p:cNvPr>
          <p:cNvSpPr>
            <a:spLocks noGrp="1"/>
          </p:cNvSpPr>
          <p:nvPr/>
        </p:nvSpPr>
        <p:spPr>
          <a:xfrm>
            <a:off x="1639338" y="3787234"/>
            <a:ext cx="2737949" cy="1601283"/>
          </a:xfrm>
          <a:custGeom>
            <a:avLst/>
            <a:gdLst/>
            <a:ahLst/>
            <a:cxnLst/>
            <a:rect l="0" t="0" r="0" b="0"/>
            <a:pathLst>
              <a:path w="2737949" h="1601283">
                <a:moveTo>
                  <a:pt x="0" y="0"/>
                </a:moveTo>
                <a:lnTo>
                  <a:pt x="2737949" y="1601283"/>
                </a:lnTo>
              </a:path>
            </a:pathLst>
          </a:custGeom>
          <a:noFill/>
          <a:ln w="28575">
            <a:solidFill>
              <a:srgbClr val="315FC2"/>
            </a:solidFill>
          </a:ln>
        </p:spPr>
        <p:txBody>
          <a:bodyPr/>
          <a:lstStyle/>
          <a:p>
            <a:endParaRPr lang="en-US"/>
          </a:p>
        </p:txBody>
      </p:sp>
      <p:sp>
        <p:nvSpPr>
          <p:cNvPr id="9" name="principal axis">
            <a:extLst>
              <a:ext uri="{FF2B5EF4-FFF2-40B4-BE49-F238E27FC236}">
                <a16:creationId xmlns:a16="http://schemas.microsoft.com/office/drawing/2014/main" id="{8590BAB7-5697-4343-869D-CA84847E05E2}"/>
              </a:ext>
            </a:extLst>
          </p:cNvPr>
          <p:cNvSpPr>
            <a:spLocks noGrp="1"/>
          </p:cNvSpPr>
          <p:nvPr/>
        </p:nvSpPr>
        <p:spPr>
          <a:xfrm>
            <a:off x="2207671" y="3218900"/>
            <a:ext cx="1601283" cy="2737949"/>
          </a:xfrm>
          <a:custGeom>
            <a:avLst/>
            <a:gdLst/>
            <a:ahLst/>
            <a:cxnLst/>
            <a:rect l="0" t="0" r="0" b="0"/>
            <a:pathLst>
              <a:path w="1601283" h="2737949">
                <a:moveTo>
                  <a:pt x="0" y="2737949"/>
                </a:moveTo>
                <a:lnTo>
                  <a:pt x="1601283" y="0"/>
                </a:lnTo>
              </a:path>
            </a:pathLst>
          </a:custGeom>
          <a:noFill/>
          <a:ln w="28575">
            <a:solidFill>
              <a:srgbClr val="B17409"/>
            </a:solidFill>
          </a:ln>
        </p:spPr>
        <p:txBody>
          <a:bodyPr/>
          <a:lstStyle/>
          <a:p>
            <a:endParaRPr lang="en-US"/>
          </a:p>
        </p:txBody>
      </p:sp>
      <p:sp>
        <p:nvSpPr>
          <p:cNvPr id="10" name="covariance ellipse">
            <a:extLst>
              <a:ext uri="{FF2B5EF4-FFF2-40B4-BE49-F238E27FC236}">
                <a16:creationId xmlns:a16="http://schemas.microsoft.com/office/drawing/2014/main" id="{7FD7CFD0-9A55-4C8E-B493-CD6FA22D8815}"/>
              </a:ext>
            </a:extLst>
          </p:cNvPr>
          <p:cNvSpPr>
            <a:spLocks noGrp="1"/>
          </p:cNvSpPr>
          <p:nvPr/>
        </p:nvSpPr>
        <p:spPr>
          <a:xfrm>
            <a:off x="1454733" y="3413360"/>
            <a:ext cx="3107159" cy="2349030"/>
          </a:xfrm>
          <a:custGeom>
            <a:avLst/>
            <a:gdLst/>
            <a:ahLst/>
            <a:cxnLst/>
            <a:rect l="0" t="0" r="0" b="0"/>
            <a:pathLst>
              <a:path w="3107159" h="2349030">
                <a:moveTo>
                  <a:pt x="3036979" y="2042078"/>
                </a:moveTo>
                <a:lnTo>
                  <a:pt x="3064100" y="1988417"/>
                </a:lnTo>
                <a:lnTo>
                  <a:pt x="3084753" y="1931270"/>
                </a:lnTo>
                <a:lnTo>
                  <a:pt x="3098850" y="1870883"/>
                </a:lnTo>
                <a:lnTo>
                  <a:pt x="3106329" y="1807514"/>
                </a:lnTo>
                <a:lnTo>
                  <a:pt x="3107159" y="1741434"/>
                </a:lnTo>
                <a:lnTo>
                  <a:pt x="3101336" y="1672927"/>
                </a:lnTo>
                <a:lnTo>
                  <a:pt x="3088886" y="1602286"/>
                </a:lnTo>
                <a:lnTo>
                  <a:pt x="3069861" y="1529812"/>
                </a:lnTo>
                <a:lnTo>
                  <a:pt x="3044343" y="1455818"/>
                </a:lnTo>
                <a:lnTo>
                  <a:pt x="3012442" y="1380618"/>
                </a:lnTo>
                <a:lnTo>
                  <a:pt x="2974293" y="1304536"/>
                </a:lnTo>
                <a:lnTo>
                  <a:pt x="2930061" y="1227898"/>
                </a:lnTo>
                <a:lnTo>
                  <a:pt x="2879935" y="1151030"/>
                </a:lnTo>
                <a:lnTo>
                  <a:pt x="2824128" y="1074264"/>
                </a:lnTo>
                <a:lnTo>
                  <a:pt x="2762882" y="997926"/>
                </a:lnTo>
                <a:lnTo>
                  <a:pt x="2696456" y="922345"/>
                </a:lnTo>
                <a:lnTo>
                  <a:pt x="2625137" y="847844"/>
                </a:lnTo>
                <a:lnTo>
                  <a:pt x="2549229" y="774741"/>
                </a:lnTo>
                <a:lnTo>
                  <a:pt x="2469058" y="703351"/>
                </a:lnTo>
                <a:lnTo>
                  <a:pt x="2384966" y="633978"/>
                </a:lnTo>
                <a:lnTo>
                  <a:pt x="2297315" y="566919"/>
                </a:lnTo>
                <a:lnTo>
                  <a:pt x="2206478" y="502463"/>
                </a:lnTo>
                <a:lnTo>
                  <a:pt x="2112846" y="440884"/>
                </a:lnTo>
                <a:lnTo>
                  <a:pt x="2016819" y="382447"/>
                </a:lnTo>
                <a:lnTo>
                  <a:pt x="1918808" y="327401"/>
                </a:lnTo>
                <a:lnTo>
                  <a:pt x="1819233" y="275983"/>
                </a:lnTo>
                <a:lnTo>
                  <a:pt x="1718521" y="228413"/>
                </a:lnTo>
                <a:lnTo>
                  <a:pt x="1617102" y="184894"/>
                </a:lnTo>
                <a:lnTo>
                  <a:pt x="1515411" y="145613"/>
                </a:lnTo>
                <a:lnTo>
                  <a:pt x="1413884" y="110737"/>
                </a:lnTo>
                <a:lnTo>
                  <a:pt x="1312955" y="80417"/>
                </a:lnTo>
                <a:lnTo>
                  <a:pt x="1213056" y="54782"/>
                </a:lnTo>
                <a:lnTo>
                  <a:pt x="1114616" y="33942"/>
                </a:lnTo>
                <a:lnTo>
                  <a:pt x="1018055" y="17986"/>
                </a:lnTo>
                <a:lnTo>
                  <a:pt x="923788" y="6983"/>
                </a:lnTo>
                <a:lnTo>
                  <a:pt x="832217" y="979"/>
                </a:lnTo>
                <a:lnTo>
                  <a:pt x="743735" y="0"/>
                </a:lnTo>
                <a:lnTo>
                  <a:pt x="658721" y="4051"/>
                </a:lnTo>
                <a:lnTo>
                  <a:pt x="577539" y="13114"/>
                </a:lnTo>
                <a:lnTo>
                  <a:pt x="500537" y="27150"/>
                </a:lnTo>
                <a:lnTo>
                  <a:pt x="428044" y="46099"/>
                </a:lnTo>
                <a:lnTo>
                  <a:pt x="360371" y="69880"/>
                </a:lnTo>
                <a:lnTo>
                  <a:pt x="297807" y="98392"/>
                </a:lnTo>
                <a:lnTo>
                  <a:pt x="240620" y="131512"/>
                </a:lnTo>
                <a:lnTo>
                  <a:pt x="189056" y="169098"/>
                </a:lnTo>
                <a:lnTo>
                  <a:pt x="143335" y="210989"/>
                </a:lnTo>
                <a:lnTo>
                  <a:pt x="103653" y="257006"/>
                </a:lnTo>
                <a:lnTo>
                  <a:pt x="70180" y="306953"/>
                </a:lnTo>
                <a:lnTo>
                  <a:pt x="43058" y="360614"/>
                </a:lnTo>
                <a:lnTo>
                  <a:pt x="22405" y="417760"/>
                </a:lnTo>
                <a:lnTo>
                  <a:pt x="8309" y="478147"/>
                </a:lnTo>
                <a:lnTo>
                  <a:pt x="830" y="541516"/>
                </a:lnTo>
                <a:lnTo>
                  <a:pt x="0" y="607596"/>
                </a:lnTo>
                <a:lnTo>
                  <a:pt x="5823" y="676103"/>
                </a:lnTo>
                <a:lnTo>
                  <a:pt x="18273" y="746745"/>
                </a:lnTo>
                <a:lnTo>
                  <a:pt x="37298" y="819218"/>
                </a:lnTo>
                <a:lnTo>
                  <a:pt x="62816" y="893213"/>
                </a:lnTo>
                <a:lnTo>
                  <a:pt x="94717" y="968412"/>
                </a:lnTo>
                <a:lnTo>
                  <a:pt x="132865" y="1044494"/>
                </a:lnTo>
                <a:lnTo>
                  <a:pt x="177098" y="1121133"/>
                </a:lnTo>
                <a:lnTo>
                  <a:pt x="227224" y="1198000"/>
                </a:lnTo>
                <a:lnTo>
                  <a:pt x="283030" y="1274767"/>
                </a:lnTo>
                <a:lnTo>
                  <a:pt x="344277" y="1351104"/>
                </a:lnTo>
                <a:lnTo>
                  <a:pt x="410702" y="1426685"/>
                </a:lnTo>
                <a:lnTo>
                  <a:pt x="482022" y="1501187"/>
                </a:lnTo>
                <a:lnTo>
                  <a:pt x="557930" y="1574289"/>
                </a:lnTo>
                <a:lnTo>
                  <a:pt x="638101" y="1645680"/>
                </a:lnTo>
                <a:lnTo>
                  <a:pt x="722192" y="1715053"/>
                </a:lnTo>
                <a:lnTo>
                  <a:pt x="809844" y="1782111"/>
                </a:lnTo>
                <a:lnTo>
                  <a:pt x="900681" y="1846568"/>
                </a:lnTo>
                <a:lnTo>
                  <a:pt x="994313" y="1908147"/>
                </a:lnTo>
                <a:lnTo>
                  <a:pt x="1090340" y="1966584"/>
                </a:lnTo>
                <a:lnTo>
                  <a:pt x="1188351" y="2021629"/>
                </a:lnTo>
                <a:lnTo>
                  <a:pt x="1287926" y="2073047"/>
                </a:lnTo>
                <a:lnTo>
                  <a:pt x="1388638" y="2120617"/>
                </a:lnTo>
                <a:lnTo>
                  <a:pt x="1490057" y="2164136"/>
                </a:lnTo>
                <a:lnTo>
                  <a:pt x="1591747" y="2203418"/>
                </a:lnTo>
                <a:lnTo>
                  <a:pt x="1693275" y="2238293"/>
                </a:lnTo>
                <a:lnTo>
                  <a:pt x="1794204" y="2268613"/>
                </a:lnTo>
                <a:lnTo>
                  <a:pt x="1894102" y="2294248"/>
                </a:lnTo>
                <a:lnTo>
                  <a:pt x="1992543" y="2315088"/>
                </a:lnTo>
                <a:lnTo>
                  <a:pt x="2089104" y="2331044"/>
                </a:lnTo>
                <a:lnTo>
                  <a:pt x="2183371" y="2342048"/>
                </a:lnTo>
                <a:lnTo>
                  <a:pt x="2274942" y="2348052"/>
                </a:lnTo>
                <a:lnTo>
                  <a:pt x="2363424" y="2349030"/>
                </a:lnTo>
                <a:lnTo>
                  <a:pt x="2448437" y="2344980"/>
                </a:lnTo>
                <a:lnTo>
                  <a:pt x="2529619" y="2335917"/>
                </a:lnTo>
                <a:lnTo>
                  <a:pt x="2606622" y="2321881"/>
                </a:lnTo>
                <a:lnTo>
                  <a:pt x="2679115" y="2302931"/>
                </a:lnTo>
                <a:lnTo>
                  <a:pt x="2746788" y="2279150"/>
                </a:lnTo>
                <a:lnTo>
                  <a:pt x="2809352" y="2250639"/>
                </a:lnTo>
                <a:lnTo>
                  <a:pt x="2866538" y="2217519"/>
                </a:lnTo>
                <a:lnTo>
                  <a:pt x="2918103" y="2179933"/>
                </a:lnTo>
                <a:lnTo>
                  <a:pt x="2963824" y="2138041"/>
                </a:lnTo>
                <a:lnTo>
                  <a:pt x="3003506" y="2092024"/>
                </a:lnTo>
                <a:lnTo>
                  <a:pt x="3036979" y="2042078"/>
                </a:lnTo>
                <a:close/>
              </a:path>
            </a:pathLst>
          </a:custGeom>
          <a:noFill/>
          <a:ln w="28575">
            <a:solidFill>
              <a:srgbClr val="D74E72"/>
            </a:solidFill>
          </a:ln>
        </p:spPr>
        <p:txBody>
          <a:bodyPr/>
          <a:lstStyle/>
          <a:p>
            <a:endParaRPr lang="en-US"/>
          </a:p>
        </p:txBody>
      </p:sp>
      <p:sp>
        <p:nvSpPr>
          <p:cNvPr id="11" name="point">
            <a:extLst>
              <a:ext uri="{FF2B5EF4-FFF2-40B4-BE49-F238E27FC236}">
                <a16:creationId xmlns:a16="http://schemas.microsoft.com/office/drawing/2014/main" id="{FCC1D335-FD91-4B61-8154-9DEE4A624A32}"/>
              </a:ext>
            </a:extLst>
          </p:cNvPr>
          <p:cNvSpPr>
            <a:spLocks noGrp="1"/>
          </p:cNvSpPr>
          <p:nvPr/>
        </p:nvSpPr>
        <p:spPr>
          <a:xfrm>
            <a:off x="2932113" y="4511675"/>
            <a:ext cx="152400" cy="152400"/>
          </a:xfrm>
          <a:prstGeom prst="ellipse">
            <a:avLst/>
          </a:prstGeom>
          <a:solidFill>
            <a:srgbClr val="13283C"/>
          </a:solidFill>
          <a:ln w="19050">
            <a:solidFill>
              <a:srgbClr val="F8FAFC"/>
            </a:solidFill>
          </a:ln>
        </p:spPr>
        <p:txBody>
          <a:bodyPr/>
          <a:lstStyle/>
          <a:p>
            <a:endParaRPr lang="en-US"/>
          </a:p>
        </p:txBody>
      </p:sp>
      <p:sp>
        <p:nvSpPr>
          <p:cNvPr id="12" name="visible explanation">
            <a:extLst>
              <a:ext uri="{FF2B5EF4-FFF2-40B4-BE49-F238E27FC236}">
                <a16:creationId xmlns:a16="http://schemas.microsoft.com/office/drawing/2014/main" id="{961E5268-E8C5-4864-BA34-8F09D54506CD}"/>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Every positive-definite covariance defines an ellipse; the wire ellipse is generally not Steiner.</a:t>
            </a:r>
          </a:p>
        </p:txBody>
      </p:sp>
      <p:sp>
        <p:nvSpPr>
          <p:cNvPr id="13" name="governing equation">
            <a:extLst>
              <a:ext uri="{FF2B5EF4-FFF2-40B4-BE49-F238E27FC236}">
                <a16:creationId xmlns:a16="http://schemas.microsoft.com/office/drawing/2014/main" id="{66B112F5-8EE2-41B2-9E3F-F69A83C00203}"/>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m:rPr>
                          <m:sty m:val="p"/>
                        </m:rPr>
                        <a:rPr lang="en-US" sz="2200" b="0">
                          <a:solidFill>
                            <a:srgbClr val="116B70"/>
                          </a:solidFill>
                          <a:latin typeface="Cambria Math"/>
                        </a:rPr>
                        <m:t xml:space="preserve">Σ</m:t>
                      </m:r>
                    </m:e>
                    <m:sub>
                      <m:r>
                        <m:rPr>
                          <m:sty m:val="p"/>
                        </m:rPr>
                        <a:rPr lang="en-US" sz="2200" b="0">
                          <a:solidFill>
                            <a:srgbClr val="116B70"/>
                          </a:solidFill>
                          <a:latin typeface="Cambria Math"/>
                        </a:rPr>
                        <m:t xml:space="preserve">wire</m:t>
                      </m:r>
                    </m:sub>
                  </m:sSub>
                  <m:r>
                    <a:rPr lang="en-US" sz="2200" b="0">
                      <a:solidFill>
                        <a:srgbClr val="116B70"/>
                      </a:solidFill>
                      <a:latin typeface="Cambria Math"/>
                    </a:rPr>
                    <m:t xml:space="preserve">=</m:t>
                  </m:r>
                  <m:d>
                    <m:dPr>
                      <m:sepChr m:val=""/>
                    </m:dPr>
                    <m:e>
                      <m:m>
                        <m:mPr>
                          <m:baseJc m:val="center"/>
                          <m:plcHide m:val="on"/>
                          <m:mcs>
                            <m:mc>
                              <m:mcPr>
                                <m:count m:val="2"/>
                                <m:mcJc m:val="center"/>
                              </m:mcPr>
                            </m:mc>
                          </m:mcs>
                        </m:mPr>
                        <m:mr>
                          <m:e>
                            <m:f>
                              <m:fPr>
                                <m:type m:val="bar"/>
                              </m:fPr>
                              <m:num>
                                <m:r>
                                  <a:rPr lang="en-US" sz="2200" b="0">
                                    <a:solidFill>
                                      <a:srgbClr val="116B70"/>
                                    </a:solidFill>
                                    <a:latin typeface="Cambria Math"/>
                                  </a:rPr>
                                  <m:t xml:space="preserve">7</m:t>
                                </m:r>
                              </m:num>
                              <m:den>
                                <m:r>
                                  <a:rPr lang="en-US" sz="2200" b="0">
                                    <a:solidFill>
                                      <a:srgbClr val="116B70"/>
                                    </a:solidFill>
                                    <a:latin typeface="Cambria Math"/>
                                  </a:rPr>
                                  <m:t xml:space="preserve">4</m:t>
                                </m:r>
                              </m:den>
                            </m:f>
                          </m:e>
                          <m:e>
                            <m:r>
                              <a:rPr lang="en-US" sz="2200" b="0">
                                <a:solidFill>
                                  <a:srgbClr val="116B70"/>
                                </a:solidFill>
                                <a:latin typeface="Cambria Math"/>
                              </a:rPr>
                              <m:t xml:space="preserve">−</m:t>
                            </m:r>
                            <m:f>
                              <m:fPr>
                                <m:type m:val="bar"/>
                              </m:fPr>
                              <m:num>
                                <m:r>
                                  <a:rPr lang="en-US" sz="2200" b="0">
                                    <a:solidFill>
                                      <a:srgbClr val="116B70"/>
                                    </a:solidFill>
                                    <a:latin typeface="Cambria Math"/>
                                  </a:rPr>
                                  <m:t xml:space="preserve">2</m:t>
                                </m:r>
                              </m:num>
                              <m:den>
                                <m:r>
                                  <a:rPr lang="en-US" sz="2200" b="0">
                                    <a:solidFill>
                                      <a:srgbClr val="116B70"/>
                                    </a:solidFill>
                                    <a:latin typeface="Cambria Math"/>
                                  </a:rPr>
                                  <m:t xml:space="preserve">3</m:t>
                                </m:r>
                              </m:den>
                            </m:f>
                          </m:e>
                        </m:mr>
                        <m:mr>
                          <m:e>
                            <m:r>
                              <a:rPr lang="en-US" sz="2200" b="0">
                                <a:solidFill>
                                  <a:srgbClr val="116B70"/>
                                </a:solidFill>
                                <a:latin typeface="Cambria Math"/>
                              </a:rPr>
                              <m:t xml:space="preserve">−</m:t>
                            </m:r>
                            <m:f>
                              <m:fPr>
                                <m:type m:val="bar"/>
                              </m:fPr>
                              <m:num>
                                <m:r>
                                  <a:rPr lang="en-US" sz="2200" b="0">
                                    <a:solidFill>
                                      <a:srgbClr val="116B70"/>
                                    </a:solidFill>
                                    <a:latin typeface="Cambria Math"/>
                                  </a:rPr>
                                  <m:t xml:space="preserve">2</m:t>
                                </m:r>
                              </m:num>
                              <m:den>
                                <m:r>
                                  <a:rPr lang="en-US" sz="2200" b="0">
                                    <a:solidFill>
                                      <a:srgbClr val="116B70"/>
                                    </a:solidFill>
                                    <a:latin typeface="Cambria Math"/>
                                  </a:rPr>
                                  <m:t xml:space="preserve">3</m:t>
                                </m:r>
                              </m:den>
                            </m:f>
                          </m:e>
                          <m:e>
                            <m:r>
                              <a:rPr lang="en-US" sz="2200" b="0">
                                <a:solidFill>
                                  <a:srgbClr val="116B70"/>
                                </a:solidFill>
                                <a:latin typeface="Cambria Math"/>
                              </a:rPr>
                              <m:t xml:space="preserve">1</m:t>
                            </m:r>
                          </m:e>
                        </m:mr>
                      </m:m>
                    </m:e>
                  </m:d>
                </m:oMath>
              </m:oMathPara>
            </a14:m>
            <a:endParaRPr lang="en-US" sz="2200"/>
          </a:p>
        </p:txBody>
      </p:sp>
      <p:sp>
        <p:nvSpPr>
          <p:cNvPr id="14" name="text">
            <a:extLst>
              <a:ext uri="{FF2B5EF4-FFF2-40B4-BE49-F238E27FC236}">
                <a16:creationId xmlns:a16="http://schemas.microsoft.com/office/drawing/2014/main" id="{7EAFF99A-326E-4E3F-B707-6CABC37CF8B2}"/>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5" name="text">
            <a:extLst>
              <a:ext uri="{FF2B5EF4-FFF2-40B4-BE49-F238E27FC236}">
                <a16:creationId xmlns:a16="http://schemas.microsoft.com/office/drawing/2014/main" id="{EA1AEBAD-05A4-486E-9639-856DBB6181E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95</a:t>
            </a:r>
          </a:p>
        </p:txBody>
      </p:sp>
    </p:spTree>
    <p:extLst>
      <p:ext uri="{BB962C8B-B14F-4D97-AF65-F5344CB8AC3E}">
        <p14:creationId xmlns:p14="http://schemas.microsoft.com/office/powerpoint/2010/main" val="247704308"/>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7" name="text">
            <a:extLst>
              <a:ext uri="{FF2B5EF4-FFF2-40B4-BE49-F238E27FC236}">
                <a16:creationId xmlns:a16="http://schemas.microsoft.com/office/drawing/2014/main" id="{778CD1E7-41B8-4F1A-A4DA-BC94C5730D3B}"/>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DBBA57D4-C66F-4004-B510-B41E66BA3969}"/>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M</a:t>
            </a:r>
            <a:r>
              <a:rPr sz="2442" b="1" baseline="-20000">
                <a:solidFill>
                  <a:srgbClr val="13283C"/>
                </a:solidFill>
                <a:latin typeface="Arial"/>
                <a:ea typeface="Arial"/>
                <a:cs typeface="Arial"/>
              </a:rPr>
              <a:t>3</a:t>
            </a:r>
            <a:r>
              <a:rPr sz="3300" b="1">
                <a:solidFill>
                  <a:srgbClr val="13283C"/>
                </a:solidFill>
                <a:latin typeface="Arial"/>
                <a:ea typeface="Arial"/>
                <a:cs typeface="Arial"/>
              </a:rPr>
              <a:t>: angle-weighted vertex mean</a:t>
            </a:r>
          </a:p>
        </p:txBody>
      </p:sp>
      <p:sp>
        <p:nvSpPr>
          <p:cNvPr id="3" name="line">
            <a:extLst>
              <a:ext uri="{FF2B5EF4-FFF2-40B4-BE49-F238E27FC236}">
                <a16:creationId xmlns:a16="http://schemas.microsoft.com/office/drawing/2014/main" id="{16F86EA9-2BF5-4D1A-A7B8-193A3658F7BE}"/>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6DB903CB-7226-414C-B0C9-0F666149DDA4}"/>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574D2E87-5F07-4495-8242-E141632EC91C}"/>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EEF8D270-DFF1-48EC-8A03-3759C278AABD}"/>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1358F3D4-EA13-4A76-ABC6-373D467C9B9C}"/>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text">
            <a:extLst>
              <a:ext uri="{FF2B5EF4-FFF2-40B4-BE49-F238E27FC236}">
                <a16:creationId xmlns:a16="http://schemas.microsoft.com/office/drawing/2014/main" id="{4DC1CDEA-6164-4C47-8AB9-E734AC92D567}"/>
              </a:ext>
            </a:extLst>
          </p:cNvPr>
          <p:cNvSpPr>
            <a:spLocks noGrp="1"/>
          </p:cNvSpPr>
          <p:nvPr/>
        </p:nvSpPr>
        <p:spPr>
          <a:xfrm>
            <a:off x="1238250" y="5286375"/>
            <a:ext cx="1047750" cy="333375"/>
          </a:xfrm>
          <a:prstGeom prst="rect">
            <a:avLst/>
          </a:prstGeom>
          <a:noFill/>
          <a:ln w="0">
            <a:noFill/>
          </a:ln>
        </p:spPr>
        <p:txBody>
          <a:bodyPr anchor="ctr">
            <a:noAutofit/>
          </a:bodyPr>
          <a:lstStyle/>
          <a:p>
            <a:pPr>
              <a:defRPr sz="2025" b="1">
                <a:solidFill>
                  <a:srgbClr val="7952A4"/>
                </a:solidFill>
                <a:latin typeface="Arial"/>
                <a:ea typeface="Arial"/>
                <a:cs typeface="Arial"/>
              </a:defRPr>
            </a:pPr>
            <a:r>
              <a:rPr sz="2025" b="1">
                <a:solidFill>
                  <a:srgbClr val="7952A4"/>
                </a:solidFill>
                <a:latin typeface="Arial"/>
                <a:ea typeface="Arial"/>
                <a:cs typeface="Arial"/>
              </a:rPr>
              <a:t>π/2</a:t>
            </a:r>
          </a:p>
        </p:txBody>
      </p:sp>
      <p:sp>
        <p:nvSpPr>
          <p:cNvPr id="9" name="text">
            <a:extLst>
              <a:ext uri="{FF2B5EF4-FFF2-40B4-BE49-F238E27FC236}">
                <a16:creationId xmlns:a16="http://schemas.microsoft.com/office/drawing/2014/main" id="{AFE96B05-7DDB-4D3B-9838-830358820182}"/>
              </a:ext>
            </a:extLst>
          </p:cNvPr>
          <p:cNvSpPr>
            <a:spLocks noGrp="1"/>
          </p:cNvSpPr>
          <p:nvPr/>
        </p:nvSpPr>
        <p:spPr>
          <a:xfrm>
            <a:off x="4524375" y="5305425"/>
            <a:ext cx="1381125" cy="428625"/>
          </a:xfrm>
          <a:prstGeom prst="rect">
            <a:avLst/>
          </a:prstGeom>
          <a:noFill/>
          <a:ln w="0">
            <a:noFill/>
          </a:ln>
        </p:spPr>
        <p:txBody>
          <a:bodyPr anchor="ctr">
            <a:noAutofit/>
          </a:bodyPr>
          <a:lstStyle/>
          <a:p>
            <a:pPr>
              <a:defRPr sz="2025" b="1">
                <a:solidFill>
                  <a:srgbClr val="7952A4"/>
                </a:solidFill>
                <a:latin typeface="Arial"/>
                <a:ea typeface="Arial"/>
                <a:cs typeface="Arial"/>
              </a:defRPr>
            </a:pPr>
            <a:r>
              <a:rPr sz="2025" b="1">
                <a:solidFill>
                  <a:srgbClr val="7952A4"/>
                </a:solidFill>
                <a:latin typeface="Arial"/>
                <a:ea typeface="Arial"/>
                <a:cs typeface="Arial"/>
              </a:rPr>
              <a:t>0.6435</a:t>
            </a:r>
          </a:p>
        </p:txBody>
      </p:sp>
      <p:sp>
        <p:nvSpPr>
          <p:cNvPr id="10" name="text">
            <a:extLst>
              <a:ext uri="{FF2B5EF4-FFF2-40B4-BE49-F238E27FC236}">
                <a16:creationId xmlns:a16="http://schemas.microsoft.com/office/drawing/2014/main" id="{C60DC093-AE44-4AC8-98B1-742A2E1FE22B}"/>
              </a:ext>
            </a:extLst>
          </p:cNvPr>
          <p:cNvSpPr>
            <a:spLocks noGrp="1"/>
          </p:cNvSpPr>
          <p:nvPr/>
        </p:nvSpPr>
        <p:spPr>
          <a:xfrm>
            <a:off x="1190625" y="2667000"/>
            <a:ext cx="1238250" cy="428625"/>
          </a:xfrm>
          <a:prstGeom prst="rect">
            <a:avLst/>
          </a:prstGeom>
          <a:noFill/>
          <a:ln w="0">
            <a:noFill/>
          </a:ln>
        </p:spPr>
        <p:txBody>
          <a:bodyPr anchor="ctr">
            <a:noAutofit/>
          </a:bodyPr>
          <a:lstStyle/>
          <a:p>
            <a:pPr>
              <a:defRPr sz="2025" b="1">
                <a:solidFill>
                  <a:srgbClr val="7952A4"/>
                </a:solidFill>
                <a:latin typeface="Arial"/>
                <a:ea typeface="Arial"/>
                <a:cs typeface="Arial"/>
              </a:defRPr>
            </a:pPr>
            <a:r>
              <a:rPr sz="2025" b="1">
                <a:solidFill>
                  <a:srgbClr val="7952A4"/>
                </a:solidFill>
                <a:latin typeface="Arial"/>
                <a:ea typeface="Arial"/>
                <a:cs typeface="Arial"/>
              </a:rPr>
              <a:t>0.9273</a:t>
            </a:r>
          </a:p>
        </p:txBody>
      </p:sp>
      <p:sp>
        <p:nvSpPr>
          <p:cNvPr id="11" name="point">
            <a:extLst>
              <a:ext uri="{FF2B5EF4-FFF2-40B4-BE49-F238E27FC236}">
                <a16:creationId xmlns:a16="http://schemas.microsoft.com/office/drawing/2014/main" id="{3B7200EA-2996-4075-B07A-A4146379D6DC}"/>
              </a:ext>
            </a:extLst>
          </p:cNvPr>
          <p:cNvSpPr>
            <a:spLocks noGrp="1"/>
          </p:cNvSpPr>
          <p:nvPr/>
        </p:nvSpPr>
        <p:spPr>
          <a:xfrm>
            <a:off x="2132497" y="4646182"/>
            <a:ext cx="152400" cy="152400"/>
          </a:xfrm>
          <a:prstGeom prst="ellipse">
            <a:avLst/>
          </a:prstGeom>
          <a:solidFill>
            <a:srgbClr val="D74E72"/>
          </a:solidFill>
          <a:ln w="19050">
            <a:solidFill>
              <a:srgbClr val="F8FAFC"/>
            </a:solidFill>
          </a:ln>
        </p:spPr>
        <p:txBody>
          <a:bodyPr/>
          <a:lstStyle/>
          <a:p>
            <a:endParaRPr lang="en-US"/>
          </a:p>
        </p:txBody>
      </p:sp>
      <p:sp>
        <p:nvSpPr>
          <p:cNvPr id="12" name="text">
            <a:extLst>
              <a:ext uri="{FF2B5EF4-FFF2-40B4-BE49-F238E27FC236}">
                <a16:creationId xmlns:a16="http://schemas.microsoft.com/office/drawing/2014/main" id="{3F72E7FE-4194-43EB-A5B9-1D22157EB684}"/>
              </a:ext>
            </a:extLst>
          </p:cNvPr>
          <p:cNvSpPr>
            <a:spLocks noGrp="1"/>
          </p:cNvSpPr>
          <p:nvPr/>
        </p:nvSpPr>
        <p:spPr>
          <a:xfrm>
            <a:off x="2476500" y="2000250"/>
            <a:ext cx="4191000" cy="40005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a:solidFill>
                  <a:srgbClr val="116B70"/>
                </a:solidFill>
                <a:latin typeface="Arial"/>
                <a:ea typeface="Arial"/>
                <a:cs typeface="Arial"/>
              </a:rPr>
              <a:t>θ</a:t>
            </a:r>
            <a:r>
              <a:rPr sz="1332" b="0" baseline="-20000">
                <a:solidFill>
                  <a:srgbClr val="116B70"/>
                </a:solidFill>
                <a:latin typeface="Arial"/>
                <a:ea typeface="Arial"/>
                <a:cs typeface="Arial"/>
              </a:rPr>
              <a:t>A</a:t>
            </a:r>
            <a:r>
              <a:rPr sz="1800" b="0">
                <a:solidFill>
                  <a:srgbClr val="116B70"/>
                </a:solidFill>
                <a:latin typeface="Arial"/>
                <a:ea typeface="Arial"/>
                <a:cs typeface="Arial"/>
              </a:rPr>
              <a:t> + </a:t>
            </a:r>
            <a:r>
              <a:rPr sz="1800" b="0">
                <a:solidFill>
                  <a:srgbClr val="116B70"/>
                </a:solidFill>
                <a:latin typeface="Arial"/>
                <a:ea typeface="Arial"/>
                <a:cs typeface="Arial"/>
              </a:rPr>
              <a:t>θ</a:t>
            </a:r>
            <a:r>
              <a:rPr sz="1332" b="0" baseline="-20000">
                <a:solidFill>
                  <a:srgbClr val="116B70"/>
                </a:solidFill>
                <a:latin typeface="Arial"/>
                <a:ea typeface="Arial"/>
                <a:cs typeface="Arial"/>
              </a:rPr>
              <a:t>B</a:t>
            </a:r>
            <a:r>
              <a:rPr sz="1800" b="0">
                <a:solidFill>
                  <a:srgbClr val="116B70"/>
                </a:solidFill>
                <a:latin typeface="Arial"/>
                <a:ea typeface="Arial"/>
                <a:cs typeface="Arial"/>
              </a:rPr>
              <a:t> + </a:t>
            </a:r>
            <a:r>
              <a:rPr sz="1800" b="0">
                <a:solidFill>
                  <a:srgbClr val="116B70"/>
                </a:solidFill>
                <a:latin typeface="Arial"/>
                <a:ea typeface="Arial"/>
                <a:cs typeface="Arial"/>
              </a:rPr>
              <a:t>θ</a:t>
            </a:r>
            <a:r>
              <a:rPr sz="1332" b="0" baseline="-20000">
                <a:solidFill>
                  <a:srgbClr val="116B70"/>
                </a:solidFill>
                <a:latin typeface="Arial"/>
                <a:ea typeface="Arial"/>
                <a:cs typeface="Arial"/>
              </a:rPr>
              <a:t>C</a:t>
            </a:r>
            <a:r>
              <a:rPr sz="1800" b="0">
                <a:solidFill>
                  <a:srgbClr val="116B70"/>
                </a:solidFill>
                <a:latin typeface="Arial"/>
                <a:ea typeface="Arial"/>
                <a:cs typeface="Arial"/>
              </a:rPr>
              <a:t> = π</a:t>
            </a:r>
          </a:p>
        </p:txBody>
      </p:sp>
      <p:sp>
        <p:nvSpPr>
          <p:cNvPr id="13" name="visible explanation">
            <a:extLst>
              <a:ext uri="{FF2B5EF4-FFF2-40B4-BE49-F238E27FC236}">
                <a16:creationId xmlns:a16="http://schemas.microsoft.com/office/drawing/2014/main" id="{3AB149C5-C309-4BF8-94C5-3003A88E4618}"/>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Equal vertex currents and equal shrinking cores give angle-weighted interior magnetic energy.</a:t>
            </a:r>
          </a:p>
        </p:txBody>
      </p:sp>
      <p:sp>
        <p:nvSpPr>
          <p:cNvPr id="14" name="governing equation">
            <a:extLst>
              <a:ext uri="{FF2B5EF4-FFF2-40B4-BE49-F238E27FC236}">
                <a16:creationId xmlns:a16="http://schemas.microsoft.com/office/drawing/2014/main" id="{C1B9DF84-469D-4D49-9CEC-F5EAF498E2AA}"/>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M</m:t>
                      </m:r>
                    </m:e>
                    <m:sub>
                      <m:r>
                        <a:rPr lang="en-US" sz="2200" b="0">
                          <a:solidFill>
                            <a:srgbClr val="116B70"/>
                          </a:solidFill>
                          <a:latin typeface="Cambria Math"/>
                        </a:rPr>
                        <m:t xml:space="preserve">3</m:t>
                      </m:r>
                    </m:sub>
                  </m:sSub>
                  <m:r>
                    <a:rPr lang="en-US" sz="2200" b="0">
                      <a:solidFill>
                        <a:srgbClr val="116B70"/>
                      </a:solidFill>
                      <a:latin typeface="Cambria Math"/>
                    </a:rPr>
                    <m:t xml:space="preserve">=</m:t>
                  </m:r>
                  <m:f>
                    <m:fPr>
                      <m:type m:val="bar"/>
                    </m:fPr>
                    <m:num>
                      <m:sSub>
                        <m:e>
                          <m:r>
                            <a:rPr lang="en-US" sz="2200" b="0">
                              <a:solidFill>
                                <a:srgbClr val="116B70"/>
                              </a:solidFill>
                              <a:latin typeface="Cambria Math"/>
                            </a:rPr>
                            <m:t xml:space="preserve">θ</m:t>
                          </m:r>
                        </m:e>
                        <m:sub>
                          <m:r>
                            <a:rPr lang="en-US" sz="2200" b="0">
                              <a:solidFill>
                                <a:srgbClr val="116B70"/>
                              </a:solidFill>
                              <a:latin typeface="Cambria Math"/>
                            </a:rPr>
                            <m:t xml:space="preserve">A</m:t>
                          </m:r>
                        </m:sub>
                      </m:sSub>
                      <m:r>
                        <a:rPr lang="en-US" sz="2200" b="0">
                          <a:solidFill>
                            <a:srgbClr val="116B70"/>
                          </a:solidFill>
                          <a:latin typeface="Cambria Math"/>
                        </a:rPr>
                        <m:t xml:space="preserve">A+</m:t>
                      </m:r>
                      <m:sSub>
                        <m:e>
                          <m:r>
                            <a:rPr lang="en-US" sz="2200" b="0">
                              <a:solidFill>
                                <a:srgbClr val="116B70"/>
                              </a:solidFill>
                              <a:latin typeface="Cambria Math"/>
                            </a:rPr>
                            <m:t xml:space="preserve">θ</m:t>
                          </m:r>
                        </m:e>
                        <m:sub>
                          <m:r>
                            <a:rPr lang="en-US" sz="2200" b="0">
                              <a:solidFill>
                                <a:srgbClr val="116B70"/>
                              </a:solidFill>
                              <a:latin typeface="Cambria Math"/>
                            </a:rPr>
                            <m:t xml:space="preserve">B</m:t>
                          </m:r>
                        </m:sub>
                      </m:sSub>
                      <m:r>
                        <a:rPr lang="en-US" sz="2200" b="0">
                          <a:solidFill>
                            <a:srgbClr val="116B70"/>
                          </a:solidFill>
                          <a:latin typeface="Cambria Math"/>
                        </a:rPr>
                        <m:t xml:space="preserve">B+</m:t>
                      </m:r>
                      <m:sSub>
                        <m:e>
                          <m:r>
                            <a:rPr lang="en-US" sz="2200" b="0">
                              <a:solidFill>
                                <a:srgbClr val="116B70"/>
                              </a:solidFill>
                              <a:latin typeface="Cambria Math"/>
                            </a:rPr>
                            <m:t xml:space="preserve">θ</m:t>
                          </m:r>
                        </m:e>
                        <m:sub>
                          <m:r>
                            <a:rPr lang="en-US" sz="2200" b="0">
                              <a:solidFill>
                                <a:srgbClr val="116B70"/>
                              </a:solidFill>
                              <a:latin typeface="Cambria Math"/>
                            </a:rPr>
                            <m:t xml:space="preserve">C</m:t>
                          </m:r>
                        </m:sub>
                      </m:sSub>
                      <m:r>
                        <a:rPr lang="en-US" sz="2200" b="0">
                          <a:solidFill>
                            <a:srgbClr val="116B70"/>
                          </a:solidFill>
                          <a:latin typeface="Cambria Math"/>
                        </a:rPr>
                        <m:t xml:space="preserve">C</m:t>
                      </m:r>
                    </m:num>
                    <m:den>
                      <m:r>
                        <a:rPr lang="en-US" sz="2200" b="0">
                          <a:solidFill>
                            <a:srgbClr val="116B70"/>
                          </a:solidFill>
                          <a:latin typeface="Cambria Math"/>
                        </a:rPr>
                        <m:t xml:space="preserve">π</m:t>
                      </m:r>
                    </m:den>
                  </m:f>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M</m:t>
                      </m:r>
                    </m:e>
                    <m:sub>
                      <m:r>
                        <a:rPr lang="en-US" sz="2200" b="0">
                          <a:solidFill>
                            <a:srgbClr val="116B70"/>
                          </a:solidFill>
                          <a:latin typeface="Cambria Math"/>
                        </a:rPr>
                        <m:t xml:space="preserve">3</m:t>
                      </m:r>
                    </m:sub>
                  </m:sSub>
                  <m:r>
                    <a:rPr lang="en-US" sz="2200" b="0">
                      <a:solidFill>
                        <a:srgbClr val="116B70"/>
                      </a:solidFill>
                      <a:latin typeface="Cambria Math"/>
                    </a:rPr>
                    <m:t xml:space="preserve">=</m:t>
                  </m:r>
                  <m:sSub>
                    <m:e>
                      <m:r>
                        <a:rPr lang="en-US" sz="2200" b="0">
                          <a:solidFill>
                            <a:srgbClr val="116B70"/>
                          </a:solidFill>
                          <a:latin typeface="Cambria Math"/>
                        </a:rPr>
                        <m:t xml:space="preserve">X</m:t>
                      </m:r>
                    </m:e>
                    <m:sub>
                      <m:r>
                        <a:rPr lang="en-US" sz="2200" b="0">
                          <a:solidFill>
                            <a:srgbClr val="116B70"/>
                          </a:solidFill>
                          <a:latin typeface="Cambria Math"/>
                        </a:rPr>
                        <m:t xml:space="preserve">360</m:t>
                      </m:r>
                    </m:sub>
                  </m:sSub>
                </m:oMath>
              </m:oMathPara>
            </a14:m>
            <a:endParaRPr lang="en-US" sz="2200"/>
          </a:p>
        </p:txBody>
      </p:sp>
      <p:sp>
        <p:nvSpPr>
          <p:cNvPr id="15" name="text">
            <a:extLst>
              <a:ext uri="{FF2B5EF4-FFF2-40B4-BE49-F238E27FC236}">
                <a16:creationId xmlns:a16="http://schemas.microsoft.com/office/drawing/2014/main" id="{F0ACE2D2-FF75-43B1-8B59-92396FEF1EE0}"/>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6" name="text">
            <a:extLst>
              <a:ext uri="{FF2B5EF4-FFF2-40B4-BE49-F238E27FC236}">
                <a16:creationId xmlns:a16="http://schemas.microsoft.com/office/drawing/2014/main" id="{0CDE4F90-C1E3-4715-8D30-380D281F104B}"/>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96</a:t>
            </a:r>
          </a:p>
        </p:txBody>
      </p:sp>
    </p:spTree>
    <p:extLst>
      <p:ext uri="{BB962C8B-B14F-4D97-AF65-F5344CB8AC3E}">
        <p14:creationId xmlns:p14="http://schemas.microsoft.com/office/powerpoint/2010/main" val="397138288"/>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2" name="text">
            <a:extLst>
              <a:ext uri="{FF2B5EF4-FFF2-40B4-BE49-F238E27FC236}">
                <a16:creationId xmlns:a16="http://schemas.microsoft.com/office/drawing/2014/main" id="{F2F2FBA9-5D4A-4E43-92CA-DE37AF35325F}"/>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6A74DA3C-5E85-4B8F-A3D3-86AB44C58C45}"/>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Least capacity and the Robin function</a:t>
            </a:r>
          </a:p>
        </p:txBody>
      </p:sp>
      <p:sp>
        <p:nvSpPr>
          <p:cNvPr id="3" name="line">
            <a:extLst>
              <a:ext uri="{FF2B5EF4-FFF2-40B4-BE49-F238E27FC236}">
                <a16:creationId xmlns:a16="http://schemas.microsoft.com/office/drawing/2014/main" id="{DCF5E5EA-1B95-47EC-8188-46200B3B5733}"/>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B52BF816-F0EE-4CD5-B43C-3C01E64343EB}"/>
              </a:ext>
            </a:extLst>
          </p:cNvPr>
          <p:cNvSpPr>
            <a:spLocks noGrp="1"/>
          </p:cNvSpPr>
          <p:nvPr/>
        </p:nvSpPr>
        <p:spPr>
          <a:xfrm>
            <a:off x="762000" y="2690813"/>
            <a:ext cx="2857500" cy="2143125"/>
          </a:xfrm>
          <a:custGeom>
            <a:avLst/>
            <a:gdLst/>
            <a:ahLst/>
            <a:cxnLst/>
            <a:rect l="0" t="0" r="0" b="0"/>
            <a:pathLst>
              <a:path w="2857500" h="2143125">
                <a:moveTo>
                  <a:pt x="0" y="2143125"/>
                </a:moveTo>
                <a:lnTo>
                  <a:pt x="2857500" y="2143125"/>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022540DE-4597-426A-9410-963B9C27C14B}"/>
              </a:ext>
            </a:extLst>
          </p:cNvPr>
          <p:cNvSpPr>
            <a:spLocks noGrp="1"/>
          </p:cNvSpPr>
          <p:nvPr/>
        </p:nvSpPr>
        <p:spPr>
          <a:xfrm>
            <a:off x="619125" y="4833938"/>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52F739BF-112A-4779-A5D8-98652246935B}"/>
              </a:ext>
            </a:extLst>
          </p:cNvPr>
          <p:cNvSpPr>
            <a:spLocks noGrp="1"/>
          </p:cNvSpPr>
          <p:nvPr/>
        </p:nvSpPr>
        <p:spPr>
          <a:xfrm>
            <a:off x="3667125" y="4833938"/>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A2FD019C-ED60-4811-826C-0BC7FD5A7786}"/>
              </a:ext>
            </a:extLst>
          </p:cNvPr>
          <p:cNvSpPr>
            <a:spLocks noGrp="1"/>
          </p:cNvSpPr>
          <p:nvPr/>
        </p:nvSpPr>
        <p:spPr>
          <a:xfrm>
            <a:off x="619125" y="2290763"/>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Oval 7">
            <a:extLst>
              <a:ext uri="{FF2B5EF4-FFF2-40B4-BE49-F238E27FC236}">
                <a16:creationId xmlns:a16="http://schemas.microsoft.com/office/drawing/2014/main" id="{FF35B840-DFD7-4E80-AA11-85E6E0D07BC7}"/>
              </a:ext>
            </a:extLst>
          </p:cNvPr>
          <p:cNvSpPr>
            <a:spLocks noGrp="1"/>
          </p:cNvSpPr>
          <p:nvPr/>
        </p:nvSpPr>
        <p:spPr>
          <a:xfrm>
            <a:off x="4429125" y="2714625"/>
            <a:ext cx="2000250" cy="2000250"/>
          </a:xfrm>
          <a:prstGeom prst="ellipse">
            <a:avLst/>
          </a:prstGeom>
          <a:solidFill>
            <a:srgbClr val="E8F2F1"/>
          </a:solidFill>
          <a:ln w="28575">
            <a:solidFill>
              <a:srgbClr val="116B70"/>
            </a:solidFill>
          </a:ln>
        </p:spPr>
        <p:txBody>
          <a:bodyPr/>
          <a:lstStyle/>
          <a:p>
            <a:endParaRPr lang="en-US"/>
          </a:p>
        </p:txBody>
      </p:sp>
      <p:sp>
        <p:nvSpPr>
          <p:cNvPr id="9" name="line">
            <a:extLst>
              <a:ext uri="{FF2B5EF4-FFF2-40B4-BE49-F238E27FC236}">
                <a16:creationId xmlns:a16="http://schemas.microsoft.com/office/drawing/2014/main" id="{B5A2CC35-979F-4897-872D-582AB8243EAD}"/>
              </a:ext>
            </a:extLst>
          </p:cNvPr>
          <p:cNvSpPr>
            <a:spLocks noGrp="1"/>
          </p:cNvSpPr>
          <p:nvPr/>
        </p:nvSpPr>
        <p:spPr>
          <a:xfrm>
            <a:off x="3524250" y="3476625"/>
            <a:ext cx="857250" cy="4763"/>
          </a:xfrm>
          <a:custGeom>
            <a:avLst/>
            <a:gdLst/>
            <a:ahLst/>
            <a:cxnLst/>
            <a:rect l="0" t="0" r="0" b="0"/>
            <a:pathLst>
              <a:path w="857250" h="4763">
                <a:moveTo>
                  <a:pt x="0" y="0"/>
                </a:moveTo>
                <a:lnTo>
                  <a:pt x="857250" y="0"/>
                </a:lnTo>
              </a:path>
            </a:pathLst>
          </a:custGeom>
          <a:noFill/>
          <a:ln w="28575">
            <a:solidFill>
              <a:srgbClr val="116B70"/>
            </a:solidFill>
          </a:ln>
        </p:spPr>
        <p:txBody>
          <a:bodyPr/>
          <a:lstStyle/>
          <a:p>
            <a:endParaRPr lang="en-US"/>
          </a:p>
        </p:txBody>
      </p:sp>
      <p:sp>
        <p:nvSpPr>
          <p:cNvPr id="10" name="arrow">
            <a:extLst>
              <a:ext uri="{FF2B5EF4-FFF2-40B4-BE49-F238E27FC236}">
                <a16:creationId xmlns:a16="http://schemas.microsoft.com/office/drawing/2014/main" id="{F72A7C28-0FB6-4192-A8A2-75570B3326CC}"/>
              </a:ext>
            </a:extLst>
          </p:cNvPr>
          <p:cNvSpPr>
            <a:spLocks noGrp="1"/>
          </p:cNvSpPr>
          <p:nvPr/>
        </p:nvSpPr>
        <p:spPr>
          <a:xfrm>
            <a:off x="4247287" y="3427633"/>
            <a:ext cx="134213" cy="97983"/>
          </a:xfrm>
          <a:custGeom>
            <a:avLst/>
            <a:gdLst/>
            <a:ahLst/>
            <a:cxnLst/>
            <a:rect l="0" t="0" r="0" b="0"/>
            <a:pathLst>
              <a:path w="134213" h="97983">
                <a:moveTo>
                  <a:pt x="0" y="97983"/>
                </a:moveTo>
                <a:lnTo>
                  <a:pt x="134213" y="48992"/>
                </a:lnTo>
                <a:lnTo>
                  <a:pt x="0" y="0"/>
                </a:lnTo>
              </a:path>
            </a:pathLst>
          </a:custGeom>
          <a:noFill/>
          <a:ln w="28575">
            <a:solidFill>
              <a:srgbClr val="116B70"/>
            </a:solidFill>
          </a:ln>
        </p:spPr>
        <p:txBody>
          <a:bodyPr/>
          <a:lstStyle/>
          <a:p>
            <a:endParaRPr lang="en-US"/>
          </a:p>
        </p:txBody>
      </p:sp>
      <p:sp>
        <p:nvSpPr>
          <p:cNvPr id="11" name="line">
            <a:extLst>
              <a:ext uri="{FF2B5EF4-FFF2-40B4-BE49-F238E27FC236}">
                <a16:creationId xmlns:a16="http://schemas.microsoft.com/office/drawing/2014/main" id="{C3D87D10-6BA9-4234-A227-B30A199E8C78}"/>
              </a:ext>
            </a:extLst>
          </p:cNvPr>
          <p:cNvSpPr>
            <a:spLocks noGrp="1"/>
          </p:cNvSpPr>
          <p:nvPr/>
        </p:nvSpPr>
        <p:spPr>
          <a:xfrm>
            <a:off x="3524250" y="3952875"/>
            <a:ext cx="857250" cy="4763"/>
          </a:xfrm>
          <a:custGeom>
            <a:avLst/>
            <a:gdLst/>
            <a:ahLst/>
            <a:cxnLst/>
            <a:rect l="0" t="0" r="0" b="0"/>
            <a:pathLst>
              <a:path w="857250" h="4763">
                <a:moveTo>
                  <a:pt x="857250" y="0"/>
                </a:moveTo>
                <a:lnTo>
                  <a:pt x="0" y="0"/>
                </a:lnTo>
              </a:path>
            </a:pathLst>
          </a:custGeom>
          <a:noFill/>
          <a:ln w="28575">
            <a:solidFill>
              <a:srgbClr val="D74E72"/>
            </a:solidFill>
          </a:ln>
        </p:spPr>
        <p:txBody>
          <a:bodyPr/>
          <a:lstStyle/>
          <a:p>
            <a:endParaRPr lang="en-US"/>
          </a:p>
        </p:txBody>
      </p:sp>
      <p:sp>
        <p:nvSpPr>
          <p:cNvPr id="12" name="arrow">
            <a:extLst>
              <a:ext uri="{FF2B5EF4-FFF2-40B4-BE49-F238E27FC236}">
                <a16:creationId xmlns:a16="http://schemas.microsoft.com/office/drawing/2014/main" id="{D1F7FB13-1F53-4B42-8CC7-5E0A2C77D16A}"/>
              </a:ext>
            </a:extLst>
          </p:cNvPr>
          <p:cNvSpPr>
            <a:spLocks noGrp="1"/>
          </p:cNvSpPr>
          <p:nvPr/>
        </p:nvSpPr>
        <p:spPr>
          <a:xfrm>
            <a:off x="3524250" y="3903883"/>
            <a:ext cx="134213" cy="97983"/>
          </a:xfrm>
          <a:custGeom>
            <a:avLst/>
            <a:gdLst/>
            <a:ahLst/>
            <a:cxnLst/>
            <a:rect l="0" t="0" r="0" b="0"/>
            <a:pathLst>
              <a:path w="134213" h="97983">
                <a:moveTo>
                  <a:pt x="134213" y="0"/>
                </a:moveTo>
                <a:lnTo>
                  <a:pt x="0" y="48992"/>
                </a:lnTo>
                <a:lnTo>
                  <a:pt x="134213" y="97983"/>
                </a:lnTo>
              </a:path>
            </a:pathLst>
          </a:custGeom>
          <a:noFill/>
          <a:ln w="28575">
            <a:solidFill>
              <a:srgbClr val="D74E72"/>
            </a:solidFill>
          </a:ln>
        </p:spPr>
        <p:txBody>
          <a:bodyPr/>
          <a:lstStyle/>
          <a:p>
            <a:endParaRPr lang="en-US"/>
          </a:p>
        </p:txBody>
      </p:sp>
      <p:sp>
        <p:nvSpPr>
          <p:cNvPr id="13" name="text">
            <a:extLst>
              <a:ext uri="{FF2B5EF4-FFF2-40B4-BE49-F238E27FC236}">
                <a16:creationId xmlns:a16="http://schemas.microsoft.com/office/drawing/2014/main" id="{6554B9B5-3E28-4FF3-A1DE-43AE60B05F6B}"/>
              </a:ext>
            </a:extLst>
          </p:cNvPr>
          <p:cNvSpPr>
            <a:spLocks noGrp="1"/>
          </p:cNvSpPr>
          <p:nvPr/>
        </p:nvSpPr>
        <p:spPr>
          <a:xfrm>
            <a:off x="3800475" y="3019425"/>
            <a:ext cx="428625" cy="333375"/>
          </a:xfrm>
          <a:prstGeom prst="rect">
            <a:avLst/>
          </a:prstGeom>
          <a:noFill/>
          <a:ln w="0">
            <a:noFill/>
          </a:ln>
        </p:spPr>
        <p:txBody>
          <a:bodyPr anchor="ctr">
            <a:noAutofit/>
          </a:bodyPr>
          <a:lstStyle/>
          <a:p>
            <a:pPr>
              <a:defRPr sz="2025" b="1">
                <a:solidFill>
                  <a:srgbClr val="116B70"/>
                </a:solidFill>
                <a:latin typeface="Arial"/>
                <a:ea typeface="Arial"/>
                <a:cs typeface="Arial"/>
              </a:defRPr>
            </a:pPr>
            <a:r>
              <a:rPr sz="2025" b="1">
                <a:solidFill>
                  <a:srgbClr val="116B70"/>
                </a:solidFill>
                <a:latin typeface="Arial"/>
                <a:ea typeface="Arial"/>
                <a:cs typeface="Arial"/>
              </a:rPr>
              <a:t>f</a:t>
            </a:r>
          </a:p>
        </p:txBody>
      </p:sp>
      <p:sp>
        <p:nvSpPr>
          <p:cNvPr id="14" name="text">
            <a:extLst>
              <a:ext uri="{FF2B5EF4-FFF2-40B4-BE49-F238E27FC236}">
                <a16:creationId xmlns:a16="http://schemas.microsoft.com/office/drawing/2014/main" id="{78941D65-06C7-4A0A-B822-D8D59016557B}"/>
              </a:ext>
            </a:extLst>
          </p:cNvPr>
          <p:cNvSpPr>
            <a:spLocks noGrp="1"/>
          </p:cNvSpPr>
          <p:nvPr/>
        </p:nvSpPr>
        <p:spPr>
          <a:xfrm>
            <a:off x="3800475" y="4048125"/>
            <a:ext cx="428625" cy="333375"/>
          </a:xfrm>
          <a:prstGeom prst="rect">
            <a:avLst/>
          </a:prstGeom>
          <a:noFill/>
          <a:ln w="0">
            <a:noFill/>
          </a:ln>
        </p:spPr>
        <p:txBody>
          <a:bodyPr anchor="ctr">
            <a:noAutofit/>
          </a:bodyPr>
          <a:lstStyle/>
          <a:p>
            <a:pPr>
              <a:defRPr sz="2025" b="1">
                <a:solidFill>
                  <a:srgbClr val="D74E72"/>
                </a:solidFill>
                <a:latin typeface="Arial"/>
                <a:ea typeface="Arial"/>
                <a:cs typeface="Arial"/>
              </a:defRPr>
            </a:pPr>
            <a:r>
              <a:rPr sz="2025" b="1">
                <a:solidFill>
                  <a:srgbClr val="D74E72"/>
                </a:solidFill>
                <a:latin typeface="Arial"/>
                <a:ea typeface="Arial"/>
                <a:cs typeface="Arial"/>
              </a:rPr>
              <a:t>F</a:t>
            </a:r>
          </a:p>
        </p:txBody>
      </p:sp>
      <p:sp>
        <p:nvSpPr>
          <p:cNvPr id="15" name="point">
            <a:extLst>
              <a:ext uri="{FF2B5EF4-FFF2-40B4-BE49-F238E27FC236}">
                <a16:creationId xmlns:a16="http://schemas.microsoft.com/office/drawing/2014/main" id="{291F3AD6-F510-4348-9A2D-20BCF75B0E26}"/>
              </a:ext>
            </a:extLst>
          </p:cNvPr>
          <p:cNvSpPr>
            <a:spLocks noGrp="1"/>
          </p:cNvSpPr>
          <p:nvPr/>
        </p:nvSpPr>
        <p:spPr>
          <a:xfrm>
            <a:off x="5353050" y="3638550"/>
            <a:ext cx="152400" cy="152400"/>
          </a:xfrm>
          <a:prstGeom prst="ellipse">
            <a:avLst/>
          </a:prstGeom>
          <a:solidFill>
            <a:srgbClr val="D74E72"/>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D8EA9D52-FF53-4C86-B2D7-84C19EA8375D}"/>
              </a:ext>
            </a:extLst>
          </p:cNvPr>
          <p:cNvSpPr>
            <a:spLocks noGrp="1"/>
          </p:cNvSpPr>
          <p:nvPr/>
        </p:nvSpPr>
        <p:spPr>
          <a:xfrm>
            <a:off x="952500" y="5286375"/>
            <a:ext cx="2714625" cy="333375"/>
          </a:xfrm>
          <a:prstGeom prst="rect">
            <a:avLst/>
          </a:prstGeom>
          <a:noFill/>
          <a:ln w="0">
            <a:noFill/>
          </a:ln>
        </p:spPr>
        <p:txBody>
          <a:bodyPr anchor="ctr">
            <a:noAutofit/>
          </a:bodyPr>
          <a:lstStyle/>
          <a:p>
            <a:pPr>
              <a:defRPr sz="2025" b="0">
                <a:solidFill>
                  <a:srgbClr val="13283C"/>
                </a:solidFill>
                <a:latin typeface="Arial"/>
                <a:ea typeface="Arial"/>
                <a:cs typeface="Arial"/>
              </a:defRPr>
            </a:pPr>
            <a:r>
              <a:rPr sz="2025" b="0">
                <a:solidFill>
                  <a:srgbClr val="13283C"/>
                </a:solidFill>
                <a:latin typeface="Arial"/>
                <a:ea typeface="Arial"/>
                <a:cs typeface="Arial"/>
              </a:rPr>
              <a:t>Triangle T</a:t>
            </a:r>
          </a:p>
        </p:txBody>
      </p:sp>
      <p:sp>
        <p:nvSpPr>
          <p:cNvPr id="17" name="text">
            <a:extLst>
              <a:ext uri="{FF2B5EF4-FFF2-40B4-BE49-F238E27FC236}">
                <a16:creationId xmlns:a16="http://schemas.microsoft.com/office/drawing/2014/main" id="{C848B1CF-3EDF-42CC-B7AE-6DA66D72CA6A}"/>
              </a:ext>
            </a:extLst>
          </p:cNvPr>
          <p:cNvSpPr>
            <a:spLocks noGrp="1"/>
          </p:cNvSpPr>
          <p:nvPr/>
        </p:nvSpPr>
        <p:spPr>
          <a:xfrm>
            <a:off x="4619625" y="5286375"/>
            <a:ext cx="2286000" cy="333375"/>
          </a:xfrm>
          <a:prstGeom prst="rect">
            <a:avLst/>
          </a:prstGeom>
          <a:noFill/>
          <a:ln w="0">
            <a:noFill/>
          </a:ln>
        </p:spPr>
        <p:txBody>
          <a:bodyPr anchor="ctr">
            <a:noAutofit/>
          </a:bodyPr>
          <a:lstStyle/>
          <a:p>
            <a:pPr>
              <a:defRPr sz="2025" b="0">
                <a:solidFill>
                  <a:srgbClr val="13283C"/>
                </a:solidFill>
                <a:latin typeface="Arial"/>
                <a:ea typeface="Arial"/>
                <a:cs typeface="Arial"/>
              </a:defRPr>
            </a:pPr>
            <a:r>
              <a:rPr sz="2025" b="0">
                <a:solidFill>
                  <a:srgbClr val="13283C"/>
                </a:solidFill>
                <a:latin typeface="Arial"/>
                <a:ea typeface="Arial"/>
                <a:cs typeface="Arial"/>
              </a:rPr>
              <a:t>Unit disk</a:t>
            </a:r>
          </a:p>
        </p:txBody>
      </p:sp>
      <p:sp>
        <p:nvSpPr>
          <p:cNvPr id="18" name="visible explanation">
            <a:extLst>
              <a:ext uri="{FF2B5EF4-FFF2-40B4-BE49-F238E27FC236}">
                <a16:creationId xmlns:a16="http://schemas.microsoft.com/office/drawing/2014/main" id="{744CB5D4-F396-4619-9429-EC8CDB1170FA}"/>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two-dimensional pole problem becomes a conformal-radius extremum.</a:t>
            </a:r>
          </a:p>
        </p:txBody>
      </p:sp>
      <p:sp>
        <p:nvSpPr>
          <p:cNvPr id="19" name="governing equation">
            <a:extLst>
              <a:ext uri="{FF2B5EF4-FFF2-40B4-BE49-F238E27FC236}">
                <a16:creationId xmlns:a16="http://schemas.microsoft.com/office/drawing/2014/main" id="{254093CE-EC37-4CC8-B8F2-E2256B56EEA6}"/>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r</m:t>
                      </m:r>
                    </m:e>
                    <m:sub>
                      <m:r>
                        <a:rPr lang="en-US" sz="2200" b="0">
                          <a:solidFill>
                            <a:srgbClr val="116B70"/>
                          </a:solidFill>
                          <a:latin typeface="Cambria Math"/>
                        </a:rPr>
                        <m:t xml:space="preserve">T</m:t>
                      </m:r>
                    </m:sub>
                  </m:sSub>
                  <m:r>
                    <a:rPr lang="en-US" sz="2200" b="0">
                      <a:solidFill>
                        <a:srgbClr val="116B70"/>
                      </a:solidFill>
                      <a:latin typeface="Cambria Math"/>
                    </a:rPr>
                    <m:t xml:space="preserve">(p)=</m:t>
                  </m:r>
                  <m:f>
                    <m:fPr>
                      <m:type m:val="bar"/>
                    </m:fPr>
                    <m:num>
                      <m:r>
                        <a:rPr lang="en-US" sz="2200" b="0">
                          <a:solidFill>
                            <a:srgbClr val="116B70"/>
                          </a:solidFill>
                          <a:latin typeface="Cambria Math"/>
                        </a:rPr>
                        <m:t xml:space="preserve">1</m:t>
                      </m:r>
                    </m:num>
                    <m:den>
                      <m:r>
                        <m:rPr>
                          <m:sty m:val="p"/>
                        </m:rPr>
                        <a:rPr lang="en-US" sz="2200" b="0">
                          <a:solidFill>
                            <a:srgbClr val="116B70"/>
                          </a:solidFill>
                          <a:latin typeface="Cambria Math"/>
                        </a:rPr>
                        <m:t xml:space="preserve">∣</m:t>
                      </m:r>
                      <m:sSubSup>
                        <m:e>
                          <m:r>
                            <a:rPr lang="en-US" sz="2200" b="0">
                              <a:solidFill>
                                <a:srgbClr val="116B70"/>
                              </a:solidFill>
                              <a:latin typeface="Cambria Math"/>
                            </a:rPr>
                            <m:t xml:space="preserve">f</m:t>
                          </m:r>
                        </m:e>
                        <m:sub>
                          <m:r>
                            <a:rPr lang="en-US" sz="2200" b="0">
                              <a:solidFill>
                                <a:srgbClr val="116B70"/>
                              </a:solidFill>
                              <a:latin typeface="Cambria Math"/>
                            </a:rPr>
                            <m:t xml:space="preserve">p</m:t>
                          </m:r>
                        </m:sub>
                        <m:sup>
                          <m:r>
                            <m:rPr>
                              <m:sty m:val="p"/>
                            </m:rPr>
                            <a:rPr lang="en-US" sz="2200" b="0">
                              <a:solidFill>
                                <a:srgbClr val="116B70"/>
                              </a:solidFill>
                              <a:latin typeface="Cambria Math"/>
                            </a:rPr>
                            <m:t xml:space="preserve">′</m:t>
                          </m:r>
                        </m:sup>
                      </m:sSubSup>
                      <m:r>
                        <a:rPr lang="en-US" sz="2200" b="0">
                          <a:solidFill>
                            <a:srgbClr val="116B70"/>
                          </a:solidFill>
                          <a:latin typeface="Cambria Math"/>
                        </a:rPr>
                        <m:t xml:space="preserve">(p)</m:t>
                      </m:r>
                      <m:r>
                        <m:rPr>
                          <m:sty m:val="p"/>
                        </m:rPr>
                        <a:rPr lang="en-US" sz="2200" b="0">
                          <a:solidFill>
                            <a:srgbClr val="116B70"/>
                          </a:solidFill>
                          <a:latin typeface="Cambria Math"/>
                        </a:rPr>
                        <m:t xml:space="preserve">∣</m:t>
                      </m:r>
                    </m:den>
                  </m:f>
                  <m:r>
                    <a:rPr lang="en-US" sz="2200" b="0">
                      <a:solidFill>
                        <a:srgbClr val="116B70"/>
                      </a:solidFill>
                      <a:latin typeface="Cambria Math"/>
                    </a:rPr>
                    <m:t xml:space="preserve">,</m:t>
                  </m:r>
                  <m:r>
                    <m:rPr>
                      <m:nor/>
                    </m:rPr>
                    <a:rPr lang="en-US" sz="2200" b="0">
                      <a:solidFill>
                        <a:srgbClr val="116B70"/>
                      </a:solidFill>
                      <a:latin typeface="Cambria Math"/>
                    </a:rPr>
                    <m:t xml:space="preserve"> </m:t>
                  </m:r>
                  <m:sSub>
                    <m:e>
                      <m:r>
                        <a:rPr lang="en-US" sz="2200" b="0">
                          <a:solidFill>
                            <a:srgbClr val="116B70"/>
                          </a:solidFill>
                          <a:latin typeface="Cambria Math"/>
                        </a:rPr>
                        <m:t xml:space="preserve">f</m:t>
                      </m:r>
                    </m:e>
                    <m:sub>
                      <m:r>
                        <a:rPr lang="en-US" sz="2200" b="0">
                          <a:solidFill>
                            <a:srgbClr val="116B70"/>
                          </a:solidFill>
                          <a:latin typeface="Cambria Math"/>
                        </a:rPr>
                        <m:t xml:space="preserve">p</m:t>
                      </m:r>
                    </m:sub>
                  </m:sSub>
                  <m:r>
                    <a:rPr lang="en-US" sz="2200" b="0">
                      <a:solidFill>
                        <a:srgbClr val="116B70"/>
                      </a:solidFill>
                      <a:latin typeface="Cambria Math"/>
                    </a:rPr>
                    <m:t xml:space="preserve">(p)=0</m:t>
                  </m:r>
                </m:oMath>
              </m:oMathPara>
            </a14:m>
            <a:endParaRPr lang="en-US" sz="2200"/>
          </a:p>
        </p:txBody>
      </p:sp>
      <p:sp>
        <p:nvSpPr>
          <p:cNvPr id="20" name="text">
            <a:extLst>
              <a:ext uri="{FF2B5EF4-FFF2-40B4-BE49-F238E27FC236}">
                <a16:creationId xmlns:a16="http://schemas.microsoft.com/office/drawing/2014/main" id="{49C3986F-DD3D-407E-A9C3-315899ABA4DC}"/>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 name="text">
            <a:extLst>
              <a:ext uri="{FF2B5EF4-FFF2-40B4-BE49-F238E27FC236}">
                <a16:creationId xmlns:a16="http://schemas.microsoft.com/office/drawing/2014/main" id="{B60D25FB-1576-44AB-B99D-FD81430F3F0D}"/>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97</a:t>
            </a:r>
          </a:p>
        </p:txBody>
      </p:sp>
    </p:spTree>
    <p:extLst>
      <p:ext uri="{BB962C8B-B14F-4D97-AF65-F5344CB8AC3E}">
        <p14:creationId xmlns:p14="http://schemas.microsoft.com/office/powerpoint/2010/main" val="504405006"/>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09" name="text">
            <a:extLst>
              <a:ext uri="{FF2B5EF4-FFF2-40B4-BE49-F238E27FC236}">
                <a16:creationId xmlns:a16="http://schemas.microsoft.com/office/drawing/2014/main" id="{1CE885AF-47A4-4F5B-828B-3307324D8A20}"/>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DF94154D-ECCC-4CF3-A33A-5303302E04B8}"/>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Finite elements in one slide</a:t>
            </a:r>
          </a:p>
        </p:txBody>
      </p:sp>
      <p:sp>
        <p:nvSpPr>
          <p:cNvPr id="3" name="line">
            <a:extLst>
              <a:ext uri="{FF2B5EF4-FFF2-40B4-BE49-F238E27FC236}">
                <a16:creationId xmlns:a16="http://schemas.microsoft.com/office/drawing/2014/main" id="{FAE1E151-0C23-4F27-B54F-5A8A4ACD393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ABB2312B-B157-4738-AE06-9FC2E1206B71}"/>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268AE4D0-D76F-4F6A-8752-69C2ED48FD5A}"/>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66CDF8D3-A5DF-4BE5-948C-C116F8FA0537}"/>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52E67F9B-6ACB-4CF7-B165-B6ADB6F6E012}"/>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finite element">
            <a:extLst>
              <a:ext uri="{FF2B5EF4-FFF2-40B4-BE49-F238E27FC236}">
                <a16:creationId xmlns:a16="http://schemas.microsoft.com/office/drawing/2014/main" id="{CD55447E-3757-460D-AB76-AD1EFF8B88A8}"/>
              </a:ext>
            </a:extLst>
          </p:cNvPr>
          <p:cNvSpPr>
            <a:spLocks noGrp="1"/>
          </p:cNvSpPr>
          <p:nvPr/>
        </p:nvSpPr>
        <p:spPr>
          <a:xfrm>
            <a:off x="4602616"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9" name="finite element">
            <a:extLst>
              <a:ext uri="{FF2B5EF4-FFF2-40B4-BE49-F238E27FC236}">
                <a16:creationId xmlns:a16="http://schemas.microsoft.com/office/drawing/2014/main" id="{5C7BC377-5E74-4F21-82F6-31EB8B7A4DD8}"/>
              </a:ext>
            </a:extLst>
          </p:cNvPr>
          <p:cNvSpPr>
            <a:spLocks noGrp="1"/>
          </p:cNvSpPr>
          <p:nvPr/>
        </p:nvSpPr>
        <p:spPr>
          <a:xfrm>
            <a:off x="2924402" y="349703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0" name="finite element">
            <a:extLst>
              <a:ext uri="{FF2B5EF4-FFF2-40B4-BE49-F238E27FC236}">
                <a16:creationId xmlns:a16="http://schemas.microsoft.com/office/drawing/2014/main" id="{A7E7E0F8-0B18-43BE-91F1-B52A940B490B}"/>
              </a:ext>
            </a:extLst>
          </p:cNvPr>
          <p:cNvSpPr>
            <a:spLocks noGrp="1"/>
          </p:cNvSpPr>
          <p:nvPr/>
        </p:nvSpPr>
        <p:spPr>
          <a:xfrm>
            <a:off x="3260045" y="3748768"/>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1" name="finite element">
            <a:extLst>
              <a:ext uri="{FF2B5EF4-FFF2-40B4-BE49-F238E27FC236}">
                <a16:creationId xmlns:a16="http://schemas.microsoft.com/office/drawing/2014/main" id="{DC40A9D7-4A5A-47F9-9001-886E41DA41C0}"/>
              </a:ext>
            </a:extLst>
          </p:cNvPr>
          <p:cNvSpPr>
            <a:spLocks noGrp="1"/>
          </p:cNvSpPr>
          <p:nvPr/>
        </p:nvSpPr>
        <p:spPr>
          <a:xfrm>
            <a:off x="1581830" y="2490107"/>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2" name="finite element">
            <a:extLst>
              <a:ext uri="{FF2B5EF4-FFF2-40B4-BE49-F238E27FC236}">
                <a16:creationId xmlns:a16="http://schemas.microsoft.com/office/drawing/2014/main" id="{782ED235-CCB0-4146-BF18-1BBAB592FD6F}"/>
              </a:ext>
            </a:extLst>
          </p:cNvPr>
          <p:cNvSpPr>
            <a:spLocks noGrp="1"/>
          </p:cNvSpPr>
          <p:nvPr/>
        </p:nvSpPr>
        <p:spPr>
          <a:xfrm>
            <a:off x="3931330" y="4252232"/>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3" name="finite element">
            <a:extLst>
              <a:ext uri="{FF2B5EF4-FFF2-40B4-BE49-F238E27FC236}">
                <a16:creationId xmlns:a16="http://schemas.microsoft.com/office/drawing/2014/main" id="{8BDA3B55-3EA9-400F-B19C-A227EC1E3ED2}"/>
              </a:ext>
            </a:extLst>
          </p:cNvPr>
          <p:cNvSpPr>
            <a:spLocks noGrp="1"/>
          </p:cNvSpPr>
          <p:nvPr/>
        </p:nvSpPr>
        <p:spPr>
          <a:xfrm>
            <a:off x="5273902" y="525916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4" name="finite element">
            <a:extLst>
              <a:ext uri="{FF2B5EF4-FFF2-40B4-BE49-F238E27FC236}">
                <a16:creationId xmlns:a16="http://schemas.microsoft.com/office/drawing/2014/main" id="{9FC041A6-C8CC-465C-B0CB-F93ABD6C3C39}"/>
              </a:ext>
            </a:extLst>
          </p:cNvPr>
          <p:cNvSpPr>
            <a:spLocks noGrp="1"/>
          </p:cNvSpPr>
          <p:nvPr/>
        </p:nvSpPr>
        <p:spPr>
          <a:xfrm>
            <a:off x="5609545"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5" name="finite element">
            <a:extLst>
              <a:ext uri="{FF2B5EF4-FFF2-40B4-BE49-F238E27FC236}">
                <a16:creationId xmlns:a16="http://schemas.microsoft.com/office/drawing/2014/main" id="{C4E6120E-B7AF-4065-9A53-07DA2BEBAAF1}"/>
              </a:ext>
            </a:extLst>
          </p:cNvPr>
          <p:cNvSpPr>
            <a:spLocks noGrp="1"/>
          </p:cNvSpPr>
          <p:nvPr/>
        </p:nvSpPr>
        <p:spPr>
          <a:xfrm>
            <a:off x="2253116" y="2993571"/>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6" name="finite element">
            <a:extLst>
              <a:ext uri="{FF2B5EF4-FFF2-40B4-BE49-F238E27FC236}">
                <a16:creationId xmlns:a16="http://schemas.microsoft.com/office/drawing/2014/main" id="{9FCC1FFF-630E-437B-BFB5-7E55F3597717}"/>
              </a:ext>
            </a:extLst>
          </p:cNvPr>
          <p:cNvSpPr>
            <a:spLocks noGrp="1"/>
          </p:cNvSpPr>
          <p:nvPr/>
        </p:nvSpPr>
        <p:spPr>
          <a:xfrm>
            <a:off x="2588759" y="324530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7" name="finite element">
            <a:extLst>
              <a:ext uri="{FF2B5EF4-FFF2-40B4-BE49-F238E27FC236}">
                <a16:creationId xmlns:a16="http://schemas.microsoft.com/office/drawing/2014/main" id="{067DB401-E426-4760-BB58-61A70D435832}"/>
              </a:ext>
            </a:extLst>
          </p:cNvPr>
          <p:cNvSpPr>
            <a:spLocks noGrp="1"/>
          </p:cNvSpPr>
          <p:nvPr/>
        </p:nvSpPr>
        <p:spPr>
          <a:xfrm>
            <a:off x="1246188" y="2238375"/>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8" name="finite element">
            <a:extLst>
              <a:ext uri="{FF2B5EF4-FFF2-40B4-BE49-F238E27FC236}">
                <a16:creationId xmlns:a16="http://schemas.microsoft.com/office/drawing/2014/main" id="{335A6DB4-B13C-4368-A256-2D30A346B240}"/>
              </a:ext>
            </a:extLst>
          </p:cNvPr>
          <p:cNvSpPr>
            <a:spLocks noGrp="1"/>
          </p:cNvSpPr>
          <p:nvPr/>
        </p:nvSpPr>
        <p:spPr>
          <a:xfrm>
            <a:off x="1917473" y="2741839"/>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9" name="finite element">
            <a:extLst>
              <a:ext uri="{FF2B5EF4-FFF2-40B4-BE49-F238E27FC236}">
                <a16:creationId xmlns:a16="http://schemas.microsoft.com/office/drawing/2014/main" id="{514E7664-62D4-4F40-B605-B8A931039524}"/>
              </a:ext>
            </a:extLst>
          </p:cNvPr>
          <p:cNvSpPr>
            <a:spLocks noGrp="1"/>
          </p:cNvSpPr>
          <p:nvPr/>
        </p:nvSpPr>
        <p:spPr>
          <a:xfrm>
            <a:off x="3595688" y="4000500"/>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0" name="finite element">
            <a:extLst>
              <a:ext uri="{FF2B5EF4-FFF2-40B4-BE49-F238E27FC236}">
                <a16:creationId xmlns:a16="http://schemas.microsoft.com/office/drawing/2014/main" id="{8E66DAF0-3C4D-4216-9721-64FA79E96D9D}"/>
              </a:ext>
            </a:extLst>
          </p:cNvPr>
          <p:cNvSpPr>
            <a:spLocks noGrp="1"/>
          </p:cNvSpPr>
          <p:nvPr/>
        </p:nvSpPr>
        <p:spPr>
          <a:xfrm>
            <a:off x="4266973" y="450396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21" name="finite element">
            <a:extLst>
              <a:ext uri="{FF2B5EF4-FFF2-40B4-BE49-F238E27FC236}">
                <a16:creationId xmlns:a16="http://schemas.microsoft.com/office/drawing/2014/main" id="{88AA5071-18CD-4DD6-B61D-D62FEA6AB38E}"/>
              </a:ext>
            </a:extLst>
          </p:cNvPr>
          <p:cNvSpPr>
            <a:spLocks noGrp="1"/>
          </p:cNvSpPr>
          <p:nvPr/>
        </p:nvSpPr>
        <p:spPr>
          <a:xfrm>
            <a:off x="4938259" y="500742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2" name="finite element">
            <a:extLst>
              <a:ext uri="{FF2B5EF4-FFF2-40B4-BE49-F238E27FC236}">
                <a16:creationId xmlns:a16="http://schemas.microsoft.com/office/drawing/2014/main" id="{98B720CF-2994-4DF7-9D6B-7B20051B92B1}"/>
              </a:ext>
            </a:extLst>
          </p:cNvPr>
          <p:cNvSpPr>
            <a:spLocks noGrp="1"/>
          </p:cNvSpPr>
          <p:nvPr/>
        </p:nvSpPr>
        <p:spPr>
          <a:xfrm>
            <a:off x="1246188" y="5510893"/>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23" name="finite element">
            <a:extLst>
              <a:ext uri="{FF2B5EF4-FFF2-40B4-BE49-F238E27FC236}">
                <a16:creationId xmlns:a16="http://schemas.microsoft.com/office/drawing/2014/main" id="{52FCD36A-94D0-4BB6-84EC-5A12C33BE33D}"/>
              </a:ext>
            </a:extLst>
          </p:cNvPr>
          <p:cNvSpPr>
            <a:spLocks noGrp="1"/>
          </p:cNvSpPr>
          <p:nvPr/>
        </p:nvSpPr>
        <p:spPr>
          <a:xfrm>
            <a:off x="1246188"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24" name="finite element">
            <a:extLst>
              <a:ext uri="{FF2B5EF4-FFF2-40B4-BE49-F238E27FC236}">
                <a16:creationId xmlns:a16="http://schemas.microsoft.com/office/drawing/2014/main" id="{251CA0F9-6240-48BC-85B8-B2252385F4D1}"/>
              </a:ext>
            </a:extLst>
          </p:cNvPr>
          <p:cNvSpPr>
            <a:spLocks noGrp="1"/>
          </p:cNvSpPr>
          <p:nvPr/>
        </p:nvSpPr>
        <p:spPr>
          <a:xfrm>
            <a:off x="1581830" y="5510893"/>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25" name="finite element">
            <a:extLst>
              <a:ext uri="{FF2B5EF4-FFF2-40B4-BE49-F238E27FC236}">
                <a16:creationId xmlns:a16="http://schemas.microsoft.com/office/drawing/2014/main" id="{6DE3B8C3-4BBC-4641-B006-B663A20BD496}"/>
              </a:ext>
            </a:extLst>
          </p:cNvPr>
          <p:cNvSpPr>
            <a:spLocks noGrp="1"/>
          </p:cNvSpPr>
          <p:nvPr/>
        </p:nvSpPr>
        <p:spPr>
          <a:xfrm>
            <a:off x="1581830" y="5510893"/>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26" name="finite element">
            <a:extLst>
              <a:ext uri="{FF2B5EF4-FFF2-40B4-BE49-F238E27FC236}">
                <a16:creationId xmlns:a16="http://schemas.microsoft.com/office/drawing/2014/main" id="{AA944195-D3A1-4048-8DD8-7C4EF1D47B83}"/>
              </a:ext>
            </a:extLst>
          </p:cNvPr>
          <p:cNvSpPr>
            <a:spLocks noGrp="1"/>
          </p:cNvSpPr>
          <p:nvPr/>
        </p:nvSpPr>
        <p:spPr>
          <a:xfrm>
            <a:off x="2924402" y="3748768"/>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27" name="finite element">
            <a:extLst>
              <a:ext uri="{FF2B5EF4-FFF2-40B4-BE49-F238E27FC236}">
                <a16:creationId xmlns:a16="http://schemas.microsoft.com/office/drawing/2014/main" id="{7782AA1E-41F5-4F00-9146-E72BF1306745}"/>
              </a:ext>
            </a:extLst>
          </p:cNvPr>
          <p:cNvSpPr>
            <a:spLocks noGrp="1"/>
          </p:cNvSpPr>
          <p:nvPr/>
        </p:nvSpPr>
        <p:spPr>
          <a:xfrm>
            <a:off x="2924402" y="3748768"/>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8" name="finite element">
            <a:extLst>
              <a:ext uri="{FF2B5EF4-FFF2-40B4-BE49-F238E27FC236}">
                <a16:creationId xmlns:a16="http://schemas.microsoft.com/office/drawing/2014/main" id="{EE1198E9-0527-404B-B750-9B51E6BCC8EB}"/>
              </a:ext>
            </a:extLst>
          </p:cNvPr>
          <p:cNvSpPr>
            <a:spLocks noGrp="1"/>
          </p:cNvSpPr>
          <p:nvPr/>
        </p:nvSpPr>
        <p:spPr>
          <a:xfrm>
            <a:off x="1246188" y="3497036"/>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29" name="finite element">
            <a:extLst>
              <a:ext uri="{FF2B5EF4-FFF2-40B4-BE49-F238E27FC236}">
                <a16:creationId xmlns:a16="http://schemas.microsoft.com/office/drawing/2014/main" id="{9FB4C80F-B4E3-4B9E-A288-D8A4C3009CD7}"/>
              </a:ext>
            </a:extLst>
          </p:cNvPr>
          <p:cNvSpPr>
            <a:spLocks noGrp="1"/>
          </p:cNvSpPr>
          <p:nvPr/>
        </p:nvSpPr>
        <p:spPr>
          <a:xfrm>
            <a:off x="1246188" y="3497036"/>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30" name="finite element">
            <a:extLst>
              <a:ext uri="{FF2B5EF4-FFF2-40B4-BE49-F238E27FC236}">
                <a16:creationId xmlns:a16="http://schemas.microsoft.com/office/drawing/2014/main" id="{43A564BE-7C9E-4D21-85A1-82E2A0BC9612}"/>
              </a:ext>
            </a:extLst>
          </p:cNvPr>
          <p:cNvSpPr>
            <a:spLocks noGrp="1"/>
          </p:cNvSpPr>
          <p:nvPr/>
        </p:nvSpPr>
        <p:spPr>
          <a:xfrm>
            <a:off x="1246188" y="274183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31" name="finite element">
            <a:extLst>
              <a:ext uri="{FF2B5EF4-FFF2-40B4-BE49-F238E27FC236}">
                <a16:creationId xmlns:a16="http://schemas.microsoft.com/office/drawing/2014/main" id="{43A62A6F-61BB-4465-9F2E-6FF510AD99BC}"/>
              </a:ext>
            </a:extLst>
          </p:cNvPr>
          <p:cNvSpPr>
            <a:spLocks noGrp="1"/>
          </p:cNvSpPr>
          <p:nvPr/>
        </p:nvSpPr>
        <p:spPr>
          <a:xfrm>
            <a:off x="1246188" y="274183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32" name="finite element">
            <a:extLst>
              <a:ext uri="{FF2B5EF4-FFF2-40B4-BE49-F238E27FC236}">
                <a16:creationId xmlns:a16="http://schemas.microsoft.com/office/drawing/2014/main" id="{93D81796-12ED-4C0C-AC4C-ABB9C43CDEBC}"/>
              </a:ext>
            </a:extLst>
          </p:cNvPr>
          <p:cNvSpPr>
            <a:spLocks noGrp="1"/>
          </p:cNvSpPr>
          <p:nvPr/>
        </p:nvSpPr>
        <p:spPr>
          <a:xfrm>
            <a:off x="1246188" y="2993571"/>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33" name="finite element">
            <a:extLst>
              <a:ext uri="{FF2B5EF4-FFF2-40B4-BE49-F238E27FC236}">
                <a16:creationId xmlns:a16="http://schemas.microsoft.com/office/drawing/2014/main" id="{CACB0518-77B8-466E-88F3-6DA382AE426D}"/>
              </a:ext>
            </a:extLst>
          </p:cNvPr>
          <p:cNvSpPr>
            <a:spLocks noGrp="1"/>
          </p:cNvSpPr>
          <p:nvPr/>
        </p:nvSpPr>
        <p:spPr>
          <a:xfrm>
            <a:off x="1246188" y="2993571"/>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34" name="finite element">
            <a:extLst>
              <a:ext uri="{FF2B5EF4-FFF2-40B4-BE49-F238E27FC236}">
                <a16:creationId xmlns:a16="http://schemas.microsoft.com/office/drawing/2014/main" id="{3E4197B2-5F68-4580-960F-453DA8274916}"/>
              </a:ext>
            </a:extLst>
          </p:cNvPr>
          <p:cNvSpPr>
            <a:spLocks noGrp="1"/>
          </p:cNvSpPr>
          <p:nvPr/>
        </p:nvSpPr>
        <p:spPr>
          <a:xfrm>
            <a:off x="1246188" y="324530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35" name="finite element">
            <a:extLst>
              <a:ext uri="{FF2B5EF4-FFF2-40B4-BE49-F238E27FC236}">
                <a16:creationId xmlns:a16="http://schemas.microsoft.com/office/drawing/2014/main" id="{4E01C7C1-67F9-4C68-ABC6-1BB5426E0093}"/>
              </a:ext>
            </a:extLst>
          </p:cNvPr>
          <p:cNvSpPr>
            <a:spLocks noGrp="1"/>
          </p:cNvSpPr>
          <p:nvPr/>
        </p:nvSpPr>
        <p:spPr>
          <a:xfrm>
            <a:off x="1246188" y="3245304"/>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36" name="finite element">
            <a:extLst>
              <a:ext uri="{FF2B5EF4-FFF2-40B4-BE49-F238E27FC236}">
                <a16:creationId xmlns:a16="http://schemas.microsoft.com/office/drawing/2014/main" id="{1FF5F819-1B7C-4FEA-9840-F56C985C23BF}"/>
              </a:ext>
            </a:extLst>
          </p:cNvPr>
          <p:cNvSpPr>
            <a:spLocks noGrp="1"/>
          </p:cNvSpPr>
          <p:nvPr/>
        </p:nvSpPr>
        <p:spPr>
          <a:xfrm>
            <a:off x="1581830" y="349703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37" name="finite element">
            <a:extLst>
              <a:ext uri="{FF2B5EF4-FFF2-40B4-BE49-F238E27FC236}">
                <a16:creationId xmlns:a16="http://schemas.microsoft.com/office/drawing/2014/main" id="{F8133D19-3E3F-48C3-8269-325FF3D4F895}"/>
              </a:ext>
            </a:extLst>
          </p:cNvPr>
          <p:cNvSpPr>
            <a:spLocks noGrp="1"/>
          </p:cNvSpPr>
          <p:nvPr/>
        </p:nvSpPr>
        <p:spPr>
          <a:xfrm>
            <a:off x="1581830" y="3497036"/>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38" name="finite element">
            <a:extLst>
              <a:ext uri="{FF2B5EF4-FFF2-40B4-BE49-F238E27FC236}">
                <a16:creationId xmlns:a16="http://schemas.microsoft.com/office/drawing/2014/main" id="{DDD4AF59-F46F-4864-962A-4C9731E9636D}"/>
              </a:ext>
            </a:extLst>
          </p:cNvPr>
          <p:cNvSpPr>
            <a:spLocks noGrp="1"/>
          </p:cNvSpPr>
          <p:nvPr/>
        </p:nvSpPr>
        <p:spPr>
          <a:xfrm>
            <a:off x="1246188" y="3748768"/>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39" name="finite element">
            <a:extLst>
              <a:ext uri="{FF2B5EF4-FFF2-40B4-BE49-F238E27FC236}">
                <a16:creationId xmlns:a16="http://schemas.microsoft.com/office/drawing/2014/main" id="{8717607A-D19A-48D3-AE24-5D17E82E588A}"/>
              </a:ext>
            </a:extLst>
          </p:cNvPr>
          <p:cNvSpPr>
            <a:spLocks noGrp="1"/>
          </p:cNvSpPr>
          <p:nvPr/>
        </p:nvSpPr>
        <p:spPr>
          <a:xfrm>
            <a:off x="1246188" y="3748768"/>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40" name="finite element">
            <a:extLst>
              <a:ext uri="{FF2B5EF4-FFF2-40B4-BE49-F238E27FC236}">
                <a16:creationId xmlns:a16="http://schemas.microsoft.com/office/drawing/2014/main" id="{46584FFD-BFF0-49AB-BF0F-DFEE4F338440}"/>
              </a:ext>
            </a:extLst>
          </p:cNvPr>
          <p:cNvSpPr>
            <a:spLocks noGrp="1"/>
          </p:cNvSpPr>
          <p:nvPr/>
        </p:nvSpPr>
        <p:spPr>
          <a:xfrm>
            <a:off x="1581830" y="3748768"/>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41" name="finite element">
            <a:extLst>
              <a:ext uri="{FF2B5EF4-FFF2-40B4-BE49-F238E27FC236}">
                <a16:creationId xmlns:a16="http://schemas.microsoft.com/office/drawing/2014/main" id="{33E74C84-67B9-49EE-9E64-A7B84EC8B0F5}"/>
              </a:ext>
            </a:extLst>
          </p:cNvPr>
          <p:cNvSpPr>
            <a:spLocks noGrp="1"/>
          </p:cNvSpPr>
          <p:nvPr/>
        </p:nvSpPr>
        <p:spPr>
          <a:xfrm>
            <a:off x="1581830" y="3748768"/>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42" name="finite element">
            <a:extLst>
              <a:ext uri="{FF2B5EF4-FFF2-40B4-BE49-F238E27FC236}">
                <a16:creationId xmlns:a16="http://schemas.microsoft.com/office/drawing/2014/main" id="{D98BB8CF-A390-4095-8A5B-87CDB0CFB604}"/>
              </a:ext>
            </a:extLst>
          </p:cNvPr>
          <p:cNvSpPr>
            <a:spLocks noGrp="1"/>
          </p:cNvSpPr>
          <p:nvPr/>
        </p:nvSpPr>
        <p:spPr>
          <a:xfrm>
            <a:off x="1246188" y="4000500"/>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43" name="finite element">
            <a:extLst>
              <a:ext uri="{FF2B5EF4-FFF2-40B4-BE49-F238E27FC236}">
                <a16:creationId xmlns:a16="http://schemas.microsoft.com/office/drawing/2014/main" id="{0A9BFDE6-32F5-4E45-97CD-52C7BA745E79}"/>
              </a:ext>
            </a:extLst>
          </p:cNvPr>
          <p:cNvSpPr>
            <a:spLocks noGrp="1"/>
          </p:cNvSpPr>
          <p:nvPr/>
        </p:nvSpPr>
        <p:spPr>
          <a:xfrm>
            <a:off x="1246188" y="4000500"/>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44" name="finite element">
            <a:extLst>
              <a:ext uri="{FF2B5EF4-FFF2-40B4-BE49-F238E27FC236}">
                <a16:creationId xmlns:a16="http://schemas.microsoft.com/office/drawing/2014/main" id="{4271E23D-C83D-4CDD-8915-1D3894700CAF}"/>
              </a:ext>
            </a:extLst>
          </p:cNvPr>
          <p:cNvSpPr>
            <a:spLocks noGrp="1"/>
          </p:cNvSpPr>
          <p:nvPr/>
        </p:nvSpPr>
        <p:spPr>
          <a:xfrm>
            <a:off x="1246188" y="4252232"/>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45" name="finite element">
            <a:extLst>
              <a:ext uri="{FF2B5EF4-FFF2-40B4-BE49-F238E27FC236}">
                <a16:creationId xmlns:a16="http://schemas.microsoft.com/office/drawing/2014/main" id="{3C483014-A969-4272-9A48-926401411750}"/>
              </a:ext>
            </a:extLst>
          </p:cNvPr>
          <p:cNvSpPr>
            <a:spLocks noGrp="1"/>
          </p:cNvSpPr>
          <p:nvPr/>
        </p:nvSpPr>
        <p:spPr>
          <a:xfrm>
            <a:off x="1246188" y="4252232"/>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46" name="finite element">
            <a:extLst>
              <a:ext uri="{FF2B5EF4-FFF2-40B4-BE49-F238E27FC236}">
                <a16:creationId xmlns:a16="http://schemas.microsoft.com/office/drawing/2014/main" id="{FF3184CB-960C-4B6D-A2A6-ACEB39C61365}"/>
              </a:ext>
            </a:extLst>
          </p:cNvPr>
          <p:cNvSpPr>
            <a:spLocks noGrp="1"/>
          </p:cNvSpPr>
          <p:nvPr/>
        </p:nvSpPr>
        <p:spPr>
          <a:xfrm>
            <a:off x="5273902" y="5510893"/>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47" name="finite element">
            <a:extLst>
              <a:ext uri="{FF2B5EF4-FFF2-40B4-BE49-F238E27FC236}">
                <a16:creationId xmlns:a16="http://schemas.microsoft.com/office/drawing/2014/main" id="{793A5107-3092-4637-9E14-C8D1C1CFE707}"/>
              </a:ext>
            </a:extLst>
          </p:cNvPr>
          <p:cNvSpPr>
            <a:spLocks noGrp="1"/>
          </p:cNvSpPr>
          <p:nvPr/>
        </p:nvSpPr>
        <p:spPr>
          <a:xfrm>
            <a:off x="5273902" y="5510893"/>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48" name="finite element">
            <a:extLst>
              <a:ext uri="{FF2B5EF4-FFF2-40B4-BE49-F238E27FC236}">
                <a16:creationId xmlns:a16="http://schemas.microsoft.com/office/drawing/2014/main" id="{75267477-F305-4E12-863F-93CC6FFDD3EA}"/>
              </a:ext>
            </a:extLst>
          </p:cNvPr>
          <p:cNvSpPr>
            <a:spLocks noGrp="1"/>
          </p:cNvSpPr>
          <p:nvPr/>
        </p:nvSpPr>
        <p:spPr>
          <a:xfrm>
            <a:off x="2924402" y="5510893"/>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49" name="finite element">
            <a:extLst>
              <a:ext uri="{FF2B5EF4-FFF2-40B4-BE49-F238E27FC236}">
                <a16:creationId xmlns:a16="http://schemas.microsoft.com/office/drawing/2014/main" id="{3EE4A87A-6B6C-4654-B62C-F5EDC3DD092E}"/>
              </a:ext>
            </a:extLst>
          </p:cNvPr>
          <p:cNvSpPr>
            <a:spLocks noGrp="1"/>
          </p:cNvSpPr>
          <p:nvPr/>
        </p:nvSpPr>
        <p:spPr>
          <a:xfrm>
            <a:off x="2924402" y="5510893"/>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50" name="finite element">
            <a:extLst>
              <a:ext uri="{FF2B5EF4-FFF2-40B4-BE49-F238E27FC236}">
                <a16:creationId xmlns:a16="http://schemas.microsoft.com/office/drawing/2014/main" id="{A8B93D58-61CF-40ED-A0FE-9BDEB75E79B1}"/>
              </a:ext>
            </a:extLst>
          </p:cNvPr>
          <p:cNvSpPr>
            <a:spLocks noGrp="1"/>
          </p:cNvSpPr>
          <p:nvPr/>
        </p:nvSpPr>
        <p:spPr>
          <a:xfrm>
            <a:off x="1917473" y="5510893"/>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51" name="finite element">
            <a:extLst>
              <a:ext uri="{FF2B5EF4-FFF2-40B4-BE49-F238E27FC236}">
                <a16:creationId xmlns:a16="http://schemas.microsoft.com/office/drawing/2014/main" id="{C2FCA51C-CE43-439C-B687-D06DBBFA598C}"/>
              </a:ext>
            </a:extLst>
          </p:cNvPr>
          <p:cNvSpPr>
            <a:spLocks noGrp="1"/>
          </p:cNvSpPr>
          <p:nvPr/>
        </p:nvSpPr>
        <p:spPr>
          <a:xfrm>
            <a:off x="1917473"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52" name="finite element">
            <a:extLst>
              <a:ext uri="{FF2B5EF4-FFF2-40B4-BE49-F238E27FC236}">
                <a16:creationId xmlns:a16="http://schemas.microsoft.com/office/drawing/2014/main" id="{C3A9BFC4-1C04-4856-86B1-A3FDB92DBFF2}"/>
              </a:ext>
            </a:extLst>
          </p:cNvPr>
          <p:cNvSpPr>
            <a:spLocks noGrp="1"/>
          </p:cNvSpPr>
          <p:nvPr/>
        </p:nvSpPr>
        <p:spPr>
          <a:xfrm>
            <a:off x="2588759"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53" name="finite element">
            <a:extLst>
              <a:ext uri="{FF2B5EF4-FFF2-40B4-BE49-F238E27FC236}">
                <a16:creationId xmlns:a16="http://schemas.microsoft.com/office/drawing/2014/main" id="{B9FD6963-CACA-446F-B7DD-08400940CB9F}"/>
              </a:ext>
            </a:extLst>
          </p:cNvPr>
          <p:cNvSpPr>
            <a:spLocks noGrp="1"/>
          </p:cNvSpPr>
          <p:nvPr/>
        </p:nvSpPr>
        <p:spPr>
          <a:xfrm>
            <a:off x="2588759"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54" name="finite element">
            <a:extLst>
              <a:ext uri="{FF2B5EF4-FFF2-40B4-BE49-F238E27FC236}">
                <a16:creationId xmlns:a16="http://schemas.microsoft.com/office/drawing/2014/main" id="{864CE54E-CD1C-4904-BF10-C0FF8339D0BE}"/>
              </a:ext>
            </a:extLst>
          </p:cNvPr>
          <p:cNvSpPr>
            <a:spLocks noGrp="1"/>
          </p:cNvSpPr>
          <p:nvPr/>
        </p:nvSpPr>
        <p:spPr>
          <a:xfrm>
            <a:off x="2253116" y="5510893"/>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55" name="finite element">
            <a:extLst>
              <a:ext uri="{FF2B5EF4-FFF2-40B4-BE49-F238E27FC236}">
                <a16:creationId xmlns:a16="http://schemas.microsoft.com/office/drawing/2014/main" id="{91A7E6B6-AEBE-4A0D-8E9F-1F3E5E449F28}"/>
              </a:ext>
            </a:extLst>
          </p:cNvPr>
          <p:cNvSpPr>
            <a:spLocks noGrp="1"/>
          </p:cNvSpPr>
          <p:nvPr/>
        </p:nvSpPr>
        <p:spPr>
          <a:xfrm>
            <a:off x="2253116" y="5510893"/>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56" name="finite element">
            <a:extLst>
              <a:ext uri="{FF2B5EF4-FFF2-40B4-BE49-F238E27FC236}">
                <a16:creationId xmlns:a16="http://schemas.microsoft.com/office/drawing/2014/main" id="{A201853C-17BD-4217-8EAC-C6765C128CD9}"/>
              </a:ext>
            </a:extLst>
          </p:cNvPr>
          <p:cNvSpPr>
            <a:spLocks noGrp="1"/>
          </p:cNvSpPr>
          <p:nvPr/>
        </p:nvSpPr>
        <p:spPr>
          <a:xfrm>
            <a:off x="2588759" y="3497036"/>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57" name="finite element">
            <a:extLst>
              <a:ext uri="{FF2B5EF4-FFF2-40B4-BE49-F238E27FC236}">
                <a16:creationId xmlns:a16="http://schemas.microsoft.com/office/drawing/2014/main" id="{3323BD23-1924-434B-A52C-AB647238CB97}"/>
              </a:ext>
            </a:extLst>
          </p:cNvPr>
          <p:cNvSpPr>
            <a:spLocks noGrp="1"/>
          </p:cNvSpPr>
          <p:nvPr/>
        </p:nvSpPr>
        <p:spPr>
          <a:xfrm>
            <a:off x="2588759" y="3497036"/>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58" name="finite element">
            <a:extLst>
              <a:ext uri="{FF2B5EF4-FFF2-40B4-BE49-F238E27FC236}">
                <a16:creationId xmlns:a16="http://schemas.microsoft.com/office/drawing/2014/main" id="{B2B408CA-F3BC-4CAC-AACC-42C53B1D663C}"/>
              </a:ext>
            </a:extLst>
          </p:cNvPr>
          <p:cNvSpPr>
            <a:spLocks noGrp="1"/>
          </p:cNvSpPr>
          <p:nvPr/>
        </p:nvSpPr>
        <p:spPr>
          <a:xfrm>
            <a:off x="2253116" y="3245304"/>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59" name="finite element">
            <a:extLst>
              <a:ext uri="{FF2B5EF4-FFF2-40B4-BE49-F238E27FC236}">
                <a16:creationId xmlns:a16="http://schemas.microsoft.com/office/drawing/2014/main" id="{BCB064EB-5A8A-46E1-BF13-00E662768009}"/>
              </a:ext>
            </a:extLst>
          </p:cNvPr>
          <p:cNvSpPr>
            <a:spLocks noGrp="1"/>
          </p:cNvSpPr>
          <p:nvPr/>
        </p:nvSpPr>
        <p:spPr>
          <a:xfrm>
            <a:off x="2253116" y="3245304"/>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60" name="finite element">
            <a:extLst>
              <a:ext uri="{FF2B5EF4-FFF2-40B4-BE49-F238E27FC236}">
                <a16:creationId xmlns:a16="http://schemas.microsoft.com/office/drawing/2014/main" id="{61138E03-5B6C-409D-A08F-9F73A7B550DD}"/>
              </a:ext>
            </a:extLst>
          </p:cNvPr>
          <p:cNvSpPr>
            <a:spLocks noGrp="1"/>
          </p:cNvSpPr>
          <p:nvPr/>
        </p:nvSpPr>
        <p:spPr>
          <a:xfrm>
            <a:off x="1246188" y="2490107"/>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61" name="finite element">
            <a:extLst>
              <a:ext uri="{FF2B5EF4-FFF2-40B4-BE49-F238E27FC236}">
                <a16:creationId xmlns:a16="http://schemas.microsoft.com/office/drawing/2014/main" id="{DA2684AB-EE5C-4BA5-B243-28D1A955CA07}"/>
              </a:ext>
            </a:extLst>
          </p:cNvPr>
          <p:cNvSpPr>
            <a:spLocks noGrp="1"/>
          </p:cNvSpPr>
          <p:nvPr/>
        </p:nvSpPr>
        <p:spPr>
          <a:xfrm>
            <a:off x="1246188" y="2490107"/>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62" name="finite element">
            <a:extLst>
              <a:ext uri="{FF2B5EF4-FFF2-40B4-BE49-F238E27FC236}">
                <a16:creationId xmlns:a16="http://schemas.microsoft.com/office/drawing/2014/main" id="{20F5FE1F-33CB-4DFC-85B5-64B342D592BE}"/>
              </a:ext>
            </a:extLst>
          </p:cNvPr>
          <p:cNvSpPr>
            <a:spLocks noGrp="1"/>
          </p:cNvSpPr>
          <p:nvPr/>
        </p:nvSpPr>
        <p:spPr>
          <a:xfrm>
            <a:off x="2253116" y="349703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63" name="finite element">
            <a:extLst>
              <a:ext uri="{FF2B5EF4-FFF2-40B4-BE49-F238E27FC236}">
                <a16:creationId xmlns:a16="http://schemas.microsoft.com/office/drawing/2014/main" id="{A14D834C-E0A0-4D90-9AF2-6B9CEDF9C4CC}"/>
              </a:ext>
            </a:extLst>
          </p:cNvPr>
          <p:cNvSpPr>
            <a:spLocks noGrp="1"/>
          </p:cNvSpPr>
          <p:nvPr/>
        </p:nvSpPr>
        <p:spPr>
          <a:xfrm>
            <a:off x="2253116" y="349703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64" name="finite element">
            <a:extLst>
              <a:ext uri="{FF2B5EF4-FFF2-40B4-BE49-F238E27FC236}">
                <a16:creationId xmlns:a16="http://schemas.microsoft.com/office/drawing/2014/main" id="{F31B7037-7272-496A-B4CD-DCF5477BD525}"/>
              </a:ext>
            </a:extLst>
          </p:cNvPr>
          <p:cNvSpPr>
            <a:spLocks noGrp="1"/>
          </p:cNvSpPr>
          <p:nvPr/>
        </p:nvSpPr>
        <p:spPr>
          <a:xfrm>
            <a:off x="1917473" y="349703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65" name="finite element">
            <a:extLst>
              <a:ext uri="{FF2B5EF4-FFF2-40B4-BE49-F238E27FC236}">
                <a16:creationId xmlns:a16="http://schemas.microsoft.com/office/drawing/2014/main" id="{5C2CE156-B7FF-4C47-B548-EF9B13C3565B}"/>
              </a:ext>
            </a:extLst>
          </p:cNvPr>
          <p:cNvSpPr>
            <a:spLocks noGrp="1"/>
          </p:cNvSpPr>
          <p:nvPr/>
        </p:nvSpPr>
        <p:spPr>
          <a:xfrm>
            <a:off x="1917473" y="349703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66" name="finite element">
            <a:extLst>
              <a:ext uri="{FF2B5EF4-FFF2-40B4-BE49-F238E27FC236}">
                <a16:creationId xmlns:a16="http://schemas.microsoft.com/office/drawing/2014/main" id="{FDD25D31-0E00-4411-9A0A-4BD7F1632B38}"/>
              </a:ext>
            </a:extLst>
          </p:cNvPr>
          <p:cNvSpPr>
            <a:spLocks noGrp="1"/>
          </p:cNvSpPr>
          <p:nvPr/>
        </p:nvSpPr>
        <p:spPr>
          <a:xfrm>
            <a:off x="1581830" y="274183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67" name="finite element">
            <a:extLst>
              <a:ext uri="{FF2B5EF4-FFF2-40B4-BE49-F238E27FC236}">
                <a16:creationId xmlns:a16="http://schemas.microsoft.com/office/drawing/2014/main" id="{31BBBA3E-D306-4AFB-908D-F1C461EEF0A9}"/>
              </a:ext>
            </a:extLst>
          </p:cNvPr>
          <p:cNvSpPr>
            <a:spLocks noGrp="1"/>
          </p:cNvSpPr>
          <p:nvPr/>
        </p:nvSpPr>
        <p:spPr>
          <a:xfrm>
            <a:off x="1581830" y="2741839"/>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68" name="finite element">
            <a:extLst>
              <a:ext uri="{FF2B5EF4-FFF2-40B4-BE49-F238E27FC236}">
                <a16:creationId xmlns:a16="http://schemas.microsoft.com/office/drawing/2014/main" id="{2DDF9364-0546-4725-B9AE-7126C2C6EFEB}"/>
              </a:ext>
            </a:extLst>
          </p:cNvPr>
          <p:cNvSpPr>
            <a:spLocks noGrp="1"/>
          </p:cNvSpPr>
          <p:nvPr/>
        </p:nvSpPr>
        <p:spPr>
          <a:xfrm>
            <a:off x="1246188" y="5007429"/>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69" name="finite element">
            <a:extLst>
              <a:ext uri="{FF2B5EF4-FFF2-40B4-BE49-F238E27FC236}">
                <a16:creationId xmlns:a16="http://schemas.microsoft.com/office/drawing/2014/main" id="{88C092FB-99C3-4DC1-B01C-D163C6522C62}"/>
              </a:ext>
            </a:extLst>
          </p:cNvPr>
          <p:cNvSpPr>
            <a:spLocks noGrp="1"/>
          </p:cNvSpPr>
          <p:nvPr/>
        </p:nvSpPr>
        <p:spPr>
          <a:xfrm>
            <a:off x="1246188" y="5007429"/>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70" name="finite element">
            <a:extLst>
              <a:ext uri="{FF2B5EF4-FFF2-40B4-BE49-F238E27FC236}">
                <a16:creationId xmlns:a16="http://schemas.microsoft.com/office/drawing/2014/main" id="{41320EA0-24D1-4115-AD4D-F8F9F1B2AE1F}"/>
              </a:ext>
            </a:extLst>
          </p:cNvPr>
          <p:cNvSpPr>
            <a:spLocks noGrp="1"/>
          </p:cNvSpPr>
          <p:nvPr/>
        </p:nvSpPr>
        <p:spPr>
          <a:xfrm>
            <a:off x="1246188" y="5259161"/>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71" name="finite element">
            <a:extLst>
              <a:ext uri="{FF2B5EF4-FFF2-40B4-BE49-F238E27FC236}">
                <a16:creationId xmlns:a16="http://schemas.microsoft.com/office/drawing/2014/main" id="{C5D03602-9D87-4E50-B395-274D6CEF7C98}"/>
              </a:ext>
            </a:extLst>
          </p:cNvPr>
          <p:cNvSpPr>
            <a:spLocks noGrp="1"/>
          </p:cNvSpPr>
          <p:nvPr/>
        </p:nvSpPr>
        <p:spPr>
          <a:xfrm>
            <a:off x="1246188" y="5259161"/>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72" name="finite element">
            <a:extLst>
              <a:ext uri="{FF2B5EF4-FFF2-40B4-BE49-F238E27FC236}">
                <a16:creationId xmlns:a16="http://schemas.microsoft.com/office/drawing/2014/main" id="{0A359173-D211-46CB-B8F3-A7718420BA9C}"/>
              </a:ext>
            </a:extLst>
          </p:cNvPr>
          <p:cNvSpPr>
            <a:spLocks noGrp="1"/>
          </p:cNvSpPr>
          <p:nvPr/>
        </p:nvSpPr>
        <p:spPr>
          <a:xfrm>
            <a:off x="3595688" y="4252232"/>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73" name="finite element">
            <a:extLst>
              <a:ext uri="{FF2B5EF4-FFF2-40B4-BE49-F238E27FC236}">
                <a16:creationId xmlns:a16="http://schemas.microsoft.com/office/drawing/2014/main" id="{874B0579-818E-4679-9DD3-74082393A5B3}"/>
              </a:ext>
            </a:extLst>
          </p:cNvPr>
          <p:cNvSpPr>
            <a:spLocks noGrp="1"/>
          </p:cNvSpPr>
          <p:nvPr/>
        </p:nvSpPr>
        <p:spPr>
          <a:xfrm>
            <a:off x="3595688" y="4252232"/>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74" name="finite element">
            <a:extLst>
              <a:ext uri="{FF2B5EF4-FFF2-40B4-BE49-F238E27FC236}">
                <a16:creationId xmlns:a16="http://schemas.microsoft.com/office/drawing/2014/main" id="{60C6DDE6-00EA-4D0D-8554-6C0D70A5C46D}"/>
              </a:ext>
            </a:extLst>
          </p:cNvPr>
          <p:cNvSpPr>
            <a:spLocks noGrp="1"/>
          </p:cNvSpPr>
          <p:nvPr/>
        </p:nvSpPr>
        <p:spPr>
          <a:xfrm>
            <a:off x="3595688" y="4503964"/>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75" name="finite element">
            <a:extLst>
              <a:ext uri="{FF2B5EF4-FFF2-40B4-BE49-F238E27FC236}">
                <a16:creationId xmlns:a16="http://schemas.microsoft.com/office/drawing/2014/main" id="{C123AA91-FF79-4B5A-AA9A-26A4F57E5B83}"/>
              </a:ext>
            </a:extLst>
          </p:cNvPr>
          <p:cNvSpPr>
            <a:spLocks noGrp="1"/>
          </p:cNvSpPr>
          <p:nvPr/>
        </p:nvSpPr>
        <p:spPr>
          <a:xfrm>
            <a:off x="3595688" y="4503964"/>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76" name="finite element">
            <a:extLst>
              <a:ext uri="{FF2B5EF4-FFF2-40B4-BE49-F238E27FC236}">
                <a16:creationId xmlns:a16="http://schemas.microsoft.com/office/drawing/2014/main" id="{99BB7D67-48A2-45FD-BD30-99E99B83FD41}"/>
              </a:ext>
            </a:extLst>
          </p:cNvPr>
          <p:cNvSpPr>
            <a:spLocks noGrp="1"/>
          </p:cNvSpPr>
          <p:nvPr/>
        </p:nvSpPr>
        <p:spPr>
          <a:xfrm>
            <a:off x="3931330" y="4503964"/>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77" name="finite element">
            <a:extLst>
              <a:ext uri="{FF2B5EF4-FFF2-40B4-BE49-F238E27FC236}">
                <a16:creationId xmlns:a16="http://schemas.microsoft.com/office/drawing/2014/main" id="{AB7E93FA-0716-4842-B2D9-10247998C814}"/>
              </a:ext>
            </a:extLst>
          </p:cNvPr>
          <p:cNvSpPr>
            <a:spLocks noGrp="1"/>
          </p:cNvSpPr>
          <p:nvPr/>
        </p:nvSpPr>
        <p:spPr>
          <a:xfrm>
            <a:off x="3931330" y="4503964"/>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78" name="finite element">
            <a:extLst>
              <a:ext uri="{FF2B5EF4-FFF2-40B4-BE49-F238E27FC236}">
                <a16:creationId xmlns:a16="http://schemas.microsoft.com/office/drawing/2014/main" id="{0DCEC293-EE71-4F31-B5E5-2F966DBD00FB}"/>
              </a:ext>
            </a:extLst>
          </p:cNvPr>
          <p:cNvSpPr>
            <a:spLocks noGrp="1"/>
          </p:cNvSpPr>
          <p:nvPr/>
        </p:nvSpPr>
        <p:spPr>
          <a:xfrm>
            <a:off x="2924402" y="5259161"/>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79" name="finite element">
            <a:extLst>
              <a:ext uri="{FF2B5EF4-FFF2-40B4-BE49-F238E27FC236}">
                <a16:creationId xmlns:a16="http://schemas.microsoft.com/office/drawing/2014/main" id="{47830F12-2E34-4B2A-AA8C-89F258B005DF}"/>
              </a:ext>
            </a:extLst>
          </p:cNvPr>
          <p:cNvSpPr>
            <a:spLocks noGrp="1"/>
          </p:cNvSpPr>
          <p:nvPr/>
        </p:nvSpPr>
        <p:spPr>
          <a:xfrm>
            <a:off x="2924402" y="525916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80" name="finite element">
            <a:extLst>
              <a:ext uri="{FF2B5EF4-FFF2-40B4-BE49-F238E27FC236}">
                <a16:creationId xmlns:a16="http://schemas.microsoft.com/office/drawing/2014/main" id="{4598C738-FAFA-4896-99A7-DF8ABC39AA86}"/>
              </a:ext>
            </a:extLst>
          </p:cNvPr>
          <p:cNvSpPr>
            <a:spLocks noGrp="1"/>
          </p:cNvSpPr>
          <p:nvPr/>
        </p:nvSpPr>
        <p:spPr>
          <a:xfrm>
            <a:off x="4938259" y="5510893"/>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81" name="finite element">
            <a:extLst>
              <a:ext uri="{FF2B5EF4-FFF2-40B4-BE49-F238E27FC236}">
                <a16:creationId xmlns:a16="http://schemas.microsoft.com/office/drawing/2014/main" id="{E414A753-A25F-41EF-A948-4D0A8444BDB5}"/>
              </a:ext>
            </a:extLst>
          </p:cNvPr>
          <p:cNvSpPr>
            <a:spLocks noGrp="1"/>
          </p:cNvSpPr>
          <p:nvPr/>
        </p:nvSpPr>
        <p:spPr>
          <a:xfrm>
            <a:off x="4938259"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82" name="finite element">
            <a:extLst>
              <a:ext uri="{FF2B5EF4-FFF2-40B4-BE49-F238E27FC236}">
                <a16:creationId xmlns:a16="http://schemas.microsoft.com/office/drawing/2014/main" id="{46EC3CBB-8F1C-4DB5-88C9-E601FEF531EA}"/>
              </a:ext>
            </a:extLst>
          </p:cNvPr>
          <p:cNvSpPr>
            <a:spLocks noGrp="1"/>
          </p:cNvSpPr>
          <p:nvPr/>
        </p:nvSpPr>
        <p:spPr>
          <a:xfrm>
            <a:off x="4602616" y="5510893"/>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83" name="finite element">
            <a:extLst>
              <a:ext uri="{FF2B5EF4-FFF2-40B4-BE49-F238E27FC236}">
                <a16:creationId xmlns:a16="http://schemas.microsoft.com/office/drawing/2014/main" id="{40B63B51-7C8E-4994-A224-1DD3BFCB8D93}"/>
              </a:ext>
            </a:extLst>
          </p:cNvPr>
          <p:cNvSpPr>
            <a:spLocks noGrp="1"/>
          </p:cNvSpPr>
          <p:nvPr/>
        </p:nvSpPr>
        <p:spPr>
          <a:xfrm>
            <a:off x="4602616" y="5510893"/>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84" name="finite element">
            <a:extLst>
              <a:ext uri="{FF2B5EF4-FFF2-40B4-BE49-F238E27FC236}">
                <a16:creationId xmlns:a16="http://schemas.microsoft.com/office/drawing/2014/main" id="{BEEB8580-D443-411D-9224-8BA407FC28A6}"/>
              </a:ext>
            </a:extLst>
          </p:cNvPr>
          <p:cNvSpPr>
            <a:spLocks noGrp="1"/>
          </p:cNvSpPr>
          <p:nvPr/>
        </p:nvSpPr>
        <p:spPr>
          <a:xfrm>
            <a:off x="3260045" y="5510893"/>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85" name="finite element">
            <a:extLst>
              <a:ext uri="{FF2B5EF4-FFF2-40B4-BE49-F238E27FC236}">
                <a16:creationId xmlns:a16="http://schemas.microsoft.com/office/drawing/2014/main" id="{3BB05D9A-8B46-4D1A-966B-27114F88C6C4}"/>
              </a:ext>
            </a:extLst>
          </p:cNvPr>
          <p:cNvSpPr>
            <a:spLocks noGrp="1"/>
          </p:cNvSpPr>
          <p:nvPr/>
        </p:nvSpPr>
        <p:spPr>
          <a:xfrm>
            <a:off x="3260045" y="5510893"/>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86" name="finite element">
            <a:extLst>
              <a:ext uri="{FF2B5EF4-FFF2-40B4-BE49-F238E27FC236}">
                <a16:creationId xmlns:a16="http://schemas.microsoft.com/office/drawing/2014/main" id="{27C7249B-B0AB-4D07-ABAE-7685CD136669}"/>
              </a:ext>
            </a:extLst>
          </p:cNvPr>
          <p:cNvSpPr>
            <a:spLocks noGrp="1"/>
          </p:cNvSpPr>
          <p:nvPr/>
        </p:nvSpPr>
        <p:spPr>
          <a:xfrm>
            <a:off x="1581830"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87" name="finite element">
            <a:extLst>
              <a:ext uri="{FF2B5EF4-FFF2-40B4-BE49-F238E27FC236}">
                <a16:creationId xmlns:a16="http://schemas.microsoft.com/office/drawing/2014/main" id="{CA371EFB-3543-4BE1-AD0B-F6D4F46E6512}"/>
              </a:ext>
            </a:extLst>
          </p:cNvPr>
          <p:cNvSpPr>
            <a:spLocks noGrp="1"/>
          </p:cNvSpPr>
          <p:nvPr/>
        </p:nvSpPr>
        <p:spPr>
          <a:xfrm>
            <a:off x="1581830"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88" name="finite element">
            <a:extLst>
              <a:ext uri="{FF2B5EF4-FFF2-40B4-BE49-F238E27FC236}">
                <a16:creationId xmlns:a16="http://schemas.microsoft.com/office/drawing/2014/main" id="{126CC4A4-DEEE-4F4C-A00C-2494189F4A2A}"/>
              </a:ext>
            </a:extLst>
          </p:cNvPr>
          <p:cNvSpPr>
            <a:spLocks noGrp="1"/>
          </p:cNvSpPr>
          <p:nvPr/>
        </p:nvSpPr>
        <p:spPr>
          <a:xfrm>
            <a:off x="1917473" y="5259161"/>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89" name="finite element">
            <a:extLst>
              <a:ext uri="{FF2B5EF4-FFF2-40B4-BE49-F238E27FC236}">
                <a16:creationId xmlns:a16="http://schemas.microsoft.com/office/drawing/2014/main" id="{6F37ADF5-BF5B-45DF-AF26-095F6FB378C7}"/>
              </a:ext>
            </a:extLst>
          </p:cNvPr>
          <p:cNvSpPr>
            <a:spLocks noGrp="1"/>
          </p:cNvSpPr>
          <p:nvPr/>
        </p:nvSpPr>
        <p:spPr>
          <a:xfrm>
            <a:off x="1917473"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90" name="finite element">
            <a:extLst>
              <a:ext uri="{FF2B5EF4-FFF2-40B4-BE49-F238E27FC236}">
                <a16:creationId xmlns:a16="http://schemas.microsoft.com/office/drawing/2014/main" id="{7DF9CFFA-0C60-493B-93F4-6E70CF52D822}"/>
              </a:ext>
            </a:extLst>
          </p:cNvPr>
          <p:cNvSpPr>
            <a:spLocks noGrp="1"/>
          </p:cNvSpPr>
          <p:nvPr/>
        </p:nvSpPr>
        <p:spPr>
          <a:xfrm>
            <a:off x="2588759" y="3748768"/>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91" name="finite element">
            <a:extLst>
              <a:ext uri="{FF2B5EF4-FFF2-40B4-BE49-F238E27FC236}">
                <a16:creationId xmlns:a16="http://schemas.microsoft.com/office/drawing/2014/main" id="{DF247C89-84D5-4D63-8D55-5A6409BD1D18}"/>
              </a:ext>
            </a:extLst>
          </p:cNvPr>
          <p:cNvSpPr>
            <a:spLocks noGrp="1"/>
          </p:cNvSpPr>
          <p:nvPr/>
        </p:nvSpPr>
        <p:spPr>
          <a:xfrm>
            <a:off x="2588759" y="3748768"/>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92" name="finite element">
            <a:extLst>
              <a:ext uri="{FF2B5EF4-FFF2-40B4-BE49-F238E27FC236}">
                <a16:creationId xmlns:a16="http://schemas.microsoft.com/office/drawing/2014/main" id="{9B7F9393-0C2D-4837-BB82-304FA1106F67}"/>
              </a:ext>
            </a:extLst>
          </p:cNvPr>
          <p:cNvSpPr>
            <a:spLocks noGrp="1"/>
          </p:cNvSpPr>
          <p:nvPr/>
        </p:nvSpPr>
        <p:spPr>
          <a:xfrm>
            <a:off x="1581830" y="3245304"/>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93" name="finite element">
            <a:extLst>
              <a:ext uri="{FF2B5EF4-FFF2-40B4-BE49-F238E27FC236}">
                <a16:creationId xmlns:a16="http://schemas.microsoft.com/office/drawing/2014/main" id="{43F14A48-396A-4605-9363-E9DB3E773417}"/>
              </a:ext>
            </a:extLst>
          </p:cNvPr>
          <p:cNvSpPr>
            <a:spLocks noGrp="1"/>
          </p:cNvSpPr>
          <p:nvPr/>
        </p:nvSpPr>
        <p:spPr>
          <a:xfrm>
            <a:off x="1581830" y="3245304"/>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94" name="finite element">
            <a:extLst>
              <a:ext uri="{FF2B5EF4-FFF2-40B4-BE49-F238E27FC236}">
                <a16:creationId xmlns:a16="http://schemas.microsoft.com/office/drawing/2014/main" id="{4F95935D-33F4-49D3-B84B-17D1AB0E6D68}"/>
              </a:ext>
            </a:extLst>
          </p:cNvPr>
          <p:cNvSpPr>
            <a:spLocks noGrp="1"/>
          </p:cNvSpPr>
          <p:nvPr/>
        </p:nvSpPr>
        <p:spPr>
          <a:xfrm>
            <a:off x="1581830" y="299357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95" name="finite element">
            <a:extLst>
              <a:ext uri="{FF2B5EF4-FFF2-40B4-BE49-F238E27FC236}">
                <a16:creationId xmlns:a16="http://schemas.microsoft.com/office/drawing/2014/main" id="{9B0E894E-8AF3-4C6F-893E-3460CF015BD4}"/>
              </a:ext>
            </a:extLst>
          </p:cNvPr>
          <p:cNvSpPr>
            <a:spLocks noGrp="1"/>
          </p:cNvSpPr>
          <p:nvPr/>
        </p:nvSpPr>
        <p:spPr>
          <a:xfrm>
            <a:off x="1581830" y="2993571"/>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96" name="finite element">
            <a:extLst>
              <a:ext uri="{FF2B5EF4-FFF2-40B4-BE49-F238E27FC236}">
                <a16:creationId xmlns:a16="http://schemas.microsoft.com/office/drawing/2014/main" id="{50E120E4-C5B4-44DC-BDF9-23156086DD9F}"/>
              </a:ext>
            </a:extLst>
          </p:cNvPr>
          <p:cNvSpPr>
            <a:spLocks noGrp="1"/>
          </p:cNvSpPr>
          <p:nvPr/>
        </p:nvSpPr>
        <p:spPr>
          <a:xfrm>
            <a:off x="1917473" y="3245304"/>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97" name="finite element">
            <a:extLst>
              <a:ext uri="{FF2B5EF4-FFF2-40B4-BE49-F238E27FC236}">
                <a16:creationId xmlns:a16="http://schemas.microsoft.com/office/drawing/2014/main" id="{FACF285D-FE55-458A-B0ED-09C3BB39DE50}"/>
              </a:ext>
            </a:extLst>
          </p:cNvPr>
          <p:cNvSpPr>
            <a:spLocks noGrp="1"/>
          </p:cNvSpPr>
          <p:nvPr/>
        </p:nvSpPr>
        <p:spPr>
          <a:xfrm>
            <a:off x="1917473" y="324530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98" name="finite element">
            <a:extLst>
              <a:ext uri="{FF2B5EF4-FFF2-40B4-BE49-F238E27FC236}">
                <a16:creationId xmlns:a16="http://schemas.microsoft.com/office/drawing/2014/main" id="{081B468A-FB9E-470A-865D-B8B734DDFD02}"/>
              </a:ext>
            </a:extLst>
          </p:cNvPr>
          <p:cNvSpPr>
            <a:spLocks noGrp="1"/>
          </p:cNvSpPr>
          <p:nvPr/>
        </p:nvSpPr>
        <p:spPr>
          <a:xfrm>
            <a:off x="1917473" y="2993571"/>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99" name="finite element">
            <a:extLst>
              <a:ext uri="{FF2B5EF4-FFF2-40B4-BE49-F238E27FC236}">
                <a16:creationId xmlns:a16="http://schemas.microsoft.com/office/drawing/2014/main" id="{A3E8818D-19F2-4864-8F85-0E6FA0E0F9D3}"/>
              </a:ext>
            </a:extLst>
          </p:cNvPr>
          <p:cNvSpPr>
            <a:spLocks noGrp="1"/>
          </p:cNvSpPr>
          <p:nvPr/>
        </p:nvSpPr>
        <p:spPr>
          <a:xfrm>
            <a:off x="1917473" y="2993571"/>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00" name="finite element">
            <a:extLst>
              <a:ext uri="{FF2B5EF4-FFF2-40B4-BE49-F238E27FC236}">
                <a16:creationId xmlns:a16="http://schemas.microsoft.com/office/drawing/2014/main" id="{C8A3C785-96D0-46EB-BA3C-23380ABD7F74}"/>
              </a:ext>
            </a:extLst>
          </p:cNvPr>
          <p:cNvSpPr>
            <a:spLocks noGrp="1"/>
          </p:cNvSpPr>
          <p:nvPr/>
        </p:nvSpPr>
        <p:spPr>
          <a:xfrm>
            <a:off x="3260045" y="4000500"/>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01" name="finite element">
            <a:extLst>
              <a:ext uri="{FF2B5EF4-FFF2-40B4-BE49-F238E27FC236}">
                <a16:creationId xmlns:a16="http://schemas.microsoft.com/office/drawing/2014/main" id="{7ECD4295-776D-452B-84E6-5F2E4840B4FD}"/>
              </a:ext>
            </a:extLst>
          </p:cNvPr>
          <p:cNvSpPr>
            <a:spLocks noGrp="1"/>
          </p:cNvSpPr>
          <p:nvPr/>
        </p:nvSpPr>
        <p:spPr>
          <a:xfrm>
            <a:off x="3260045" y="4000500"/>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02" name="finite element">
            <a:extLst>
              <a:ext uri="{FF2B5EF4-FFF2-40B4-BE49-F238E27FC236}">
                <a16:creationId xmlns:a16="http://schemas.microsoft.com/office/drawing/2014/main" id="{94FEDC73-0B49-4E6C-918E-6FC7E738E22E}"/>
              </a:ext>
            </a:extLst>
          </p:cNvPr>
          <p:cNvSpPr>
            <a:spLocks noGrp="1"/>
          </p:cNvSpPr>
          <p:nvPr/>
        </p:nvSpPr>
        <p:spPr>
          <a:xfrm>
            <a:off x="2588759" y="4503964"/>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03" name="finite element">
            <a:extLst>
              <a:ext uri="{FF2B5EF4-FFF2-40B4-BE49-F238E27FC236}">
                <a16:creationId xmlns:a16="http://schemas.microsoft.com/office/drawing/2014/main" id="{8A8B677E-B21F-4E24-B780-464FEB154BD0}"/>
              </a:ext>
            </a:extLst>
          </p:cNvPr>
          <p:cNvSpPr>
            <a:spLocks noGrp="1"/>
          </p:cNvSpPr>
          <p:nvPr/>
        </p:nvSpPr>
        <p:spPr>
          <a:xfrm>
            <a:off x="2588759" y="4503964"/>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04" name="finite element">
            <a:extLst>
              <a:ext uri="{FF2B5EF4-FFF2-40B4-BE49-F238E27FC236}">
                <a16:creationId xmlns:a16="http://schemas.microsoft.com/office/drawing/2014/main" id="{3831C9EF-C792-4971-8147-AF9A4E9CE7D6}"/>
              </a:ext>
            </a:extLst>
          </p:cNvPr>
          <p:cNvSpPr>
            <a:spLocks noGrp="1"/>
          </p:cNvSpPr>
          <p:nvPr/>
        </p:nvSpPr>
        <p:spPr>
          <a:xfrm>
            <a:off x="4938259" y="5259161"/>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05" name="finite element">
            <a:extLst>
              <a:ext uri="{FF2B5EF4-FFF2-40B4-BE49-F238E27FC236}">
                <a16:creationId xmlns:a16="http://schemas.microsoft.com/office/drawing/2014/main" id="{482B909D-9F36-469F-A1AD-A4DFF3902191}"/>
              </a:ext>
            </a:extLst>
          </p:cNvPr>
          <p:cNvSpPr>
            <a:spLocks noGrp="1"/>
          </p:cNvSpPr>
          <p:nvPr/>
        </p:nvSpPr>
        <p:spPr>
          <a:xfrm>
            <a:off x="4938259" y="5259161"/>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06" name="finite element">
            <a:extLst>
              <a:ext uri="{FF2B5EF4-FFF2-40B4-BE49-F238E27FC236}">
                <a16:creationId xmlns:a16="http://schemas.microsoft.com/office/drawing/2014/main" id="{280BDE77-081B-448E-932A-FD125F7A8F26}"/>
              </a:ext>
            </a:extLst>
          </p:cNvPr>
          <p:cNvSpPr>
            <a:spLocks noGrp="1"/>
          </p:cNvSpPr>
          <p:nvPr/>
        </p:nvSpPr>
        <p:spPr>
          <a:xfrm>
            <a:off x="4602616" y="500742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07" name="finite element">
            <a:extLst>
              <a:ext uri="{FF2B5EF4-FFF2-40B4-BE49-F238E27FC236}">
                <a16:creationId xmlns:a16="http://schemas.microsoft.com/office/drawing/2014/main" id="{D08E427F-2E67-4186-98F2-6D65EC997638}"/>
              </a:ext>
            </a:extLst>
          </p:cNvPr>
          <p:cNvSpPr>
            <a:spLocks noGrp="1"/>
          </p:cNvSpPr>
          <p:nvPr/>
        </p:nvSpPr>
        <p:spPr>
          <a:xfrm>
            <a:off x="4602616" y="5007429"/>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08" name="finite element">
            <a:extLst>
              <a:ext uri="{FF2B5EF4-FFF2-40B4-BE49-F238E27FC236}">
                <a16:creationId xmlns:a16="http://schemas.microsoft.com/office/drawing/2014/main" id="{E809911E-02D4-4AD4-93CA-B45D172D54CD}"/>
              </a:ext>
            </a:extLst>
          </p:cNvPr>
          <p:cNvSpPr>
            <a:spLocks noGrp="1"/>
          </p:cNvSpPr>
          <p:nvPr/>
        </p:nvSpPr>
        <p:spPr>
          <a:xfrm>
            <a:off x="4602616"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09" name="finite element">
            <a:extLst>
              <a:ext uri="{FF2B5EF4-FFF2-40B4-BE49-F238E27FC236}">
                <a16:creationId xmlns:a16="http://schemas.microsoft.com/office/drawing/2014/main" id="{CC4D3428-2413-440B-91D4-0B3FEC599E97}"/>
              </a:ext>
            </a:extLst>
          </p:cNvPr>
          <p:cNvSpPr>
            <a:spLocks noGrp="1"/>
          </p:cNvSpPr>
          <p:nvPr/>
        </p:nvSpPr>
        <p:spPr>
          <a:xfrm>
            <a:off x="4602616"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10" name="finite element">
            <a:extLst>
              <a:ext uri="{FF2B5EF4-FFF2-40B4-BE49-F238E27FC236}">
                <a16:creationId xmlns:a16="http://schemas.microsoft.com/office/drawing/2014/main" id="{272501CC-21B0-41DF-8870-03935398201D}"/>
              </a:ext>
            </a:extLst>
          </p:cNvPr>
          <p:cNvSpPr>
            <a:spLocks noGrp="1"/>
          </p:cNvSpPr>
          <p:nvPr/>
        </p:nvSpPr>
        <p:spPr>
          <a:xfrm>
            <a:off x="4266973" y="4755696"/>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11" name="finite element">
            <a:extLst>
              <a:ext uri="{FF2B5EF4-FFF2-40B4-BE49-F238E27FC236}">
                <a16:creationId xmlns:a16="http://schemas.microsoft.com/office/drawing/2014/main" id="{FF1F4FD1-C7F2-4832-9CD4-4F9C62A6AD1E}"/>
              </a:ext>
            </a:extLst>
          </p:cNvPr>
          <p:cNvSpPr>
            <a:spLocks noGrp="1"/>
          </p:cNvSpPr>
          <p:nvPr/>
        </p:nvSpPr>
        <p:spPr>
          <a:xfrm>
            <a:off x="4266973"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12" name="finite element">
            <a:extLst>
              <a:ext uri="{FF2B5EF4-FFF2-40B4-BE49-F238E27FC236}">
                <a16:creationId xmlns:a16="http://schemas.microsoft.com/office/drawing/2014/main" id="{4FF0994D-7E91-4C47-91FE-5A903C122EE1}"/>
              </a:ext>
            </a:extLst>
          </p:cNvPr>
          <p:cNvSpPr>
            <a:spLocks noGrp="1"/>
          </p:cNvSpPr>
          <p:nvPr/>
        </p:nvSpPr>
        <p:spPr>
          <a:xfrm>
            <a:off x="3595688" y="5510893"/>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13" name="finite element">
            <a:extLst>
              <a:ext uri="{FF2B5EF4-FFF2-40B4-BE49-F238E27FC236}">
                <a16:creationId xmlns:a16="http://schemas.microsoft.com/office/drawing/2014/main" id="{2548DD7F-4A86-4A61-AF9A-CFC55714F45B}"/>
              </a:ext>
            </a:extLst>
          </p:cNvPr>
          <p:cNvSpPr>
            <a:spLocks noGrp="1"/>
          </p:cNvSpPr>
          <p:nvPr/>
        </p:nvSpPr>
        <p:spPr>
          <a:xfrm>
            <a:off x="3595688" y="5510893"/>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14" name="finite element">
            <a:extLst>
              <a:ext uri="{FF2B5EF4-FFF2-40B4-BE49-F238E27FC236}">
                <a16:creationId xmlns:a16="http://schemas.microsoft.com/office/drawing/2014/main" id="{CEC78F79-EC88-4844-AFB9-4E66569B0AC9}"/>
              </a:ext>
            </a:extLst>
          </p:cNvPr>
          <p:cNvSpPr>
            <a:spLocks noGrp="1"/>
          </p:cNvSpPr>
          <p:nvPr/>
        </p:nvSpPr>
        <p:spPr>
          <a:xfrm>
            <a:off x="3595688" y="5259161"/>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15" name="finite element">
            <a:extLst>
              <a:ext uri="{FF2B5EF4-FFF2-40B4-BE49-F238E27FC236}">
                <a16:creationId xmlns:a16="http://schemas.microsoft.com/office/drawing/2014/main" id="{6688366B-13C9-43C8-A92A-3F392E2F3188}"/>
              </a:ext>
            </a:extLst>
          </p:cNvPr>
          <p:cNvSpPr>
            <a:spLocks noGrp="1"/>
          </p:cNvSpPr>
          <p:nvPr/>
        </p:nvSpPr>
        <p:spPr>
          <a:xfrm>
            <a:off x="3595688" y="5259161"/>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16" name="finite element">
            <a:extLst>
              <a:ext uri="{FF2B5EF4-FFF2-40B4-BE49-F238E27FC236}">
                <a16:creationId xmlns:a16="http://schemas.microsoft.com/office/drawing/2014/main" id="{FD9CC22A-61D9-4982-A6F1-542A2F2FD9FB}"/>
              </a:ext>
            </a:extLst>
          </p:cNvPr>
          <p:cNvSpPr>
            <a:spLocks noGrp="1"/>
          </p:cNvSpPr>
          <p:nvPr/>
        </p:nvSpPr>
        <p:spPr>
          <a:xfrm>
            <a:off x="3260045" y="500742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17" name="finite element">
            <a:extLst>
              <a:ext uri="{FF2B5EF4-FFF2-40B4-BE49-F238E27FC236}">
                <a16:creationId xmlns:a16="http://schemas.microsoft.com/office/drawing/2014/main" id="{FC15F429-C886-4131-AFA9-ADF368A81E67}"/>
              </a:ext>
            </a:extLst>
          </p:cNvPr>
          <p:cNvSpPr>
            <a:spLocks noGrp="1"/>
          </p:cNvSpPr>
          <p:nvPr/>
        </p:nvSpPr>
        <p:spPr>
          <a:xfrm>
            <a:off x="3260045" y="500742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18" name="finite element">
            <a:extLst>
              <a:ext uri="{FF2B5EF4-FFF2-40B4-BE49-F238E27FC236}">
                <a16:creationId xmlns:a16="http://schemas.microsoft.com/office/drawing/2014/main" id="{09593FFF-25EA-4421-A421-F9F532E4752D}"/>
              </a:ext>
            </a:extLst>
          </p:cNvPr>
          <p:cNvSpPr>
            <a:spLocks noGrp="1"/>
          </p:cNvSpPr>
          <p:nvPr/>
        </p:nvSpPr>
        <p:spPr>
          <a:xfrm>
            <a:off x="3260045" y="5259161"/>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19" name="finite element">
            <a:extLst>
              <a:ext uri="{FF2B5EF4-FFF2-40B4-BE49-F238E27FC236}">
                <a16:creationId xmlns:a16="http://schemas.microsoft.com/office/drawing/2014/main" id="{45135BCC-CE0D-48E8-B30A-F136FCF59049}"/>
              </a:ext>
            </a:extLst>
          </p:cNvPr>
          <p:cNvSpPr>
            <a:spLocks noGrp="1"/>
          </p:cNvSpPr>
          <p:nvPr/>
        </p:nvSpPr>
        <p:spPr>
          <a:xfrm>
            <a:off x="3260045"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20" name="finite element">
            <a:extLst>
              <a:ext uri="{FF2B5EF4-FFF2-40B4-BE49-F238E27FC236}">
                <a16:creationId xmlns:a16="http://schemas.microsoft.com/office/drawing/2014/main" id="{C7BF3662-2FDC-4C0E-A985-BA7BC489FD4E}"/>
              </a:ext>
            </a:extLst>
          </p:cNvPr>
          <p:cNvSpPr>
            <a:spLocks noGrp="1"/>
          </p:cNvSpPr>
          <p:nvPr/>
        </p:nvSpPr>
        <p:spPr>
          <a:xfrm>
            <a:off x="1246188" y="4755696"/>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21" name="finite element">
            <a:extLst>
              <a:ext uri="{FF2B5EF4-FFF2-40B4-BE49-F238E27FC236}">
                <a16:creationId xmlns:a16="http://schemas.microsoft.com/office/drawing/2014/main" id="{65C6526A-25EB-42A7-8C77-1350292A9FF9}"/>
              </a:ext>
            </a:extLst>
          </p:cNvPr>
          <p:cNvSpPr>
            <a:spLocks noGrp="1"/>
          </p:cNvSpPr>
          <p:nvPr/>
        </p:nvSpPr>
        <p:spPr>
          <a:xfrm>
            <a:off x="1246188"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22" name="finite element">
            <a:extLst>
              <a:ext uri="{FF2B5EF4-FFF2-40B4-BE49-F238E27FC236}">
                <a16:creationId xmlns:a16="http://schemas.microsoft.com/office/drawing/2014/main" id="{4776F8FF-9E18-4A67-A6E5-A16FE65FA879}"/>
              </a:ext>
            </a:extLst>
          </p:cNvPr>
          <p:cNvSpPr>
            <a:spLocks noGrp="1"/>
          </p:cNvSpPr>
          <p:nvPr/>
        </p:nvSpPr>
        <p:spPr>
          <a:xfrm>
            <a:off x="1246188" y="4503964"/>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23" name="finite element">
            <a:extLst>
              <a:ext uri="{FF2B5EF4-FFF2-40B4-BE49-F238E27FC236}">
                <a16:creationId xmlns:a16="http://schemas.microsoft.com/office/drawing/2014/main" id="{E533B12C-E244-4C47-8EB7-82E908A7544D}"/>
              </a:ext>
            </a:extLst>
          </p:cNvPr>
          <p:cNvSpPr>
            <a:spLocks noGrp="1"/>
          </p:cNvSpPr>
          <p:nvPr/>
        </p:nvSpPr>
        <p:spPr>
          <a:xfrm>
            <a:off x="1246188" y="4503964"/>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24" name="finite element">
            <a:extLst>
              <a:ext uri="{FF2B5EF4-FFF2-40B4-BE49-F238E27FC236}">
                <a16:creationId xmlns:a16="http://schemas.microsoft.com/office/drawing/2014/main" id="{BC6E8EAB-E0E6-4E96-B045-F4693E5FA18C}"/>
              </a:ext>
            </a:extLst>
          </p:cNvPr>
          <p:cNvSpPr>
            <a:spLocks noGrp="1"/>
          </p:cNvSpPr>
          <p:nvPr/>
        </p:nvSpPr>
        <p:spPr>
          <a:xfrm>
            <a:off x="1581830" y="4000500"/>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25" name="finite element">
            <a:extLst>
              <a:ext uri="{FF2B5EF4-FFF2-40B4-BE49-F238E27FC236}">
                <a16:creationId xmlns:a16="http://schemas.microsoft.com/office/drawing/2014/main" id="{7C2C7833-084F-497A-BC44-ACF7DA190020}"/>
              </a:ext>
            </a:extLst>
          </p:cNvPr>
          <p:cNvSpPr>
            <a:spLocks noGrp="1"/>
          </p:cNvSpPr>
          <p:nvPr/>
        </p:nvSpPr>
        <p:spPr>
          <a:xfrm>
            <a:off x="1581830" y="4000500"/>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26" name="finite element">
            <a:extLst>
              <a:ext uri="{FF2B5EF4-FFF2-40B4-BE49-F238E27FC236}">
                <a16:creationId xmlns:a16="http://schemas.microsoft.com/office/drawing/2014/main" id="{80BC0833-988E-48C4-A162-35E7D0D5F4F3}"/>
              </a:ext>
            </a:extLst>
          </p:cNvPr>
          <p:cNvSpPr>
            <a:spLocks noGrp="1"/>
          </p:cNvSpPr>
          <p:nvPr/>
        </p:nvSpPr>
        <p:spPr>
          <a:xfrm>
            <a:off x="1581830"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27" name="finite element">
            <a:extLst>
              <a:ext uri="{FF2B5EF4-FFF2-40B4-BE49-F238E27FC236}">
                <a16:creationId xmlns:a16="http://schemas.microsoft.com/office/drawing/2014/main" id="{7336D2E3-6D14-4C12-8646-4FCB5A3B7357}"/>
              </a:ext>
            </a:extLst>
          </p:cNvPr>
          <p:cNvSpPr>
            <a:spLocks noGrp="1"/>
          </p:cNvSpPr>
          <p:nvPr/>
        </p:nvSpPr>
        <p:spPr>
          <a:xfrm>
            <a:off x="1581830" y="475569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28" name="finite element">
            <a:extLst>
              <a:ext uri="{FF2B5EF4-FFF2-40B4-BE49-F238E27FC236}">
                <a16:creationId xmlns:a16="http://schemas.microsoft.com/office/drawing/2014/main" id="{18FFC296-53D6-4C0B-8F45-32DBA10884A1}"/>
              </a:ext>
            </a:extLst>
          </p:cNvPr>
          <p:cNvSpPr>
            <a:spLocks noGrp="1"/>
          </p:cNvSpPr>
          <p:nvPr/>
        </p:nvSpPr>
        <p:spPr>
          <a:xfrm>
            <a:off x="1581830" y="5007429"/>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29" name="finite element">
            <a:extLst>
              <a:ext uri="{FF2B5EF4-FFF2-40B4-BE49-F238E27FC236}">
                <a16:creationId xmlns:a16="http://schemas.microsoft.com/office/drawing/2014/main" id="{00741935-D956-4EB8-A258-CE459DA317F6}"/>
              </a:ext>
            </a:extLst>
          </p:cNvPr>
          <p:cNvSpPr>
            <a:spLocks noGrp="1"/>
          </p:cNvSpPr>
          <p:nvPr/>
        </p:nvSpPr>
        <p:spPr>
          <a:xfrm>
            <a:off x="1581830" y="5007429"/>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30" name="finite element">
            <a:extLst>
              <a:ext uri="{FF2B5EF4-FFF2-40B4-BE49-F238E27FC236}">
                <a16:creationId xmlns:a16="http://schemas.microsoft.com/office/drawing/2014/main" id="{9DF59329-D97F-42AC-8DD4-AFE46148FC53}"/>
              </a:ext>
            </a:extLst>
          </p:cNvPr>
          <p:cNvSpPr>
            <a:spLocks noGrp="1"/>
          </p:cNvSpPr>
          <p:nvPr/>
        </p:nvSpPr>
        <p:spPr>
          <a:xfrm>
            <a:off x="1917473" y="500742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31" name="finite element">
            <a:extLst>
              <a:ext uri="{FF2B5EF4-FFF2-40B4-BE49-F238E27FC236}">
                <a16:creationId xmlns:a16="http://schemas.microsoft.com/office/drawing/2014/main" id="{ED3BE5F4-6CF6-429D-87CB-6805CF979EBC}"/>
              </a:ext>
            </a:extLst>
          </p:cNvPr>
          <p:cNvSpPr>
            <a:spLocks noGrp="1"/>
          </p:cNvSpPr>
          <p:nvPr/>
        </p:nvSpPr>
        <p:spPr>
          <a:xfrm>
            <a:off x="1917473" y="500742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32" name="finite element">
            <a:extLst>
              <a:ext uri="{FF2B5EF4-FFF2-40B4-BE49-F238E27FC236}">
                <a16:creationId xmlns:a16="http://schemas.microsoft.com/office/drawing/2014/main" id="{E18359FD-E5D0-47BE-A7B4-6508AB746FCB}"/>
              </a:ext>
            </a:extLst>
          </p:cNvPr>
          <p:cNvSpPr>
            <a:spLocks noGrp="1"/>
          </p:cNvSpPr>
          <p:nvPr/>
        </p:nvSpPr>
        <p:spPr>
          <a:xfrm>
            <a:off x="2588759" y="5259161"/>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33" name="finite element">
            <a:extLst>
              <a:ext uri="{FF2B5EF4-FFF2-40B4-BE49-F238E27FC236}">
                <a16:creationId xmlns:a16="http://schemas.microsoft.com/office/drawing/2014/main" id="{50A3C28D-C96B-412E-9469-8593EDF87AD7}"/>
              </a:ext>
            </a:extLst>
          </p:cNvPr>
          <p:cNvSpPr>
            <a:spLocks noGrp="1"/>
          </p:cNvSpPr>
          <p:nvPr/>
        </p:nvSpPr>
        <p:spPr>
          <a:xfrm>
            <a:off x="2588759" y="5259161"/>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34" name="finite element">
            <a:extLst>
              <a:ext uri="{FF2B5EF4-FFF2-40B4-BE49-F238E27FC236}">
                <a16:creationId xmlns:a16="http://schemas.microsoft.com/office/drawing/2014/main" id="{5B1E1E13-C6B3-4903-921E-B0B673B47F34}"/>
              </a:ext>
            </a:extLst>
          </p:cNvPr>
          <p:cNvSpPr>
            <a:spLocks noGrp="1"/>
          </p:cNvSpPr>
          <p:nvPr/>
        </p:nvSpPr>
        <p:spPr>
          <a:xfrm>
            <a:off x="2253116" y="5259161"/>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35" name="finite element">
            <a:extLst>
              <a:ext uri="{FF2B5EF4-FFF2-40B4-BE49-F238E27FC236}">
                <a16:creationId xmlns:a16="http://schemas.microsoft.com/office/drawing/2014/main" id="{C5C9594A-43DB-474F-AA90-1345AB116D86}"/>
              </a:ext>
            </a:extLst>
          </p:cNvPr>
          <p:cNvSpPr>
            <a:spLocks noGrp="1"/>
          </p:cNvSpPr>
          <p:nvPr/>
        </p:nvSpPr>
        <p:spPr>
          <a:xfrm>
            <a:off x="2253116" y="5259161"/>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36" name="finite element">
            <a:extLst>
              <a:ext uri="{FF2B5EF4-FFF2-40B4-BE49-F238E27FC236}">
                <a16:creationId xmlns:a16="http://schemas.microsoft.com/office/drawing/2014/main" id="{70B1FAA8-32E6-49A8-BF35-A4D9C71F1B2F}"/>
              </a:ext>
            </a:extLst>
          </p:cNvPr>
          <p:cNvSpPr>
            <a:spLocks noGrp="1"/>
          </p:cNvSpPr>
          <p:nvPr/>
        </p:nvSpPr>
        <p:spPr>
          <a:xfrm>
            <a:off x="2253116" y="5007429"/>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37" name="finite element">
            <a:extLst>
              <a:ext uri="{FF2B5EF4-FFF2-40B4-BE49-F238E27FC236}">
                <a16:creationId xmlns:a16="http://schemas.microsoft.com/office/drawing/2014/main" id="{3B39A453-8583-4C37-88F4-119AF67A19F5}"/>
              </a:ext>
            </a:extLst>
          </p:cNvPr>
          <p:cNvSpPr>
            <a:spLocks noGrp="1"/>
          </p:cNvSpPr>
          <p:nvPr/>
        </p:nvSpPr>
        <p:spPr>
          <a:xfrm>
            <a:off x="2253116" y="5007429"/>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38" name="finite element">
            <a:extLst>
              <a:ext uri="{FF2B5EF4-FFF2-40B4-BE49-F238E27FC236}">
                <a16:creationId xmlns:a16="http://schemas.microsoft.com/office/drawing/2014/main" id="{6CE1A816-5C27-46C9-B52D-51F2977C2DED}"/>
              </a:ext>
            </a:extLst>
          </p:cNvPr>
          <p:cNvSpPr>
            <a:spLocks noGrp="1"/>
          </p:cNvSpPr>
          <p:nvPr/>
        </p:nvSpPr>
        <p:spPr>
          <a:xfrm>
            <a:off x="2924402" y="4000500"/>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39" name="finite element">
            <a:extLst>
              <a:ext uri="{FF2B5EF4-FFF2-40B4-BE49-F238E27FC236}">
                <a16:creationId xmlns:a16="http://schemas.microsoft.com/office/drawing/2014/main" id="{CF5DFA63-970D-4BEB-A6EC-22813269A6F1}"/>
              </a:ext>
            </a:extLst>
          </p:cNvPr>
          <p:cNvSpPr>
            <a:spLocks noGrp="1"/>
          </p:cNvSpPr>
          <p:nvPr/>
        </p:nvSpPr>
        <p:spPr>
          <a:xfrm>
            <a:off x="2924402" y="4000500"/>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40" name="finite element">
            <a:extLst>
              <a:ext uri="{FF2B5EF4-FFF2-40B4-BE49-F238E27FC236}">
                <a16:creationId xmlns:a16="http://schemas.microsoft.com/office/drawing/2014/main" id="{8832E11F-52C3-407B-BE98-97ACD8D916D5}"/>
              </a:ext>
            </a:extLst>
          </p:cNvPr>
          <p:cNvSpPr>
            <a:spLocks noGrp="1"/>
          </p:cNvSpPr>
          <p:nvPr/>
        </p:nvSpPr>
        <p:spPr>
          <a:xfrm>
            <a:off x="2588759" y="4000500"/>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41" name="finite element">
            <a:extLst>
              <a:ext uri="{FF2B5EF4-FFF2-40B4-BE49-F238E27FC236}">
                <a16:creationId xmlns:a16="http://schemas.microsoft.com/office/drawing/2014/main" id="{74DD8CEF-C519-48CF-9953-C4937C7F7661}"/>
              </a:ext>
            </a:extLst>
          </p:cNvPr>
          <p:cNvSpPr>
            <a:spLocks noGrp="1"/>
          </p:cNvSpPr>
          <p:nvPr/>
        </p:nvSpPr>
        <p:spPr>
          <a:xfrm>
            <a:off x="2588759" y="4000500"/>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42" name="finite element">
            <a:extLst>
              <a:ext uri="{FF2B5EF4-FFF2-40B4-BE49-F238E27FC236}">
                <a16:creationId xmlns:a16="http://schemas.microsoft.com/office/drawing/2014/main" id="{3E8B6AAA-55A7-4808-ACFB-739FAA0A34A5}"/>
              </a:ext>
            </a:extLst>
          </p:cNvPr>
          <p:cNvSpPr>
            <a:spLocks noGrp="1"/>
          </p:cNvSpPr>
          <p:nvPr/>
        </p:nvSpPr>
        <p:spPr>
          <a:xfrm>
            <a:off x="2588759" y="4252232"/>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43" name="finite element">
            <a:extLst>
              <a:ext uri="{FF2B5EF4-FFF2-40B4-BE49-F238E27FC236}">
                <a16:creationId xmlns:a16="http://schemas.microsoft.com/office/drawing/2014/main" id="{64B5CC6E-A026-42D6-A439-B3B9CC9BE51C}"/>
              </a:ext>
            </a:extLst>
          </p:cNvPr>
          <p:cNvSpPr>
            <a:spLocks noGrp="1"/>
          </p:cNvSpPr>
          <p:nvPr/>
        </p:nvSpPr>
        <p:spPr>
          <a:xfrm>
            <a:off x="2588759" y="4252232"/>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44" name="finite element">
            <a:extLst>
              <a:ext uri="{FF2B5EF4-FFF2-40B4-BE49-F238E27FC236}">
                <a16:creationId xmlns:a16="http://schemas.microsoft.com/office/drawing/2014/main" id="{DEC50550-C211-43C8-A183-71E0D41846E7}"/>
              </a:ext>
            </a:extLst>
          </p:cNvPr>
          <p:cNvSpPr>
            <a:spLocks noGrp="1"/>
          </p:cNvSpPr>
          <p:nvPr/>
        </p:nvSpPr>
        <p:spPr>
          <a:xfrm>
            <a:off x="2924402" y="5007429"/>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45" name="finite element">
            <a:extLst>
              <a:ext uri="{FF2B5EF4-FFF2-40B4-BE49-F238E27FC236}">
                <a16:creationId xmlns:a16="http://schemas.microsoft.com/office/drawing/2014/main" id="{754BFBA4-8977-48FD-BBBB-BE4934A106FB}"/>
              </a:ext>
            </a:extLst>
          </p:cNvPr>
          <p:cNvSpPr>
            <a:spLocks noGrp="1"/>
          </p:cNvSpPr>
          <p:nvPr/>
        </p:nvSpPr>
        <p:spPr>
          <a:xfrm>
            <a:off x="2924402" y="5007429"/>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46" name="finite element">
            <a:extLst>
              <a:ext uri="{FF2B5EF4-FFF2-40B4-BE49-F238E27FC236}">
                <a16:creationId xmlns:a16="http://schemas.microsoft.com/office/drawing/2014/main" id="{6B2DD787-D3C2-442A-8A6E-7BA03871AB4B}"/>
              </a:ext>
            </a:extLst>
          </p:cNvPr>
          <p:cNvSpPr>
            <a:spLocks noGrp="1"/>
          </p:cNvSpPr>
          <p:nvPr/>
        </p:nvSpPr>
        <p:spPr>
          <a:xfrm>
            <a:off x="2588759" y="5007429"/>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47" name="finite element">
            <a:extLst>
              <a:ext uri="{FF2B5EF4-FFF2-40B4-BE49-F238E27FC236}">
                <a16:creationId xmlns:a16="http://schemas.microsoft.com/office/drawing/2014/main" id="{725ECD82-2674-4F1C-8D6C-26250F7E1721}"/>
              </a:ext>
            </a:extLst>
          </p:cNvPr>
          <p:cNvSpPr>
            <a:spLocks noGrp="1"/>
          </p:cNvSpPr>
          <p:nvPr/>
        </p:nvSpPr>
        <p:spPr>
          <a:xfrm>
            <a:off x="2588759" y="5007429"/>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48" name="finite element">
            <a:extLst>
              <a:ext uri="{FF2B5EF4-FFF2-40B4-BE49-F238E27FC236}">
                <a16:creationId xmlns:a16="http://schemas.microsoft.com/office/drawing/2014/main" id="{A98793E5-DF8F-4BEE-8892-5158F875DF18}"/>
              </a:ext>
            </a:extLst>
          </p:cNvPr>
          <p:cNvSpPr>
            <a:spLocks noGrp="1"/>
          </p:cNvSpPr>
          <p:nvPr/>
        </p:nvSpPr>
        <p:spPr>
          <a:xfrm>
            <a:off x="2588759" y="4755696"/>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49" name="finite element">
            <a:extLst>
              <a:ext uri="{FF2B5EF4-FFF2-40B4-BE49-F238E27FC236}">
                <a16:creationId xmlns:a16="http://schemas.microsoft.com/office/drawing/2014/main" id="{3B0970F5-00D6-41F9-A55A-2F74A02717E8}"/>
              </a:ext>
            </a:extLst>
          </p:cNvPr>
          <p:cNvSpPr>
            <a:spLocks noGrp="1"/>
          </p:cNvSpPr>
          <p:nvPr/>
        </p:nvSpPr>
        <p:spPr>
          <a:xfrm>
            <a:off x="2588759" y="4755696"/>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50" name="finite element">
            <a:extLst>
              <a:ext uri="{FF2B5EF4-FFF2-40B4-BE49-F238E27FC236}">
                <a16:creationId xmlns:a16="http://schemas.microsoft.com/office/drawing/2014/main" id="{AAD1ECA6-DF0E-4DDD-93DF-11337CD45D33}"/>
              </a:ext>
            </a:extLst>
          </p:cNvPr>
          <p:cNvSpPr>
            <a:spLocks noGrp="1"/>
          </p:cNvSpPr>
          <p:nvPr/>
        </p:nvSpPr>
        <p:spPr>
          <a:xfrm>
            <a:off x="3260045" y="4252232"/>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51" name="finite element">
            <a:extLst>
              <a:ext uri="{FF2B5EF4-FFF2-40B4-BE49-F238E27FC236}">
                <a16:creationId xmlns:a16="http://schemas.microsoft.com/office/drawing/2014/main" id="{FE06272E-8502-4339-B17C-2B9AFB05716C}"/>
              </a:ext>
            </a:extLst>
          </p:cNvPr>
          <p:cNvSpPr>
            <a:spLocks noGrp="1"/>
          </p:cNvSpPr>
          <p:nvPr/>
        </p:nvSpPr>
        <p:spPr>
          <a:xfrm>
            <a:off x="3260045" y="4252232"/>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52" name="finite element">
            <a:extLst>
              <a:ext uri="{FF2B5EF4-FFF2-40B4-BE49-F238E27FC236}">
                <a16:creationId xmlns:a16="http://schemas.microsoft.com/office/drawing/2014/main" id="{20C3FC25-3D05-41FF-9283-CC4951680B79}"/>
              </a:ext>
            </a:extLst>
          </p:cNvPr>
          <p:cNvSpPr>
            <a:spLocks noGrp="1"/>
          </p:cNvSpPr>
          <p:nvPr/>
        </p:nvSpPr>
        <p:spPr>
          <a:xfrm>
            <a:off x="2924402" y="4252232"/>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53" name="finite element">
            <a:extLst>
              <a:ext uri="{FF2B5EF4-FFF2-40B4-BE49-F238E27FC236}">
                <a16:creationId xmlns:a16="http://schemas.microsoft.com/office/drawing/2014/main" id="{00564287-C2EE-48E8-AB94-3847550ED3D7}"/>
              </a:ext>
            </a:extLst>
          </p:cNvPr>
          <p:cNvSpPr>
            <a:spLocks noGrp="1"/>
          </p:cNvSpPr>
          <p:nvPr/>
        </p:nvSpPr>
        <p:spPr>
          <a:xfrm>
            <a:off x="2924402" y="4252232"/>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54" name="finite element">
            <a:extLst>
              <a:ext uri="{FF2B5EF4-FFF2-40B4-BE49-F238E27FC236}">
                <a16:creationId xmlns:a16="http://schemas.microsoft.com/office/drawing/2014/main" id="{4EC99BDA-5FAB-4678-8C5D-506E20E8E891}"/>
              </a:ext>
            </a:extLst>
          </p:cNvPr>
          <p:cNvSpPr>
            <a:spLocks noGrp="1"/>
          </p:cNvSpPr>
          <p:nvPr/>
        </p:nvSpPr>
        <p:spPr>
          <a:xfrm>
            <a:off x="3931330" y="475569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55" name="finite element">
            <a:extLst>
              <a:ext uri="{FF2B5EF4-FFF2-40B4-BE49-F238E27FC236}">
                <a16:creationId xmlns:a16="http://schemas.microsoft.com/office/drawing/2014/main" id="{04D3387A-EB86-4341-9351-7F8AD720EB17}"/>
              </a:ext>
            </a:extLst>
          </p:cNvPr>
          <p:cNvSpPr>
            <a:spLocks noGrp="1"/>
          </p:cNvSpPr>
          <p:nvPr/>
        </p:nvSpPr>
        <p:spPr>
          <a:xfrm>
            <a:off x="3931330" y="4755696"/>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56" name="finite element">
            <a:extLst>
              <a:ext uri="{FF2B5EF4-FFF2-40B4-BE49-F238E27FC236}">
                <a16:creationId xmlns:a16="http://schemas.microsoft.com/office/drawing/2014/main" id="{E27A08DD-FC19-49ED-873F-C27D8ED34C13}"/>
              </a:ext>
            </a:extLst>
          </p:cNvPr>
          <p:cNvSpPr>
            <a:spLocks noGrp="1"/>
          </p:cNvSpPr>
          <p:nvPr/>
        </p:nvSpPr>
        <p:spPr>
          <a:xfrm>
            <a:off x="3595688" y="475569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57" name="finite element">
            <a:extLst>
              <a:ext uri="{FF2B5EF4-FFF2-40B4-BE49-F238E27FC236}">
                <a16:creationId xmlns:a16="http://schemas.microsoft.com/office/drawing/2014/main" id="{C8AD7364-0F84-4148-AC1E-280819C816F6}"/>
              </a:ext>
            </a:extLst>
          </p:cNvPr>
          <p:cNvSpPr>
            <a:spLocks noGrp="1"/>
          </p:cNvSpPr>
          <p:nvPr/>
        </p:nvSpPr>
        <p:spPr>
          <a:xfrm>
            <a:off x="3595688"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58" name="finite element">
            <a:extLst>
              <a:ext uri="{FF2B5EF4-FFF2-40B4-BE49-F238E27FC236}">
                <a16:creationId xmlns:a16="http://schemas.microsoft.com/office/drawing/2014/main" id="{E331FE06-B707-4A8B-84AD-C7A144DAB8C6}"/>
              </a:ext>
            </a:extLst>
          </p:cNvPr>
          <p:cNvSpPr>
            <a:spLocks noGrp="1"/>
          </p:cNvSpPr>
          <p:nvPr/>
        </p:nvSpPr>
        <p:spPr>
          <a:xfrm>
            <a:off x="3595688" y="5007429"/>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59" name="finite element">
            <a:extLst>
              <a:ext uri="{FF2B5EF4-FFF2-40B4-BE49-F238E27FC236}">
                <a16:creationId xmlns:a16="http://schemas.microsoft.com/office/drawing/2014/main" id="{14E11AC0-F87C-49BC-B34D-D1EF47676F66}"/>
              </a:ext>
            </a:extLst>
          </p:cNvPr>
          <p:cNvSpPr>
            <a:spLocks noGrp="1"/>
          </p:cNvSpPr>
          <p:nvPr/>
        </p:nvSpPr>
        <p:spPr>
          <a:xfrm>
            <a:off x="3595688" y="5007429"/>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60" name="finite element">
            <a:extLst>
              <a:ext uri="{FF2B5EF4-FFF2-40B4-BE49-F238E27FC236}">
                <a16:creationId xmlns:a16="http://schemas.microsoft.com/office/drawing/2014/main" id="{19C81AF2-69C2-45A5-A844-05A00AFB35A5}"/>
              </a:ext>
            </a:extLst>
          </p:cNvPr>
          <p:cNvSpPr>
            <a:spLocks noGrp="1"/>
          </p:cNvSpPr>
          <p:nvPr/>
        </p:nvSpPr>
        <p:spPr>
          <a:xfrm>
            <a:off x="4266973" y="5007429"/>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61" name="finite element">
            <a:extLst>
              <a:ext uri="{FF2B5EF4-FFF2-40B4-BE49-F238E27FC236}">
                <a16:creationId xmlns:a16="http://schemas.microsoft.com/office/drawing/2014/main" id="{CF6DFA7C-BBE4-43E0-93D8-9DAE572D39A0}"/>
              </a:ext>
            </a:extLst>
          </p:cNvPr>
          <p:cNvSpPr>
            <a:spLocks noGrp="1"/>
          </p:cNvSpPr>
          <p:nvPr/>
        </p:nvSpPr>
        <p:spPr>
          <a:xfrm>
            <a:off x="4266973" y="5007429"/>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62" name="finite element">
            <a:extLst>
              <a:ext uri="{FF2B5EF4-FFF2-40B4-BE49-F238E27FC236}">
                <a16:creationId xmlns:a16="http://schemas.microsoft.com/office/drawing/2014/main" id="{BB0F65C1-E905-4726-B97D-D66E34F1172E}"/>
              </a:ext>
            </a:extLst>
          </p:cNvPr>
          <p:cNvSpPr>
            <a:spLocks noGrp="1"/>
          </p:cNvSpPr>
          <p:nvPr/>
        </p:nvSpPr>
        <p:spPr>
          <a:xfrm>
            <a:off x="3931330" y="5007429"/>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63" name="finite element">
            <a:extLst>
              <a:ext uri="{FF2B5EF4-FFF2-40B4-BE49-F238E27FC236}">
                <a16:creationId xmlns:a16="http://schemas.microsoft.com/office/drawing/2014/main" id="{D83AFE31-E257-46FC-8704-BCEFEBBCD235}"/>
              </a:ext>
            </a:extLst>
          </p:cNvPr>
          <p:cNvSpPr>
            <a:spLocks noGrp="1"/>
          </p:cNvSpPr>
          <p:nvPr/>
        </p:nvSpPr>
        <p:spPr>
          <a:xfrm>
            <a:off x="3931330" y="5007429"/>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64" name="finite element">
            <a:extLst>
              <a:ext uri="{FF2B5EF4-FFF2-40B4-BE49-F238E27FC236}">
                <a16:creationId xmlns:a16="http://schemas.microsoft.com/office/drawing/2014/main" id="{9F3E2C0B-7BD7-4265-8ED0-25E371999E86}"/>
              </a:ext>
            </a:extLst>
          </p:cNvPr>
          <p:cNvSpPr>
            <a:spLocks noGrp="1"/>
          </p:cNvSpPr>
          <p:nvPr/>
        </p:nvSpPr>
        <p:spPr>
          <a:xfrm>
            <a:off x="1581830" y="4503964"/>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65" name="finite element">
            <a:extLst>
              <a:ext uri="{FF2B5EF4-FFF2-40B4-BE49-F238E27FC236}">
                <a16:creationId xmlns:a16="http://schemas.microsoft.com/office/drawing/2014/main" id="{A93D3471-23A3-429F-B05A-F81B1F6770CC}"/>
              </a:ext>
            </a:extLst>
          </p:cNvPr>
          <p:cNvSpPr>
            <a:spLocks noGrp="1"/>
          </p:cNvSpPr>
          <p:nvPr/>
        </p:nvSpPr>
        <p:spPr>
          <a:xfrm>
            <a:off x="1581830" y="4503964"/>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66" name="finite element">
            <a:extLst>
              <a:ext uri="{FF2B5EF4-FFF2-40B4-BE49-F238E27FC236}">
                <a16:creationId xmlns:a16="http://schemas.microsoft.com/office/drawing/2014/main" id="{71263DE0-4468-407C-A079-7E64F731E721}"/>
              </a:ext>
            </a:extLst>
          </p:cNvPr>
          <p:cNvSpPr>
            <a:spLocks noGrp="1"/>
          </p:cNvSpPr>
          <p:nvPr/>
        </p:nvSpPr>
        <p:spPr>
          <a:xfrm>
            <a:off x="1581830" y="4252232"/>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67" name="finite element">
            <a:extLst>
              <a:ext uri="{FF2B5EF4-FFF2-40B4-BE49-F238E27FC236}">
                <a16:creationId xmlns:a16="http://schemas.microsoft.com/office/drawing/2014/main" id="{02CBB573-62AA-4129-8E95-1D330C5F0094}"/>
              </a:ext>
            </a:extLst>
          </p:cNvPr>
          <p:cNvSpPr>
            <a:spLocks noGrp="1"/>
          </p:cNvSpPr>
          <p:nvPr/>
        </p:nvSpPr>
        <p:spPr>
          <a:xfrm>
            <a:off x="1581830" y="4252232"/>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68" name="finite element">
            <a:extLst>
              <a:ext uri="{FF2B5EF4-FFF2-40B4-BE49-F238E27FC236}">
                <a16:creationId xmlns:a16="http://schemas.microsoft.com/office/drawing/2014/main" id="{89A4B843-257E-42D1-B93A-9301D6A1C5BA}"/>
              </a:ext>
            </a:extLst>
          </p:cNvPr>
          <p:cNvSpPr>
            <a:spLocks noGrp="1"/>
          </p:cNvSpPr>
          <p:nvPr/>
        </p:nvSpPr>
        <p:spPr>
          <a:xfrm>
            <a:off x="1917473" y="3748768"/>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69" name="finite element">
            <a:extLst>
              <a:ext uri="{FF2B5EF4-FFF2-40B4-BE49-F238E27FC236}">
                <a16:creationId xmlns:a16="http://schemas.microsoft.com/office/drawing/2014/main" id="{7C09D62F-FC0E-4FDB-A0A1-E5B5775105D4}"/>
              </a:ext>
            </a:extLst>
          </p:cNvPr>
          <p:cNvSpPr>
            <a:spLocks noGrp="1"/>
          </p:cNvSpPr>
          <p:nvPr/>
        </p:nvSpPr>
        <p:spPr>
          <a:xfrm>
            <a:off x="1917473" y="3748768"/>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70" name="finite element">
            <a:extLst>
              <a:ext uri="{FF2B5EF4-FFF2-40B4-BE49-F238E27FC236}">
                <a16:creationId xmlns:a16="http://schemas.microsoft.com/office/drawing/2014/main" id="{68822390-1A43-463D-A1AE-BEC7CC600F70}"/>
              </a:ext>
            </a:extLst>
          </p:cNvPr>
          <p:cNvSpPr>
            <a:spLocks noGrp="1"/>
          </p:cNvSpPr>
          <p:nvPr/>
        </p:nvSpPr>
        <p:spPr>
          <a:xfrm>
            <a:off x="2253116" y="3748768"/>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71" name="finite element">
            <a:extLst>
              <a:ext uri="{FF2B5EF4-FFF2-40B4-BE49-F238E27FC236}">
                <a16:creationId xmlns:a16="http://schemas.microsoft.com/office/drawing/2014/main" id="{C7C51624-B8D7-4681-B4BA-88F71752907C}"/>
              </a:ext>
            </a:extLst>
          </p:cNvPr>
          <p:cNvSpPr>
            <a:spLocks noGrp="1"/>
          </p:cNvSpPr>
          <p:nvPr/>
        </p:nvSpPr>
        <p:spPr>
          <a:xfrm>
            <a:off x="2253116" y="3748768"/>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72" name="finite element">
            <a:extLst>
              <a:ext uri="{FF2B5EF4-FFF2-40B4-BE49-F238E27FC236}">
                <a16:creationId xmlns:a16="http://schemas.microsoft.com/office/drawing/2014/main" id="{B36F6008-A89B-491F-881A-6DFBBAB9A118}"/>
              </a:ext>
            </a:extLst>
          </p:cNvPr>
          <p:cNvSpPr>
            <a:spLocks noGrp="1"/>
          </p:cNvSpPr>
          <p:nvPr/>
        </p:nvSpPr>
        <p:spPr>
          <a:xfrm>
            <a:off x="3260045" y="4755696"/>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73" name="finite element">
            <a:extLst>
              <a:ext uri="{FF2B5EF4-FFF2-40B4-BE49-F238E27FC236}">
                <a16:creationId xmlns:a16="http://schemas.microsoft.com/office/drawing/2014/main" id="{C5F4516F-7B2D-44FD-925C-1A4DE868C4DC}"/>
              </a:ext>
            </a:extLst>
          </p:cNvPr>
          <p:cNvSpPr>
            <a:spLocks noGrp="1"/>
          </p:cNvSpPr>
          <p:nvPr/>
        </p:nvSpPr>
        <p:spPr>
          <a:xfrm>
            <a:off x="3260045" y="4755696"/>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74" name="finite element">
            <a:extLst>
              <a:ext uri="{FF2B5EF4-FFF2-40B4-BE49-F238E27FC236}">
                <a16:creationId xmlns:a16="http://schemas.microsoft.com/office/drawing/2014/main" id="{6F482AE3-CDC8-4464-B444-2EB6D1DADC18}"/>
              </a:ext>
            </a:extLst>
          </p:cNvPr>
          <p:cNvSpPr>
            <a:spLocks noGrp="1"/>
          </p:cNvSpPr>
          <p:nvPr/>
        </p:nvSpPr>
        <p:spPr>
          <a:xfrm>
            <a:off x="3260045" y="4503964"/>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75" name="finite element">
            <a:extLst>
              <a:ext uri="{FF2B5EF4-FFF2-40B4-BE49-F238E27FC236}">
                <a16:creationId xmlns:a16="http://schemas.microsoft.com/office/drawing/2014/main" id="{4F5BD36E-DFEA-4805-A283-5CDA88E48146}"/>
              </a:ext>
            </a:extLst>
          </p:cNvPr>
          <p:cNvSpPr>
            <a:spLocks noGrp="1"/>
          </p:cNvSpPr>
          <p:nvPr/>
        </p:nvSpPr>
        <p:spPr>
          <a:xfrm>
            <a:off x="3260045" y="4503964"/>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76" name="finite element">
            <a:extLst>
              <a:ext uri="{FF2B5EF4-FFF2-40B4-BE49-F238E27FC236}">
                <a16:creationId xmlns:a16="http://schemas.microsoft.com/office/drawing/2014/main" id="{0F320EB1-5C1E-45F2-8054-32FCCDA2B78F}"/>
              </a:ext>
            </a:extLst>
          </p:cNvPr>
          <p:cNvSpPr>
            <a:spLocks noGrp="1"/>
          </p:cNvSpPr>
          <p:nvPr/>
        </p:nvSpPr>
        <p:spPr>
          <a:xfrm>
            <a:off x="2924402"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77" name="finite element">
            <a:extLst>
              <a:ext uri="{FF2B5EF4-FFF2-40B4-BE49-F238E27FC236}">
                <a16:creationId xmlns:a16="http://schemas.microsoft.com/office/drawing/2014/main" id="{FD2EAA2B-F7FC-4DEC-AE39-9279A576B786}"/>
              </a:ext>
            </a:extLst>
          </p:cNvPr>
          <p:cNvSpPr>
            <a:spLocks noGrp="1"/>
          </p:cNvSpPr>
          <p:nvPr/>
        </p:nvSpPr>
        <p:spPr>
          <a:xfrm>
            <a:off x="2924402" y="475569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78" name="finite element">
            <a:extLst>
              <a:ext uri="{FF2B5EF4-FFF2-40B4-BE49-F238E27FC236}">
                <a16:creationId xmlns:a16="http://schemas.microsoft.com/office/drawing/2014/main" id="{D7DE8A61-60DB-4A73-9EDE-7AACF4D46244}"/>
              </a:ext>
            </a:extLst>
          </p:cNvPr>
          <p:cNvSpPr>
            <a:spLocks noGrp="1"/>
          </p:cNvSpPr>
          <p:nvPr/>
        </p:nvSpPr>
        <p:spPr>
          <a:xfrm>
            <a:off x="2924402" y="4503964"/>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79" name="finite element">
            <a:extLst>
              <a:ext uri="{FF2B5EF4-FFF2-40B4-BE49-F238E27FC236}">
                <a16:creationId xmlns:a16="http://schemas.microsoft.com/office/drawing/2014/main" id="{634933CE-2CF2-4E99-930F-B05B6655BA22}"/>
              </a:ext>
            </a:extLst>
          </p:cNvPr>
          <p:cNvSpPr>
            <a:spLocks noGrp="1"/>
          </p:cNvSpPr>
          <p:nvPr/>
        </p:nvSpPr>
        <p:spPr>
          <a:xfrm>
            <a:off x="2924402" y="4503964"/>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80" name="finite element">
            <a:extLst>
              <a:ext uri="{FF2B5EF4-FFF2-40B4-BE49-F238E27FC236}">
                <a16:creationId xmlns:a16="http://schemas.microsoft.com/office/drawing/2014/main" id="{1D2009BD-1638-4463-8FE9-7814C3547B2A}"/>
              </a:ext>
            </a:extLst>
          </p:cNvPr>
          <p:cNvSpPr>
            <a:spLocks noGrp="1"/>
          </p:cNvSpPr>
          <p:nvPr/>
        </p:nvSpPr>
        <p:spPr>
          <a:xfrm>
            <a:off x="3931330" y="5510893"/>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181" name="finite element">
            <a:extLst>
              <a:ext uri="{FF2B5EF4-FFF2-40B4-BE49-F238E27FC236}">
                <a16:creationId xmlns:a16="http://schemas.microsoft.com/office/drawing/2014/main" id="{B6FF0CF7-D346-4595-85F3-1708CE8D14FD}"/>
              </a:ext>
            </a:extLst>
          </p:cNvPr>
          <p:cNvSpPr>
            <a:spLocks noGrp="1"/>
          </p:cNvSpPr>
          <p:nvPr/>
        </p:nvSpPr>
        <p:spPr>
          <a:xfrm>
            <a:off x="3931330" y="5510893"/>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182" name="finite element">
            <a:extLst>
              <a:ext uri="{FF2B5EF4-FFF2-40B4-BE49-F238E27FC236}">
                <a16:creationId xmlns:a16="http://schemas.microsoft.com/office/drawing/2014/main" id="{53DE463C-0B1D-4266-8343-E6FEAABF7BB5}"/>
              </a:ext>
            </a:extLst>
          </p:cNvPr>
          <p:cNvSpPr>
            <a:spLocks noGrp="1"/>
          </p:cNvSpPr>
          <p:nvPr/>
        </p:nvSpPr>
        <p:spPr>
          <a:xfrm>
            <a:off x="3931330" y="5259161"/>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83" name="finite element">
            <a:extLst>
              <a:ext uri="{FF2B5EF4-FFF2-40B4-BE49-F238E27FC236}">
                <a16:creationId xmlns:a16="http://schemas.microsoft.com/office/drawing/2014/main" id="{CF77087C-60E2-4ED4-BFD7-3793A8FB8008}"/>
              </a:ext>
            </a:extLst>
          </p:cNvPr>
          <p:cNvSpPr>
            <a:spLocks noGrp="1"/>
          </p:cNvSpPr>
          <p:nvPr/>
        </p:nvSpPr>
        <p:spPr>
          <a:xfrm>
            <a:off x="3931330" y="5259161"/>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84" name="finite element">
            <a:extLst>
              <a:ext uri="{FF2B5EF4-FFF2-40B4-BE49-F238E27FC236}">
                <a16:creationId xmlns:a16="http://schemas.microsoft.com/office/drawing/2014/main" id="{7D8190E6-E353-4A65-9A30-87B65300215E}"/>
              </a:ext>
            </a:extLst>
          </p:cNvPr>
          <p:cNvSpPr>
            <a:spLocks noGrp="1"/>
          </p:cNvSpPr>
          <p:nvPr/>
        </p:nvSpPr>
        <p:spPr>
          <a:xfrm>
            <a:off x="4266973" y="5510893"/>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85" name="finite element">
            <a:extLst>
              <a:ext uri="{FF2B5EF4-FFF2-40B4-BE49-F238E27FC236}">
                <a16:creationId xmlns:a16="http://schemas.microsoft.com/office/drawing/2014/main" id="{2300652B-93F4-4828-A2CF-DDDAF9D7B4C5}"/>
              </a:ext>
            </a:extLst>
          </p:cNvPr>
          <p:cNvSpPr>
            <a:spLocks noGrp="1"/>
          </p:cNvSpPr>
          <p:nvPr/>
        </p:nvSpPr>
        <p:spPr>
          <a:xfrm>
            <a:off x="4266973" y="5510893"/>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86" name="finite element">
            <a:extLst>
              <a:ext uri="{FF2B5EF4-FFF2-40B4-BE49-F238E27FC236}">
                <a16:creationId xmlns:a16="http://schemas.microsoft.com/office/drawing/2014/main" id="{CC271DA0-05D3-47AA-BFC5-E61AF13D2790}"/>
              </a:ext>
            </a:extLst>
          </p:cNvPr>
          <p:cNvSpPr>
            <a:spLocks noGrp="1"/>
          </p:cNvSpPr>
          <p:nvPr/>
        </p:nvSpPr>
        <p:spPr>
          <a:xfrm>
            <a:off x="4266973" y="5259161"/>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87" name="finite element">
            <a:extLst>
              <a:ext uri="{FF2B5EF4-FFF2-40B4-BE49-F238E27FC236}">
                <a16:creationId xmlns:a16="http://schemas.microsoft.com/office/drawing/2014/main" id="{85C4A8A1-ACE6-4CF3-BF2A-92D1F93E8DCE}"/>
              </a:ext>
            </a:extLst>
          </p:cNvPr>
          <p:cNvSpPr>
            <a:spLocks noGrp="1"/>
          </p:cNvSpPr>
          <p:nvPr/>
        </p:nvSpPr>
        <p:spPr>
          <a:xfrm>
            <a:off x="4266973" y="5259161"/>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88" name="finite element">
            <a:extLst>
              <a:ext uri="{FF2B5EF4-FFF2-40B4-BE49-F238E27FC236}">
                <a16:creationId xmlns:a16="http://schemas.microsoft.com/office/drawing/2014/main" id="{F7456239-4C50-450B-8425-B549E0F7A864}"/>
              </a:ext>
            </a:extLst>
          </p:cNvPr>
          <p:cNvSpPr>
            <a:spLocks noGrp="1"/>
          </p:cNvSpPr>
          <p:nvPr/>
        </p:nvSpPr>
        <p:spPr>
          <a:xfrm>
            <a:off x="2253116" y="4755696"/>
            <a:ext cx="335643" cy="251732"/>
          </a:xfrm>
          <a:custGeom>
            <a:avLst/>
            <a:gdLst/>
            <a:ahLst/>
            <a:cxnLst/>
            <a:rect l="0" t="0" r="0" b="0"/>
            <a:pathLst>
              <a:path w="335643" h="251732">
                <a:moveTo>
                  <a:pt x="335643" y="251732"/>
                </a:moveTo>
                <a:lnTo>
                  <a:pt x="0" y="0"/>
                </a:lnTo>
                <a:lnTo>
                  <a:pt x="0" y="251732"/>
                </a:lnTo>
                <a:close/>
              </a:path>
            </a:pathLst>
          </a:custGeom>
          <a:noFill/>
          <a:ln w="7620">
            <a:solidFill>
              <a:srgbClr val="7DA6AB"/>
            </a:solidFill>
          </a:ln>
        </p:spPr>
        <p:txBody>
          <a:bodyPr/>
          <a:lstStyle/>
          <a:p>
            <a:endParaRPr lang="en-US"/>
          </a:p>
        </p:txBody>
      </p:sp>
      <p:sp>
        <p:nvSpPr>
          <p:cNvPr id="189" name="finite element">
            <a:extLst>
              <a:ext uri="{FF2B5EF4-FFF2-40B4-BE49-F238E27FC236}">
                <a16:creationId xmlns:a16="http://schemas.microsoft.com/office/drawing/2014/main" id="{9F041962-8A99-4FA0-9440-BD2714521CD1}"/>
              </a:ext>
            </a:extLst>
          </p:cNvPr>
          <p:cNvSpPr>
            <a:spLocks noGrp="1"/>
          </p:cNvSpPr>
          <p:nvPr/>
        </p:nvSpPr>
        <p:spPr>
          <a:xfrm>
            <a:off x="2253116" y="4755696"/>
            <a:ext cx="335643" cy="251732"/>
          </a:xfrm>
          <a:custGeom>
            <a:avLst/>
            <a:gdLst/>
            <a:ahLst/>
            <a:cxnLst/>
            <a:rect l="0" t="0" r="0" b="0"/>
            <a:pathLst>
              <a:path w="335643" h="251732">
                <a:moveTo>
                  <a:pt x="0" y="0"/>
                </a:moveTo>
                <a:lnTo>
                  <a:pt x="335643" y="251732"/>
                </a:lnTo>
                <a:lnTo>
                  <a:pt x="335643" y="0"/>
                </a:lnTo>
                <a:close/>
              </a:path>
            </a:pathLst>
          </a:custGeom>
          <a:noFill/>
          <a:ln w="7620">
            <a:solidFill>
              <a:srgbClr val="7DA6AB"/>
            </a:solidFill>
          </a:ln>
        </p:spPr>
        <p:txBody>
          <a:bodyPr/>
          <a:lstStyle/>
          <a:p>
            <a:endParaRPr lang="en-US"/>
          </a:p>
        </p:txBody>
      </p:sp>
      <p:sp>
        <p:nvSpPr>
          <p:cNvPr id="190" name="finite element">
            <a:extLst>
              <a:ext uri="{FF2B5EF4-FFF2-40B4-BE49-F238E27FC236}">
                <a16:creationId xmlns:a16="http://schemas.microsoft.com/office/drawing/2014/main" id="{065C198F-0259-483F-8BB7-E4F44250AB93}"/>
              </a:ext>
            </a:extLst>
          </p:cNvPr>
          <p:cNvSpPr>
            <a:spLocks noGrp="1"/>
          </p:cNvSpPr>
          <p:nvPr/>
        </p:nvSpPr>
        <p:spPr>
          <a:xfrm>
            <a:off x="1917473" y="4755696"/>
            <a:ext cx="335643" cy="251732"/>
          </a:xfrm>
          <a:custGeom>
            <a:avLst/>
            <a:gdLst/>
            <a:ahLst/>
            <a:cxnLst/>
            <a:rect l="0" t="0" r="0" b="0"/>
            <a:pathLst>
              <a:path w="335643" h="251732">
                <a:moveTo>
                  <a:pt x="0" y="251732"/>
                </a:moveTo>
                <a:lnTo>
                  <a:pt x="335643" y="0"/>
                </a:lnTo>
                <a:lnTo>
                  <a:pt x="0" y="0"/>
                </a:lnTo>
                <a:close/>
              </a:path>
            </a:pathLst>
          </a:custGeom>
          <a:noFill/>
          <a:ln w="7620">
            <a:solidFill>
              <a:srgbClr val="7DA6AB"/>
            </a:solidFill>
          </a:ln>
        </p:spPr>
        <p:txBody>
          <a:bodyPr/>
          <a:lstStyle/>
          <a:p>
            <a:endParaRPr lang="en-US"/>
          </a:p>
        </p:txBody>
      </p:sp>
      <p:sp>
        <p:nvSpPr>
          <p:cNvPr id="191" name="finite element">
            <a:extLst>
              <a:ext uri="{FF2B5EF4-FFF2-40B4-BE49-F238E27FC236}">
                <a16:creationId xmlns:a16="http://schemas.microsoft.com/office/drawing/2014/main" id="{646340D3-3000-4364-9314-4E3F50942C13}"/>
              </a:ext>
            </a:extLst>
          </p:cNvPr>
          <p:cNvSpPr>
            <a:spLocks noGrp="1"/>
          </p:cNvSpPr>
          <p:nvPr/>
        </p:nvSpPr>
        <p:spPr>
          <a:xfrm>
            <a:off x="1917473" y="4755696"/>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92" name="finite element">
            <a:extLst>
              <a:ext uri="{FF2B5EF4-FFF2-40B4-BE49-F238E27FC236}">
                <a16:creationId xmlns:a16="http://schemas.microsoft.com/office/drawing/2014/main" id="{47F40612-76D1-4E50-B4CC-9703D175859B}"/>
              </a:ext>
            </a:extLst>
          </p:cNvPr>
          <p:cNvSpPr>
            <a:spLocks noGrp="1"/>
          </p:cNvSpPr>
          <p:nvPr/>
        </p:nvSpPr>
        <p:spPr>
          <a:xfrm>
            <a:off x="2253116" y="4000500"/>
            <a:ext cx="335643" cy="251732"/>
          </a:xfrm>
          <a:custGeom>
            <a:avLst/>
            <a:gdLst/>
            <a:ahLst/>
            <a:cxnLst/>
            <a:rect l="0" t="0" r="0" b="0"/>
            <a:pathLst>
              <a:path w="335643" h="251732">
                <a:moveTo>
                  <a:pt x="335643" y="0"/>
                </a:moveTo>
                <a:lnTo>
                  <a:pt x="0" y="251732"/>
                </a:lnTo>
                <a:lnTo>
                  <a:pt x="335643" y="251732"/>
                </a:lnTo>
                <a:close/>
              </a:path>
            </a:pathLst>
          </a:custGeom>
          <a:noFill/>
          <a:ln w="7620">
            <a:solidFill>
              <a:srgbClr val="7DA6AB"/>
            </a:solidFill>
          </a:ln>
        </p:spPr>
        <p:txBody>
          <a:bodyPr/>
          <a:lstStyle/>
          <a:p>
            <a:endParaRPr lang="en-US"/>
          </a:p>
        </p:txBody>
      </p:sp>
      <p:sp>
        <p:nvSpPr>
          <p:cNvPr id="193" name="finite element">
            <a:extLst>
              <a:ext uri="{FF2B5EF4-FFF2-40B4-BE49-F238E27FC236}">
                <a16:creationId xmlns:a16="http://schemas.microsoft.com/office/drawing/2014/main" id="{D7549C28-FFCE-4E37-8DF5-7B7E5E6610C3}"/>
              </a:ext>
            </a:extLst>
          </p:cNvPr>
          <p:cNvSpPr>
            <a:spLocks noGrp="1"/>
          </p:cNvSpPr>
          <p:nvPr/>
        </p:nvSpPr>
        <p:spPr>
          <a:xfrm>
            <a:off x="2253116" y="4000500"/>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194" name="finite element">
            <a:extLst>
              <a:ext uri="{FF2B5EF4-FFF2-40B4-BE49-F238E27FC236}">
                <a16:creationId xmlns:a16="http://schemas.microsoft.com/office/drawing/2014/main" id="{30360E38-538F-4B75-A1CF-181FF6B19BD1}"/>
              </a:ext>
            </a:extLst>
          </p:cNvPr>
          <p:cNvSpPr>
            <a:spLocks noGrp="1"/>
          </p:cNvSpPr>
          <p:nvPr/>
        </p:nvSpPr>
        <p:spPr>
          <a:xfrm>
            <a:off x="1917473" y="4000500"/>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195" name="finite element">
            <a:extLst>
              <a:ext uri="{FF2B5EF4-FFF2-40B4-BE49-F238E27FC236}">
                <a16:creationId xmlns:a16="http://schemas.microsoft.com/office/drawing/2014/main" id="{09631EEB-7AA4-4473-9982-E395599B655F}"/>
              </a:ext>
            </a:extLst>
          </p:cNvPr>
          <p:cNvSpPr>
            <a:spLocks noGrp="1"/>
          </p:cNvSpPr>
          <p:nvPr/>
        </p:nvSpPr>
        <p:spPr>
          <a:xfrm>
            <a:off x="1917473" y="4000500"/>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196" name="finite element">
            <a:extLst>
              <a:ext uri="{FF2B5EF4-FFF2-40B4-BE49-F238E27FC236}">
                <a16:creationId xmlns:a16="http://schemas.microsoft.com/office/drawing/2014/main" id="{41E7D7C2-4EA5-40FE-B950-96DFB95C5C2A}"/>
              </a:ext>
            </a:extLst>
          </p:cNvPr>
          <p:cNvSpPr>
            <a:spLocks noGrp="1"/>
          </p:cNvSpPr>
          <p:nvPr/>
        </p:nvSpPr>
        <p:spPr>
          <a:xfrm>
            <a:off x="2253116" y="4503964"/>
            <a:ext cx="335643" cy="251732"/>
          </a:xfrm>
          <a:custGeom>
            <a:avLst/>
            <a:gdLst/>
            <a:ahLst/>
            <a:cxnLst/>
            <a:rect l="0" t="0" r="0" b="0"/>
            <a:pathLst>
              <a:path w="335643" h="251732">
                <a:moveTo>
                  <a:pt x="335643" y="0"/>
                </a:moveTo>
                <a:lnTo>
                  <a:pt x="0" y="0"/>
                </a:lnTo>
                <a:lnTo>
                  <a:pt x="335643" y="251732"/>
                </a:lnTo>
                <a:close/>
              </a:path>
            </a:pathLst>
          </a:custGeom>
          <a:noFill/>
          <a:ln w="7620">
            <a:solidFill>
              <a:srgbClr val="7DA6AB"/>
            </a:solidFill>
          </a:ln>
        </p:spPr>
        <p:txBody>
          <a:bodyPr/>
          <a:lstStyle/>
          <a:p>
            <a:endParaRPr lang="en-US"/>
          </a:p>
        </p:txBody>
      </p:sp>
      <p:sp>
        <p:nvSpPr>
          <p:cNvPr id="197" name="finite element">
            <a:extLst>
              <a:ext uri="{FF2B5EF4-FFF2-40B4-BE49-F238E27FC236}">
                <a16:creationId xmlns:a16="http://schemas.microsoft.com/office/drawing/2014/main" id="{90AB7761-9BC9-44E0-8F22-FDB77E4FD74D}"/>
              </a:ext>
            </a:extLst>
          </p:cNvPr>
          <p:cNvSpPr>
            <a:spLocks noGrp="1"/>
          </p:cNvSpPr>
          <p:nvPr/>
        </p:nvSpPr>
        <p:spPr>
          <a:xfrm>
            <a:off x="2253116" y="4503964"/>
            <a:ext cx="335643" cy="251732"/>
          </a:xfrm>
          <a:custGeom>
            <a:avLst/>
            <a:gdLst/>
            <a:ahLst/>
            <a:cxnLst/>
            <a:rect l="0" t="0" r="0" b="0"/>
            <a:pathLst>
              <a:path w="335643" h="251732">
                <a:moveTo>
                  <a:pt x="0" y="0"/>
                </a:moveTo>
                <a:lnTo>
                  <a:pt x="0" y="251732"/>
                </a:lnTo>
                <a:lnTo>
                  <a:pt x="335643" y="251732"/>
                </a:lnTo>
                <a:close/>
              </a:path>
            </a:pathLst>
          </a:custGeom>
          <a:noFill/>
          <a:ln w="7620">
            <a:solidFill>
              <a:srgbClr val="7DA6AB"/>
            </a:solidFill>
          </a:ln>
        </p:spPr>
        <p:txBody>
          <a:bodyPr/>
          <a:lstStyle/>
          <a:p>
            <a:endParaRPr lang="en-US"/>
          </a:p>
        </p:txBody>
      </p:sp>
      <p:sp>
        <p:nvSpPr>
          <p:cNvPr id="198" name="finite element">
            <a:extLst>
              <a:ext uri="{FF2B5EF4-FFF2-40B4-BE49-F238E27FC236}">
                <a16:creationId xmlns:a16="http://schemas.microsoft.com/office/drawing/2014/main" id="{BD8FB5F5-5A86-48FB-843B-A0AAC5A9F546}"/>
              </a:ext>
            </a:extLst>
          </p:cNvPr>
          <p:cNvSpPr>
            <a:spLocks noGrp="1"/>
          </p:cNvSpPr>
          <p:nvPr/>
        </p:nvSpPr>
        <p:spPr>
          <a:xfrm>
            <a:off x="2253116" y="4252232"/>
            <a:ext cx="335643" cy="251732"/>
          </a:xfrm>
          <a:custGeom>
            <a:avLst/>
            <a:gdLst/>
            <a:ahLst/>
            <a:cxnLst/>
            <a:rect l="0" t="0" r="0" b="0"/>
            <a:pathLst>
              <a:path w="335643" h="251732">
                <a:moveTo>
                  <a:pt x="0" y="251732"/>
                </a:moveTo>
                <a:lnTo>
                  <a:pt x="335643" y="251732"/>
                </a:lnTo>
                <a:lnTo>
                  <a:pt x="335643" y="0"/>
                </a:lnTo>
                <a:close/>
              </a:path>
            </a:pathLst>
          </a:custGeom>
          <a:noFill/>
          <a:ln w="7620">
            <a:solidFill>
              <a:srgbClr val="7DA6AB"/>
            </a:solidFill>
          </a:ln>
        </p:spPr>
        <p:txBody>
          <a:bodyPr/>
          <a:lstStyle/>
          <a:p>
            <a:endParaRPr lang="en-US"/>
          </a:p>
        </p:txBody>
      </p:sp>
      <p:sp>
        <p:nvSpPr>
          <p:cNvPr id="199" name="finite element">
            <a:extLst>
              <a:ext uri="{FF2B5EF4-FFF2-40B4-BE49-F238E27FC236}">
                <a16:creationId xmlns:a16="http://schemas.microsoft.com/office/drawing/2014/main" id="{F5FEE373-1E83-47A0-A19A-6C24248E184D}"/>
              </a:ext>
            </a:extLst>
          </p:cNvPr>
          <p:cNvSpPr>
            <a:spLocks noGrp="1"/>
          </p:cNvSpPr>
          <p:nvPr/>
        </p:nvSpPr>
        <p:spPr>
          <a:xfrm>
            <a:off x="2253116" y="4252232"/>
            <a:ext cx="335643" cy="251732"/>
          </a:xfrm>
          <a:custGeom>
            <a:avLst/>
            <a:gdLst/>
            <a:ahLst/>
            <a:cxnLst/>
            <a:rect l="0" t="0" r="0" b="0"/>
            <a:pathLst>
              <a:path w="335643" h="251732">
                <a:moveTo>
                  <a:pt x="0" y="0"/>
                </a:moveTo>
                <a:lnTo>
                  <a:pt x="0" y="251732"/>
                </a:lnTo>
                <a:lnTo>
                  <a:pt x="335643" y="0"/>
                </a:lnTo>
                <a:close/>
              </a:path>
            </a:pathLst>
          </a:custGeom>
          <a:noFill/>
          <a:ln w="7620">
            <a:solidFill>
              <a:srgbClr val="7DA6AB"/>
            </a:solidFill>
          </a:ln>
        </p:spPr>
        <p:txBody>
          <a:bodyPr/>
          <a:lstStyle/>
          <a:p>
            <a:endParaRPr lang="en-US"/>
          </a:p>
        </p:txBody>
      </p:sp>
      <p:sp>
        <p:nvSpPr>
          <p:cNvPr id="200" name="finite element">
            <a:extLst>
              <a:ext uri="{FF2B5EF4-FFF2-40B4-BE49-F238E27FC236}">
                <a16:creationId xmlns:a16="http://schemas.microsoft.com/office/drawing/2014/main" id="{DD38245E-990D-46BC-B3EE-885045257DD2}"/>
              </a:ext>
            </a:extLst>
          </p:cNvPr>
          <p:cNvSpPr>
            <a:spLocks noGrp="1"/>
          </p:cNvSpPr>
          <p:nvPr/>
        </p:nvSpPr>
        <p:spPr>
          <a:xfrm>
            <a:off x="1917473" y="4503964"/>
            <a:ext cx="335643" cy="251732"/>
          </a:xfrm>
          <a:custGeom>
            <a:avLst/>
            <a:gdLst/>
            <a:ahLst/>
            <a:cxnLst/>
            <a:rect l="0" t="0" r="0" b="0"/>
            <a:pathLst>
              <a:path w="335643" h="251732">
                <a:moveTo>
                  <a:pt x="335643" y="0"/>
                </a:moveTo>
                <a:lnTo>
                  <a:pt x="0" y="0"/>
                </a:lnTo>
                <a:lnTo>
                  <a:pt x="0" y="251732"/>
                </a:lnTo>
                <a:close/>
              </a:path>
            </a:pathLst>
          </a:custGeom>
          <a:noFill/>
          <a:ln w="7620">
            <a:solidFill>
              <a:srgbClr val="7DA6AB"/>
            </a:solidFill>
          </a:ln>
        </p:spPr>
        <p:txBody>
          <a:bodyPr/>
          <a:lstStyle/>
          <a:p>
            <a:endParaRPr lang="en-US"/>
          </a:p>
        </p:txBody>
      </p:sp>
      <p:sp>
        <p:nvSpPr>
          <p:cNvPr id="201" name="finite element">
            <a:extLst>
              <a:ext uri="{FF2B5EF4-FFF2-40B4-BE49-F238E27FC236}">
                <a16:creationId xmlns:a16="http://schemas.microsoft.com/office/drawing/2014/main" id="{18EF6097-561E-4233-894F-2B9CEF2BA5BA}"/>
              </a:ext>
            </a:extLst>
          </p:cNvPr>
          <p:cNvSpPr>
            <a:spLocks noGrp="1"/>
          </p:cNvSpPr>
          <p:nvPr/>
        </p:nvSpPr>
        <p:spPr>
          <a:xfrm>
            <a:off x="1917473" y="4503964"/>
            <a:ext cx="335643" cy="251732"/>
          </a:xfrm>
          <a:custGeom>
            <a:avLst/>
            <a:gdLst/>
            <a:ahLst/>
            <a:cxnLst/>
            <a:rect l="0" t="0" r="0" b="0"/>
            <a:pathLst>
              <a:path w="335643" h="251732">
                <a:moveTo>
                  <a:pt x="335643" y="251732"/>
                </a:moveTo>
                <a:lnTo>
                  <a:pt x="335643" y="0"/>
                </a:lnTo>
                <a:lnTo>
                  <a:pt x="0" y="251732"/>
                </a:lnTo>
                <a:close/>
              </a:path>
            </a:pathLst>
          </a:custGeom>
          <a:noFill/>
          <a:ln w="7620">
            <a:solidFill>
              <a:srgbClr val="7DA6AB"/>
            </a:solidFill>
          </a:ln>
        </p:spPr>
        <p:txBody>
          <a:bodyPr/>
          <a:lstStyle/>
          <a:p>
            <a:endParaRPr lang="en-US"/>
          </a:p>
        </p:txBody>
      </p:sp>
      <p:sp>
        <p:nvSpPr>
          <p:cNvPr id="202" name="finite element">
            <a:extLst>
              <a:ext uri="{FF2B5EF4-FFF2-40B4-BE49-F238E27FC236}">
                <a16:creationId xmlns:a16="http://schemas.microsoft.com/office/drawing/2014/main" id="{40EA43B5-161A-47EE-B005-32A8D1EC920E}"/>
              </a:ext>
            </a:extLst>
          </p:cNvPr>
          <p:cNvSpPr>
            <a:spLocks noGrp="1"/>
          </p:cNvSpPr>
          <p:nvPr/>
        </p:nvSpPr>
        <p:spPr>
          <a:xfrm>
            <a:off x="1917473" y="4252232"/>
            <a:ext cx="335643" cy="251732"/>
          </a:xfrm>
          <a:custGeom>
            <a:avLst/>
            <a:gdLst/>
            <a:ahLst/>
            <a:cxnLst/>
            <a:rect l="0" t="0" r="0" b="0"/>
            <a:pathLst>
              <a:path w="335643" h="251732">
                <a:moveTo>
                  <a:pt x="0" y="251732"/>
                </a:moveTo>
                <a:lnTo>
                  <a:pt x="335643" y="251732"/>
                </a:lnTo>
                <a:lnTo>
                  <a:pt x="0" y="0"/>
                </a:lnTo>
                <a:close/>
              </a:path>
            </a:pathLst>
          </a:custGeom>
          <a:noFill/>
          <a:ln w="7620">
            <a:solidFill>
              <a:srgbClr val="7DA6AB"/>
            </a:solidFill>
          </a:ln>
        </p:spPr>
        <p:txBody>
          <a:bodyPr/>
          <a:lstStyle/>
          <a:p>
            <a:endParaRPr lang="en-US"/>
          </a:p>
        </p:txBody>
      </p:sp>
      <p:sp>
        <p:nvSpPr>
          <p:cNvPr id="203" name="finite element">
            <a:extLst>
              <a:ext uri="{FF2B5EF4-FFF2-40B4-BE49-F238E27FC236}">
                <a16:creationId xmlns:a16="http://schemas.microsoft.com/office/drawing/2014/main" id="{1FD52144-1305-473C-B689-0EDD8122C22B}"/>
              </a:ext>
            </a:extLst>
          </p:cNvPr>
          <p:cNvSpPr>
            <a:spLocks noGrp="1"/>
          </p:cNvSpPr>
          <p:nvPr/>
        </p:nvSpPr>
        <p:spPr>
          <a:xfrm>
            <a:off x="1917473" y="4252232"/>
            <a:ext cx="335643" cy="251732"/>
          </a:xfrm>
          <a:custGeom>
            <a:avLst/>
            <a:gdLst/>
            <a:ahLst/>
            <a:cxnLst/>
            <a:rect l="0" t="0" r="0" b="0"/>
            <a:pathLst>
              <a:path w="335643" h="251732">
                <a:moveTo>
                  <a:pt x="335643" y="251732"/>
                </a:moveTo>
                <a:lnTo>
                  <a:pt x="335643" y="0"/>
                </a:lnTo>
                <a:lnTo>
                  <a:pt x="0" y="0"/>
                </a:lnTo>
                <a:close/>
              </a:path>
            </a:pathLst>
          </a:custGeom>
          <a:noFill/>
          <a:ln w="7620">
            <a:solidFill>
              <a:srgbClr val="7DA6AB"/>
            </a:solidFill>
          </a:ln>
        </p:spPr>
        <p:txBody>
          <a:bodyPr/>
          <a:lstStyle/>
          <a:p>
            <a:endParaRPr lang="en-US"/>
          </a:p>
        </p:txBody>
      </p:sp>
      <p:sp>
        <p:nvSpPr>
          <p:cNvPr id="204" name="text">
            <a:extLst>
              <a:ext uri="{FF2B5EF4-FFF2-40B4-BE49-F238E27FC236}">
                <a16:creationId xmlns:a16="http://schemas.microsoft.com/office/drawing/2014/main" id="{A9D356DB-6080-4C88-A7CD-EC6CE5F10C87}"/>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Refine the mesh; compare the selected point</a:t>
            </a:r>
          </a:p>
        </p:txBody>
      </p:sp>
      <p:sp>
        <p:nvSpPr>
          <p:cNvPr id="205" name="visible explanation">
            <a:extLst>
              <a:ext uri="{FF2B5EF4-FFF2-40B4-BE49-F238E27FC236}">
                <a16:creationId xmlns:a16="http://schemas.microsoft.com/office/drawing/2014/main" id="{CE309882-7495-484D-A5B8-413672D0152E}"/>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Assemble local integrals; enforce boundary values; solve and refine.</a:t>
            </a:r>
          </a:p>
        </p:txBody>
      </p:sp>
      <p:sp>
        <p:nvSpPr>
          <p:cNvPr id="206" name="governing equation">
            <a:extLst>
              <a:ext uri="{FF2B5EF4-FFF2-40B4-BE49-F238E27FC236}">
                <a16:creationId xmlns:a16="http://schemas.microsoft.com/office/drawing/2014/main" id="{8F378BCE-499A-4BDC-81F2-FDAC502D8512}"/>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000"/>
              <a:spcAft>
                <a:spcPts val="1000"/>
              </a:spcAft>
            </a:pPr>
            <a14:m xmlns:a14="http://schemas.microsoft.com/office/drawing/2010/main">
              <m:oMathPara xmlns:m="http://schemas.openxmlformats.org/officeDocument/2006/math">
                <m:oMathParaPr>
                  <m:jc m:val="left"/>
                </m:oMathParaPr>
                <m:oMath>
                  <m:sSub>
                    <m:e>
                      <m:r>
                        <a:rPr lang="en-US" sz="2000" b="0">
                          <a:solidFill>
                            <a:srgbClr val="116B70"/>
                          </a:solidFill>
                          <a:latin typeface="Cambria Math"/>
                        </a:rPr>
                        <m:t xml:space="preserve">K</m:t>
                      </m:r>
                    </m:e>
                    <m:sub>
                      <m:r>
                        <a:rPr lang="en-US" sz="2000" b="0">
                          <a:solidFill>
                            <a:srgbClr val="116B70"/>
                          </a:solidFill>
                          <a:latin typeface="Cambria Math"/>
                        </a:rPr>
                        <m:t xml:space="preserve">ij</m:t>
                      </m:r>
                    </m:sub>
                  </m:sSub>
                  <m:r>
                    <a:rPr lang="en-US" sz="2000" b="0">
                      <a:solidFill>
                        <a:srgbClr val="116B70"/>
                      </a:solidFill>
                      <a:latin typeface="Cambria Math"/>
                    </a:rPr>
                    <m:t xml:space="preserve">=</m:t>
                  </m:r>
                  <m:nary>
                    <m:naryPr>
                      <m:chr m:val="∫"/>
                      <m:limLoc m:val="subSup"/>
                      <m:grow m:val="1"/>
                      <m:subHide m:val="off"/>
                      <m:supHide m:val="on"/>
                    </m:naryPr>
                    <m:sub>
                      <m:r>
                        <a:rPr lang="en-US" sz="2000" b="0">
                          <a:solidFill>
                            <a:srgbClr val="116B70"/>
                          </a:solidFill>
                          <a:latin typeface="Cambria Math"/>
                        </a:rPr>
                        <m:t xml:space="preserve">T</m:t>
                      </m:r>
                    </m:sub>
                    <m:sup/>
                    <m:e>
                      <m:r>
                        <m:rPr>
                          <m:sty m:val="p"/>
                        </m:rPr>
                        <a:rPr lang="en-US" sz="2000" b="0">
                          <a:solidFill>
                            <a:srgbClr val="116B70"/>
                          </a:solidFill>
                          <a:latin typeface="Cambria Math"/>
                        </a:rPr>
                        <m:t xml:space="preserve">∇</m:t>
                      </m:r>
                    </m:e>
                  </m:nary>
                  <m:sSub>
                    <m:e>
                      <m:r>
                        <a:rPr lang="en-US" sz="2000" b="0">
                          <a:solidFill>
                            <a:srgbClr val="116B70"/>
                          </a:solidFill>
                          <a:latin typeface="Cambria Math"/>
                        </a:rPr>
                        <m:t xml:space="preserve">ϕ</m:t>
                      </m:r>
                    </m:e>
                    <m:sub>
                      <m:r>
                        <a:rPr lang="en-US" sz="2000" b="0">
                          <a:solidFill>
                            <a:srgbClr val="116B70"/>
                          </a:solidFill>
                          <a:latin typeface="Cambria Math"/>
                        </a:rPr>
                        <m:t xml:space="preserve">i</m:t>
                      </m:r>
                    </m:sub>
                  </m:sSub>
                  <m:r>
                    <a:rPr lang="en-US" sz="2000" b="0">
                      <a:solidFill>
                        <a:srgbClr val="116B70"/>
                      </a:solidFill>
                      <a:latin typeface="Cambria Math"/>
                    </a:rPr>
                    <m:t xml:space="preserve">⋅</m:t>
                  </m:r>
                  <m:r>
                    <m:rPr>
                      <m:sty m:val="p"/>
                    </m:rPr>
                    <a:rPr lang="en-US" sz="2000" b="0">
                      <a:solidFill>
                        <a:srgbClr val="116B70"/>
                      </a:solidFill>
                      <a:latin typeface="Cambria Math"/>
                    </a:rPr>
                    <m:t xml:space="preserve">∇</m:t>
                  </m:r>
                  <m:sSub>
                    <m:e>
                      <m:r>
                        <a:rPr lang="en-US" sz="2000" b="0">
                          <a:solidFill>
                            <a:srgbClr val="116B70"/>
                          </a:solidFill>
                          <a:latin typeface="Cambria Math"/>
                        </a:rPr>
                        <m:t xml:space="preserve">ϕ</m:t>
                      </m:r>
                    </m:e>
                    <m:sub>
                      <m:r>
                        <a:rPr lang="en-US" sz="2000" b="0">
                          <a:solidFill>
                            <a:srgbClr val="116B70"/>
                          </a:solidFill>
                          <a:latin typeface="Cambria Math"/>
                        </a:rPr>
                        <m:t xml:space="preserve">j</m:t>
                      </m:r>
                    </m:sub>
                  </m:sSub>
                  <m:r>
                    <m:rPr>
                      <m:nor/>
                    </m:rPr>
                    <a:rPr lang="en-US" sz="2000" b="0">
                      <a:solidFill>
                        <a:srgbClr val="116B70"/>
                      </a:solidFill>
                      <a:latin typeface="Cambria Math"/>
                    </a:rPr>
                    <m:t xml:space="preserve"> </m:t>
                  </m:r>
                  <m:r>
                    <m:rPr>
                      <m:sty m:val="p"/>
                    </m:rPr>
                    <a:rPr lang="en-US" sz="2000" b="0">
                      <a:solidFill>
                        <a:srgbClr val="116B70"/>
                      </a:solidFill>
                      <a:latin typeface="Cambria Math"/>
                    </a:rPr>
                    <m:t xml:space="preserve">d</m:t>
                  </m:r>
                  <m:r>
                    <a:rPr lang="en-US" sz="2000" b="0">
                      <a:solidFill>
                        <a:srgbClr val="116B70"/>
                      </a:solidFill>
                      <a:latin typeface="Cambria Math"/>
                    </a:rPr>
                    <m:t xml:space="preserve">A</m:t>
                  </m:r>
                </m:oMath>
              </m:oMathPara>
            </a14:m>
            <a:endParaRPr lang="en-US" sz="2000"/>
          </a:p>
          <a:p>
            <a:pPr algn="l">
              <a:defRPr sz="2000"/>
              <a:spcAft>
                <a:spcPts val="1000"/>
              </a:spcAft>
            </a:pPr>
            <a14:m xmlns:a14="http://schemas.microsoft.com/office/drawing/2010/main">
              <m:oMathPara xmlns:m="http://schemas.openxmlformats.org/officeDocument/2006/math">
                <m:oMathParaPr>
                  <m:jc m:val="left"/>
                </m:oMathParaPr>
                <m:oMath>
                  <m:sSub>
                    <m:e>
                      <m:r>
                        <a:rPr lang="en-US" sz="2000" b="0">
                          <a:solidFill>
                            <a:srgbClr val="116B70"/>
                          </a:solidFill>
                          <a:latin typeface="Cambria Math"/>
                        </a:rPr>
                        <m:t xml:space="preserve">M</m:t>
                      </m:r>
                    </m:e>
                    <m:sub>
                      <m:r>
                        <a:rPr lang="en-US" sz="2000" b="0">
                          <a:solidFill>
                            <a:srgbClr val="116B70"/>
                          </a:solidFill>
                          <a:latin typeface="Cambria Math"/>
                        </a:rPr>
                        <m:t xml:space="preserve">ij</m:t>
                      </m:r>
                    </m:sub>
                  </m:sSub>
                  <m:r>
                    <a:rPr lang="en-US" sz="2000" b="0">
                      <a:solidFill>
                        <a:srgbClr val="116B70"/>
                      </a:solidFill>
                      <a:latin typeface="Cambria Math"/>
                    </a:rPr>
                    <m:t xml:space="preserve">=</m:t>
                  </m:r>
                  <m:nary>
                    <m:naryPr>
                      <m:chr m:val="∫"/>
                      <m:limLoc m:val="subSup"/>
                      <m:grow m:val="1"/>
                      <m:subHide m:val="off"/>
                      <m:supHide m:val="on"/>
                    </m:naryPr>
                    <m:sub>
                      <m:r>
                        <a:rPr lang="en-US" sz="2000" b="0">
                          <a:solidFill>
                            <a:srgbClr val="116B70"/>
                          </a:solidFill>
                          <a:latin typeface="Cambria Math"/>
                        </a:rPr>
                        <m:t xml:space="preserve">T</m:t>
                      </m:r>
                    </m:sub>
                    <m:sup/>
                    <m:e>
                      <m:sSub>
                        <m:e>
                          <m:r>
                            <a:rPr lang="en-US" sz="2000" b="0">
                              <a:solidFill>
                                <a:srgbClr val="116B70"/>
                              </a:solidFill>
                              <a:latin typeface="Cambria Math"/>
                            </a:rPr>
                            <m:t xml:space="preserve">ϕ</m:t>
                          </m:r>
                        </m:e>
                        <m:sub>
                          <m:r>
                            <a:rPr lang="en-US" sz="2000" b="0">
                              <a:solidFill>
                                <a:srgbClr val="116B70"/>
                              </a:solidFill>
                              <a:latin typeface="Cambria Math"/>
                            </a:rPr>
                            <m:t xml:space="preserve">i</m:t>
                          </m:r>
                        </m:sub>
                      </m:sSub>
                    </m:e>
                  </m:nary>
                  <m:sSub>
                    <m:e>
                      <m:r>
                        <a:rPr lang="en-US" sz="2000" b="0">
                          <a:solidFill>
                            <a:srgbClr val="116B70"/>
                          </a:solidFill>
                          <a:latin typeface="Cambria Math"/>
                        </a:rPr>
                        <m:t xml:space="preserve">ϕ</m:t>
                      </m:r>
                    </m:e>
                    <m:sub>
                      <m:r>
                        <a:rPr lang="en-US" sz="2000" b="0">
                          <a:solidFill>
                            <a:srgbClr val="116B70"/>
                          </a:solidFill>
                          <a:latin typeface="Cambria Math"/>
                        </a:rPr>
                        <m:t xml:space="preserve">j</m:t>
                      </m:r>
                    </m:sub>
                  </m:sSub>
                  <m:r>
                    <m:rPr>
                      <m:nor/>
                    </m:rPr>
                    <a:rPr lang="en-US" sz="2000" b="0">
                      <a:solidFill>
                        <a:srgbClr val="116B70"/>
                      </a:solidFill>
                      <a:latin typeface="Cambria Math"/>
                    </a:rPr>
                    <m:t xml:space="preserve"> </m:t>
                  </m:r>
                  <m:r>
                    <m:rPr>
                      <m:sty m:val="p"/>
                    </m:rPr>
                    <a:rPr lang="en-US" sz="2000" b="0">
                      <a:solidFill>
                        <a:srgbClr val="116B70"/>
                      </a:solidFill>
                      <a:latin typeface="Cambria Math"/>
                    </a:rPr>
                    <m:t xml:space="preserve">d</m:t>
                  </m:r>
                  <m:r>
                    <a:rPr lang="en-US" sz="2000" b="0">
                      <a:solidFill>
                        <a:srgbClr val="116B70"/>
                      </a:solidFill>
                      <a:latin typeface="Cambria Math"/>
                    </a:rPr>
                    <m:t xml:space="preserve">A</m:t>
                  </m:r>
                </m:oMath>
              </m:oMathPara>
            </a14:m>
            <a:endParaRPr lang="en-US" sz="2000"/>
          </a:p>
        </p:txBody>
      </p:sp>
      <p:sp>
        <p:nvSpPr>
          <p:cNvPr id="207" name="text">
            <a:extLst>
              <a:ext uri="{FF2B5EF4-FFF2-40B4-BE49-F238E27FC236}">
                <a16:creationId xmlns:a16="http://schemas.microsoft.com/office/drawing/2014/main" id="{F3480CA5-4CF4-4FEB-B1DF-DB1D4DFBCB2D}"/>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08" name="text">
            <a:extLst>
              <a:ext uri="{FF2B5EF4-FFF2-40B4-BE49-F238E27FC236}">
                <a16:creationId xmlns:a16="http://schemas.microsoft.com/office/drawing/2014/main" id="{952FD8A3-9302-4D41-8199-582C3E282775}"/>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98</a:t>
            </a:r>
          </a:p>
        </p:txBody>
      </p:sp>
    </p:spTree>
    <p:extLst>
      <p:ext uri="{BB962C8B-B14F-4D97-AF65-F5344CB8AC3E}">
        <p14:creationId xmlns:p14="http://schemas.microsoft.com/office/powerpoint/2010/main" val="500225320"/>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3" name="text">
            <a:extLst>
              <a:ext uri="{FF2B5EF4-FFF2-40B4-BE49-F238E27FC236}">
                <a16:creationId xmlns:a16="http://schemas.microsoft.com/office/drawing/2014/main" id="{94E06638-E384-4C5C-8C0F-3064D3FBB277}"/>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F126E005-637D-42A4-BF86-30F9BB6A147E}"/>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Degenerate quantum states</a:t>
            </a:r>
          </a:p>
        </p:txBody>
      </p:sp>
      <p:sp>
        <p:nvSpPr>
          <p:cNvPr id="3" name="line">
            <a:extLst>
              <a:ext uri="{FF2B5EF4-FFF2-40B4-BE49-F238E27FC236}">
                <a16:creationId xmlns:a16="http://schemas.microsoft.com/office/drawing/2014/main" id="{843A5299-51F5-4A70-9CD8-FB9F63586EF6}"/>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E98F32B3-F50C-4E7E-86E9-6F0BB6FE7E9C}"/>
              </a:ext>
            </a:extLst>
          </p:cNvPr>
          <p:cNvSpPr>
            <a:spLocks noGrp="1"/>
          </p:cNvSpPr>
          <p:nvPr/>
        </p:nvSpPr>
        <p:spPr>
          <a:xfrm>
            <a:off x="1560961" y="2238375"/>
            <a:ext cx="4069453" cy="3524250"/>
          </a:xfrm>
          <a:custGeom>
            <a:avLst/>
            <a:gdLst/>
            <a:ahLst/>
            <a:cxnLst/>
            <a:rect l="0" t="0" r="0" b="0"/>
            <a:pathLst>
              <a:path w="4069453" h="3524250">
                <a:moveTo>
                  <a:pt x="0" y="3524250"/>
                </a:moveTo>
                <a:lnTo>
                  <a:pt x="4069453" y="3524250"/>
                </a:lnTo>
                <a:lnTo>
                  <a:pt x="2034727" y="0"/>
                </a:lnTo>
                <a:close/>
              </a:path>
            </a:pathLst>
          </a:custGeom>
          <a:solidFill>
            <a:srgbClr val="E8F2F1"/>
          </a:solidFill>
          <a:ln w="28575">
            <a:solidFill>
              <a:srgbClr val="116B70"/>
            </a:solidFill>
          </a:ln>
        </p:spPr>
        <p:txBody>
          <a:bodyPr/>
          <a:lstStyle/>
          <a:p>
            <a:endParaRPr lang="en-US"/>
          </a:p>
        </p:txBody>
      </p:sp>
      <p:sp>
        <p:nvSpPr>
          <p:cNvPr id="5" name="point">
            <a:extLst>
              <a:ext uri="{FF2B5EF4-FFF2-40B4-BE49-F238E27FC236}">
                <a16:creationId xmlns:a16="http://schemas.microsoft.com/office/drawing/2014/main" id="{092A2D31-54D3-4E6A-856C-BC97B6484933}"/>
              </a:ext>
            </a:extLst>
          </p:cNvPr>
          <p:cNvSpPr>
            <a:spLocks noGrp="1"/>
          </p:cNvSpPr>
          <p:nvPr/>
        </p:nvSpPr>
        <p:spPr>
          <a:xfrm>
            <a:off x="3490913" y="4483100"/>
            <a:ext cx="209550" cy="209550"/>
          </a:xfrm>
          <a:prstGeom prst="ellipse">
            <a:avLst/>
          </a:prstGeom>
          <a:solidFill>
            <a:srgbClr val="D74E72"/>
          </a:solidFill>
          <a:ln w="19050">
            <a:solidFill>
              <a:srgbClr val="F8FAFC"/>
            </a:solidFill>
          </a:ln>
        </p:spPr>
        <p:txBody>
          <a:bodyPr/>
          <a:lstStyle/>
          <a:p>
            <a:endParaRPr lang="en-US"/>
          </a:p>
        </p:txBody>
      </p:sp>
      <p:sp>
        <p:nvSpPr>
          <p:cNvPr id="6" name="text">
            <a:extLst>
              <a:ext uri="{FF2B5EF4-FFF2-40B4-BE49-F238E27FC236}">
                <a16:creationId xmlns:a16="http://schemas.microsoft.com/office/drawing/2014/main" id="{FB0112D2-A982-41BA-A5F2-F86830ED7275}"/>
              </a:ext>
            </a:extLst>
          </p:cNvPr>
          <p:cNvSpPr>
            <a:spLocks noGrp="1"/>
          </p:cNvSpPr>
          <p:nvPr/>
        </p:nvSpPr>
        <p:spPr>
          <a:xfrm>
            <a:off x="1095375" y="1838325"/>
            <a:ext cx="5334000" cy="36195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a:solidFill>
                  <a:srgbClr val="116B70"/>
                </a:solidFill>
                <a:latin typeface="Arial"/>
                <a:ea typeface="Arial"/>
                <a:cs typeface="Arial"/>
              </a:rPr>
              <a:t>ψ</a:t>
            </a:r>
            <a:r>
              <a:rPr sz="1221" b="0" baseline="-20000">
                <a:solidFill>
                  <a:srgbClr val="116B70"/>
                </a:solidFill>
                <a:latin typeface="Arial"/>
                <a:ea typeface="Arial"/>
                <a:cs typeface="Arial"/>
              </a:rPr>
              <a:t>1</a:t>
            </a:r>
            <a:r>
              <a:rPr sz="1650" b="0">
                <a:solidFill>
                  <a:srgbClr val="116B70"/>
                </a:solidFill>
                <a:latin typeface="Arial"/>
                <a:ea typeface="Arial"/>
                <a:cs typeface="Arial"/>
              </a:rPr>
              <a:t>, ψ</a:t>
            </a:r>
            <a:r>
              <a:rPr sz="1221" b="0" baseline="-20000">
                <a:solidFill>
                  <a:srgbClr val="116B70"/>
                </a:solidFill>
                <a:latin typeface="Arial"/>
                <a:ea typeface="Arial"/>
                <a:cs typeface="Arial"/>
              </a:rPr>
              <a:t>2</a:t>
            </a:r>
            <a:r>
              <a:rPr sz="1650" b="0">
                <a:solidFill>
                  <a:srgbClr val="116B70"/>
                </a:solidFill>
                <a:latin typeface="Arial"/>
                <a:ea typeface="Arial"/>
                <a:cs typeface="Arial"/>
              </a:rPr>
              <a:t> → any orthonormal basis</a:t>
            </a:r>
          </a:p>
        </p:txBody>
      </p:sp>
      <p:sp>
        <p:nvSpPr>
          <p:cNvPr id="7" name="text">
            <a:extLst>
              <a:ext uri="{FF2B5EF4-FFF2-40B4-BE49-F238E27FC236}">
                <a16:creationId xmlns:a16="http://schemas.microsoft.com/office/drawing/2014/main" id="{BFCC6625-8054-48C0-A2F3-9341B12B9ABB}"/>
              </a:ext>
            </a:extLst>
          </p:cNvPr>
          <p:cNvSpPr>
            <a:spLocks noGrp="1"/>
          </p:cNvSpPr>
          <p:nvPr/>
        </p:nvSpPr>
        <p:spPr>
          <a:xfrm>
            <a:off x="2333625" y="5667375"/>
            <a:ext cx="4191000" cy="361950"/>
          </a:xfrm>
          <a:prstGeom prst="rect">
            <a:avLst/>
          </a:prstGeom>
          <a:noFill/>
          <a:ln w="0">
            <a:noFill/>
          </a:ln>
        </p:spPr>
        <p:txBody>
          <a:bodyPr anchor="ctr">
            <a:noAutofit/>
          </a:bodyPr>
          <a:lstStyle/>
          <a:p>
            <a:pPr>
              <a:defRPr sz="1800" b="0">
                <a:solidFill>
                  <a:srgbClr val="116B70"/>
                </a:solidFill>
                <a:latin typeface="Arial"/>
                <a:ea typeface="Arial"/>
                <a:cs typeface="Arial"/>
              </a:defRPr>
            </a:pPr>
            <a:r>
              <a:rPr sz="1800" b="0">
                <a:solidFill>
                  <a:srgbClr val="116B70"/>
                </a:solidFill>
                <a:latin typeface="Arial"/>
                <a:ea typeface="Arial"/>
                <a:cs typeface="Arial"/>
              </a:rPr>
              <a:t>Complete doublet: mean G</a:t>
            </a:r>
          </a:p>
        </p:txBody>
      </p:sp>
      <p:sp>
        <p:nvSpPr>
          <p:cNvPr id="8" name="text">
            <a:extLst>
              <a:ext uri="{FF2B5EF4-FFF2-40B4-BE49-F238E27FC236}">
                <a16:creationId xmlns:a16="http://schemas.microsoft.com/office/drawing/2014/main" id="{166E6616-16F2-4F7D-AEBD-D05E52D95F9B}"/>
              </a:ext>
            </a:extLst>
          </p:cNvPr>
          <p:cNvSpPr>
            <a:spLocks noGrp="1"/>
          </p:cNvSpPr>
          <p:nvPr/>
        </p:nvSpPr>
        <p:spPr>
          <a:xfrm>
            <a:off x="904875" y="6076950"/>
            <a:ext cx="619125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Projector density respects equilateral symmetry</a:t>
            </a:r>
          </a:p>
        </p:txBody>
      </p:sp>
      <p:sp>
        <p:nvSpPr>
          <p:cNvPr id="9" name="visible explanation">
            <a:extLst>
              <a:ext uri="{FF2B5EF4-FFF2-40B4-BE49-F238E27FC236}">
                <a16:creationId xmlns:a16="http://schemas.microsoft.com/office/drawing/2014/main" id="{BA811512-34CC-4268-A2AB-0FF25DA731FE}"/>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complete spectral projector is basis-independent.</a:t>
            </a:r>
          </a:p>
        </p:txBody>
      </p:sp>
      <p:sp>
        <p:nvSpPr>
          <p:cNvPr id="10" name="governing equation">
            <a:extLst>
              <a:ext uri="{FF2B5EF4-FFF2-40B4-BE49-F238E27FC236}">
                <a16:creationId xmlns:a16="http://schemas.microsoft.com/office/drawing/2014/main" id="{18E83953-FD54-4BF7-9A79-94281C976CFE}"/>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ρ</m:t>
                      </m:r>
                    </m:e>
                    <m:sub>
                      <m:r>
                        <m:rPr>
                          <m:sty m:val="p"/>
                        </m:rPr>
                        <a:rPr lang="en-US" sz="2200" b="0">
                          <a:solidFill>
                            <a:srgbClr val="116B70"/>
                          </a:solidFill>
                          <a:latin typeface="Cambria Math"/>
                        </a:rPr>
                        <m:t xml:space="preserve">cluster</m:t>
                      </m:r>
                    </m:sub>
                  </m:sSub>
                  <m:r>
                    <a:rPr lang="en-US" sz="2200" b="0">
                      <a:solidFill>
                        <a:srgbClr val="116B70"/>
                      </a:solidFill>
                      <a:latin typeface="Cambria Math"/>
                    </a:rPr>
                    <m:t xml:space="preserve">=</m:t>
                  </m:r>
                  <m:f>
                    <m:fPr>
                      <m:type m:val="bar"/>
                    </m:fPr>
                    <m:num>
                      <m:r>
                        <a:rPr lang="en-US" sz="2200" b="0">
                          <a:solidFill>
                            <a:srgbClr val="116B70"/>
                          </a:solidFill>
                          <a:latin typeface="Cambria Math"/>
                        </a:rPr>
                        <m:t xml:space="preserve">1</m:t>
                      </m:r>
                    </m:num>
                    <m:den>
                      <m:r>
                        <a:rPr lang="en-US" sz="2200" b="0">
                          <a:solidFill>
                            <a:srgbClr val="116B70"/>
                          </a:solidFill>
                          <a:latin typeface="Cambria Math"/>
                        </a:rPr>
                        <m:t xml:space="preserve">m</m:t>
                      </m:r>
                    </m:den>
                  </m:f>
                  <m:nary>
                    <m:naryPr>
                      <m:chr m:val="∑"/>
                      <m:limLoc m:val="undOvr"/>
                      <m:grow m:val="1"/>
                      <m:subHide m:val="off"/>
                      <m:supHide m:val="off"/>
                    </m:naryPr>
                    <m:sub>
                      <m:r>
                        <a:rPr lang="en-US" sz="2200" b="0">
                          <a:solidFill>
                            <a:srgbClr val="116B70"/>
                          </a:solidFill>
                          <a:latin typeface="Cambria Math"/>
                        </a:rPr>
                        <m:t xml:space="preserve">j=1</m:t>
                      </m:r>
                    </m:sub>
                    <m:sup>
                      <m:r>
                        <a:rPr lang="en-US" sz="2200" b="0">
                          <a:solidFill>
                            <a:srgbClr val="116B70"/>
                          </a:solidFill>
                          <a:latin typeface="Cambria Math"/>
                        </a:rPr>
                        <m:t xml:space="preserve">m</m:t>
                      </m:r>
                    </m:sup>
                    <m:e>
                      <m:r>
                        <m:rPr>
                          <m:sty m:val="p"/>
                        </m:rPr>
                        <a:rPr lang="en-US" sz="2200" b="0">
                          <a:solidFill>
                            <a:srgbClr val="116B70"/>
                          </a:solidFill>
                          <a:latin typeface="Cambria Math"/>
                        </a:rPr>
                        <m:t xml:space="preserve">∣</m:t>
                      </m:r>
                    </m:e>
                  </m:nary>
                  <m:sSub>
                    <m:e>
                      <m:r>
                        <a:rPr lang="en-US" sz="2200" b="0">
                          <a:solidFill>
                            <a:srgbClr val="116B70"/>
                          </a:solidFill>
                          <a:latin typeface="Cambria Math"/>
                        </a:rPr>
                        <m:t xml:space="preserve">ψ</m:t>
                      </m:r>
                    </m:e>
                    <m:sub>
                      <m:r>
                        <a:rPr lang="en-US" sz="2200" b="0">
                          <a:solidFill>
                            <a:srgbClr val="116B70"/>
                          </a:solidFill>
                          <a:latin typeface="Cambria Math"/>
                        </a:rPr>
                        <m:t xml:space="preserve">j</m:t>
                      </m:r>
                    </m:sub>
                  </m:sSub>
                  <m:sSup>
                    <m:e>
                      <m:r>
                        <m:rPr>
                          <m:sty m:val="p"/>
                        </m:rPr>
                        <a:rPr lang="en-US" sz="2200" b="0">
                          <a:solidFill>
                            <a:srgbClr val="116B70"/>
                          </a:solidFill>
                          <a:latin typeface="Cambria Math"/>
                        </a:rPr>
                        <m:t xml:space="preserve">∣</m:t>
                      </m:r>
                    </m:e>
                    <m:sup>
                      <m:r>
                        <a:rPr lang="en-US" sz="2200" b="0">
                          <a:solidFill>
                            <a:srgbClr val="116B70"/>
                          </a:solidFill>
                          <a:latin typeface="Cambria Math"/>
                        </a:rPr>
                        <m:t xml:space="preserve">2</m:t>
                      </m:r>
                    </m:sup>
                  </m:sSup>
                </m:oMath>
              </m:oMathPara>
            </a14:m>
            <a:endParaRPr lang="en-US" sz="2200"/>
          </a:p>
        </p:txBody>
      </p:sp>
      <p:sp>
        <p:nvSpPr>
          <p:cNvPr id="11" name="text">
            <a:extLst>
              <a:ext uri="{FF2B5EF4-FFF2-40B4-BE49-F238E27FC236}">
                <a16:creationId xmlns:a16="http://schemas.microsoft.com/office/drawing/2014/main" id="{471FA700-4088-48D3-836B-2D73446938FA}"/>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2" name="text">
            <a:extLst>
              <a:ext uri="{FF2B5EF4-FFF2-40B4-BE49-F238E27FC236}">
                <a16:creationId xmlns:a16="http://schemas.microsoft.com/office/drawing/2014/main" id="{BBF44992-C22D-4182-B291-0A686635D242}"/>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99</a:t>
            </a:r>
          </a:p>
        </p:txBody>
      </p:sp>
    </p:spTree>
    <p:extLst>
      <p:ext uri="{BB962C8B-B14F-4D97-AF65-F5344CB8AC3E}">
        <p14:creationId xmlns:p14="http://schemas.microsoft.com/office/powerpoint/2010/main" val="1157035405"/>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2" name="text">
            <a:extLst>
              <a:ext uri="{FF2B5EF4-FFF2-40B4-BE49-F238E27FC236}">
                <a16:creationId xmlns:a16="http://schemas.microsoft.com/office/drawing/2014/main" id="{D2B42674-918F-4E5E-9ECF-244F34B946C6}"/>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A777F2BA-3B56-48C9-9AE3-A2B478A4E0FE}"/>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What a counterexample certificate proves</a:t>
            </a:r>
          </a:p>
        </p:txBody>
      </p:sp>
      <p:sp>
        <p:nvSpPr>
          <p:cNvPr id="3" name="line">
            <a:extLst>
              <a:ext uri="{FF2B5EF4-FFF2-40B4-BE49-F238E27FC236}">
                <a16:creationId xmlns:a16="http://schemas.microsoft.com/office/drawing/2014/main" id="{B69C2F24-0F0C-436A-8BB0-AB13ADCF7177}"/>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B6CF9B19-1997-4FF5-8F6D-D6B6E3C771E1}"/>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4FFC7DA4-A3F1-4D05-AD74-BEE44791ABF8}"/>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DB669C0D-3BEA-483A-9B3E-9930708E5F29}"/>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17A5A93A-F1BC-4EE3-810D-48DC688FDFE9}"/>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moving vertex A">
            <a:extLst>
              <a:ext uri="{FF2B5EF4-FFF2-40B4-BE49-F238E27FC236}">
                <a16:creationId xmlns:a16="http://schemas.microsoft.com/office/drawing/2014/main" id="{4B924031-8D39-4E5A-AD6A-9C1E900578A3}"/>
              </a:ext>
            </a:extLst>
          </p:cNvPr>
          <p:cNvSpPr>
            <a:spLocks noGrp="1"/>
          </p:cNvSpPr>
          <p:nvPr/>
        </p:nvSpPr>
        <p:spPr>
          <a:xfrm>
            <a:off x="1150938" y="5667375"/>
            <a:ext cx="190500" cy="190500"/>
          </a:xfrm>
          <a:prstGeom prst="ellipse">
            <a:avLst/>
          </a:prstGeom>
          <a:solidFill>
            <a:srgbClr val="116B70"/>
          </a:solidFill>
          <a:ln w="19050">
            <a:solidFill>
              <a:srgbClr val="F8FAFC"/>
            </a:solidFill>
          </a:ln>
        </p:spPr>
        <p:txBody>
          <a:bodyPr/>
          <a:lstStyle/>
          <a:p>
            <a:endParaRPr lang="en-US"/>
          </a:p>
        </p:txBody>
      </p:sp>
      <p:sp>
        <p:nvSpPr>
          <p:cNvPr id="9" name="responding center">
            <a:extLst>
              <a:ext uri="{FF2B5EF4-FFF2-40B4-BE49-F238E27FC236}">
                <a16:creationId xmlns:a16="http://schemas.microsoft.com/office/drawing/2014/main" id="{BE4285C1-9401-4306-A577-B5508926B240}"/>
              </a:ext>
            </a:extLst>
          </p:cNvPr>
          <p:cNvSpPr>
            <a:spLocks noGrp="1"/>
          </p:cNvSpPr>
          <p:nvPr/>
        </p:nvSpPr>
        <p:spPr>
          <a:xfrm>
            <a:off x="2717271" y="4492625"/>
            <a:ext cx="190500" cy="190500"/>
          </a:xfrm>
          <a:prstGeom prst="ellipse">
            <a:avLst/>
          </a:prstGeom>
          <a:solidFill>
            <a:srgbClr val="D74E72"/>
          </a:solidFill>
          <a:ln w="19050">
            <a:solidFill>
              <a:srgbClr val="F8FAFC"/>
            </a:solidFill>
          </a:ln>
        </p:spPr>
        <p:txBody>
          <a:bodyPr/>
          <a:lstStyle/>
          <a:p>
            <a:endParaRPr lang="en-US"/>
          </a:p>
        </p:txBody>
      </p:sp>
      <p:sp>
        <p:nvSpPr>
          <p:cNvPr id="10" name="line">
            <a:extLst>
              <a:ext uri="{FF2B5EF4-FFF2-40B4-BE49-F238E27FC236}">
                <a16:creationId xmlns:a16="http://schemas.microsoft.com/office/drawing/2014/main" id="{F51C2158-7D3E-4F8B-AF72-35CC8F7FDE08}"/>
              </a:ext>
            </a:extLst>
          </p:cNvPr>
          <p:cNvSpPr>
            <a:spLocks noGrp="1"/>
          </p:cNvSpPr>
          <p:nvPr/>
        </p:nvSpPr>
        <p:spPr>
          <a:xfrm>
            <a:off x="1246188" y="5572125"/>
            <a:ext cx="952500" cy="190500"/>
          </a:xfrm>
          <a:custGeom>
            <a:avLst/>
            <a:gdLst/>
            <a:ahLst/>
            <a:cxnLst/>
            <a:rect l="0" t="0" r="0" b="0"/>
            <a:pathLst>
              <a:path w="952500" h="190500">
                <a:moveTo>
                  <a:pt x="0" y="190500"/>
                </a:moveTo>
                <a:lnTo>
                  <a:pt x="952500" y="0"/>
                </a:lnTo>
              </a:path>
            </a:pathLst>
          </a:custGeom>
          <a:noFill/>
          <a:ln w="28575">
            <a:solidFill>
              <a:srgbClr val="116B70"/>
            </a:solidFill>
          </a:ln>
        </p:spPr>
        <p:txBody>
          <a:bodyPr/>
          <a:lstStyle/>
          <a:p>
            <a:endParaRPr lang="en-US"/>
          </a:p>
        </p:txBody>
      </p:sp>
      <p:sp>
        <p:nvSpPr>
          <p:cNvPr id="11" name="arrow">
            <a:extLst>
              <a:ext uri="{FF2B5EF4-FFF2-40B4-BE49-F238E27FC236}">
                <a16:creationId xmlns:a16="http://schemas.microsoft.com/office/drawing/2014/main" id="{87B5210D-3602-4708-BA18-C36A7F5297BE}"/>
              </a:ext>
            </a:extLst>
          </p:cNvPr>
          <p:cNvSpPr>
            <a:spLocks noGrp="1"/>
          </p:cNvSpPr>
          <p:nvPr/>
        </p:nvSpPr>
        <p:spPr>
          <a:xfrm>
            <a:off x="2057473" y="5550406"/>
            <a:ext cx="141215" cy="96080"/>
          </a:xfrm>
          <a:custGeom>
            <a:avLst/>
            <a:gdLst/>
            <a:ahLst/>
            <a:cxnLst/>
            <a:rect l="0" t="0" r="0" b="0"/>
            <a:pathLst>
              <a:path w="141215" h="96080">
                <a:moveTo>
                  <a:pt x="19216" y="96080"/>
                </a:moveTo>
                <a:lnTo>
                  <a:pt x="141215" y="21719"/>
                </a:lnTo>
                <a:lnTo>
                  <a:pt x="0" y="0"/>
                </a:lnTo>
              </a:path>
            </a:pathLst>
          </a:custGeom>
          <a:noFill/>
          <a:ln w="28575">
            <a:solidFill>
              <a:srgbClr val="116B70"/>
            </a:solidFill>
          </a:ln>
        </p:spPr>
        <p:txBody>
          <a:bodyPr/>
          <a:lstStyle/>
          <a:p>
            <a:endParaRPr lang="en-US"/>
          </a:p>
        </p:txBody>
      </p:sp>
      <p:sp>
        <p:nvSpPr>
          <p:cNvPr id="12" name="line">
            <a:extLst>
              <a:ext uri="{FF2B5EF4-FFF2-40B4-BE49-F238E27FC236}">
                <a16:creationId xmlns:a16="http://schemas.microsoft.com/office/drawing/2014/main" id="{44955131-85AC-4BA3-BBD4-AEAAED9D0D3B}"/>
              </a:ext>
            </a:extLst>
          </p:cNvPr>
          <p:cNvSpPr>
            <a:spLocks noGrp="1"/>
          </p:cNvSpPr>
          <p:nvPr/>
        </p:nvSpPr>
        <p:spPr>
          <a:xfrm>
            <a:off x="1907646" y="4521200"/>
            <a:ext cx="904875" cy="66675"/>
          </a:xfrm>
          <a:custGeom>
            <a:avLst/>
            <a:gdLst/>
            <a:ahLst/>
            <a:cxnLst/>
            <a:rect l="0" t="0" r="0" b="0"/>
            <a:pathLst>
              <a:path w="904875" h="66675">
                <a:moveTo>
                  <a:pt x="904875" y="66675"/>
                </a:moveTo>
                <a:lnTo>
                  <a:pt x="0" y="0"/>
                </a:lnTo>
              </a:path>
            </a:pathLst>
          </a:custGeom>
          <a:noFill/>
          <a:ln w="28575">
            <a:solidFill>
              <a:srgbClr val="D74E72"/>
            </a:solidFill>
          </a:ln>
        </p:spPr>
        <p:txBody>
          <a:bodyPr/>
          <a:lstStyle/>
          <a:p>
            <a:endParaRPr lang="en-US"/>
          </a:p>
        </p:txBody>
      </p:sp>
      <p:sp>
        <p:nvSpPr>
          <p:cNvPr id="13" name="arrow">
            <a:extLst>
              <a:ext uri="{FF2B5EF4-FFF2-40B4-BE49-F238E27FC236}">
                <a16:creationId xmlns:a16="http://schemas.microsoft.com/office/drawing/2014/main" id="{884225CA-3B09-418F-AE94-7A581347AF9B}"/>
              </a:ext>
            </a:extLst>
          </p:cNvPr>
          <p:cNvSpPr>
            <a:spLocks noGrp="1"/>
          </p:cNvSpPr>
          <p:nvPr/>
        </p:nvSpPr>
        <p:spPr>
          <a:xfrm>
            <a:off x="1907646" y="4482204"/>
            <a:ext cx="137450" cy="97718"/>
          </a:xfrm>
          <a:custGeom>
            <a:avLst/>
            <a:gdLst/>
            <a:ahLst/>
            <a:cxnLst/>
            <a:rect l="0" t="0" r="0" b="0"/>
            <a:pathLst>
              <a:path w="137450" h="97718">
                <a:moveTo>
                  <a:pt x="137450" y="0"/>
                </a:moveTo>
                <a:lnTo>
                  <a:pt x="0" y="38996"/>
                </a:lnTo>
                <a:lnTo>
                  <a:pt x="130250" y="97718"/>
                </a:lnTo>
              </a:path>
            </a:pathLst>
          </a:custGeom>
          <a:noFill/>
          <a:ln w="28575">
            <a:solidFill>
              <a:srgbClr val="D74E72"/>
            </a:solidFill>
          </a:ln>
        </p:spPr>
        <p:txBody>
          <a:bodyPr/>
          <a:lstStyle/>
          <a:p>
            <a:endParaRPr lang="en-US"/>
          </a:p>
        </p:txBody>
      </p:sp>
      <p:sp>
        <p:nvSpPr>
          <p:cNvPr id="14" name="text">
            <a:extLst>
              <a:ext uri="{FF2B5EF4-FFF2-40B4-BE49-F238E27FC236}">
                <a16:creationId xmlns:a16="http://schemas.microsoft.com/office/drawing/2014/main" id="{E5D3B086-B26E-4AA9-9947-C386F21A85E7}"/>
              </a:ext>
            </a:extLst>
          </p:cNvPr>
          <p:cNvSpPr>
            <a:spLocks noGrp="1"/>
          </p:cNvSpPr>
          <p:nvPr/>
        </p:nvSpPr>
        <p:spPr>
          <a:xfrm>
            <a:off x="952500" y="6096000"/>
            <a:ext cx="600075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Schematic arrows; this is not the witness shape</a:t>
            </a:r>
          </a:p>
        </p:txBody>
      </p:sp>
      <p:sp>
        <p:nvSpPr>
          <p:cNvPr id="15" name="geometry">
            <a:extLst>
              <a:ext uri="{FF2B5EF4-FFF2-40B4-BE49-F238E27FC236}">
                <a16:creationId xmlns:a16="http://schemas.microsoft.com/office/drawing/2014/main" id="{272D19DF-3770-4D61-8E3A-9E002625C2FA}"/>
              </a:ext>
            </a:extLst>
          </p:cNvPr>
          <p:cNvSpPr>
            <a:spLocks noGrp="1"/>
          </p:cNvSpPr>
          <p:nvPr/>
        </p:nvSpPr>
        <p:spPr>
          <a:xfrm>
            <a:off x="3587262" y="3143250"/>
            <a:ext cx="2794488" cy="809625"/>
          </a:xfrm>
          <a:custGeom>
            <a:avLst/>
            <a:gdLst/>
            <a:ahLst/>
            <a:cxnLst/>
            <a:rect l="0" t="0" r="0" b="0"/>
            <a:pathLst>
              <a:path w="5429250" h="809625">
                <a:moveTo>
                  <a:pt x="0" y="0"/>
                </a:moveTo>
                <a:lnTo>
                  <a:pt x="5429250" y="0"/>
                </a:lnTo>
                <a:lnTo>
                  <a:pt x="5429250" y="809625"/>
                </a:lnTo>
                <a:lnTo>
                  <a:pt x="0" y="809625"/>
                </a:lnTo>
                <a:close/>
              </a:path>
            </a:pathLst>
          </a:custGeom>
          <a:ln w="0">
            <a:noFill/>
          </a:ln>
          <a:noFill/>
        </p:spPr>
        <p:txBody>
          <a:bodyPr/>
          <a:lstStyle/>
          <a:p>
            <a:endParaRPr lang="en-US"/>
          </a:p>
        </p:txBody>
      </p:sp>
      <p:sp>
        <p:nvSpPr>
          <p:cNvPr id="16" name="text">
            <a:extLst>
              <a:ext uri="{FF2B5EF4-FFF2-40B4-BE49-F238E27FC236}">
                <a16:creationId xmlns:a16="http://schemas.microsoft.com/office/drawing/2014/main" id="{62831829-1D67-452E-9BAE-30C0870AD7FF}"/>
              </a:ext>
            </a:extLst>
          </p:cNvPr>
          <p:cNvSpPr>
            <a:spLocks noGrp="1"/>
          </p:cNvSpPr>
          <p:nvPr/>
        </p:nvSpPr>
        <p:spPr>
          <a:xfrm>
            <a:off x="2381250" y="1952625"/>
            <a:ext cx="4286250" cy="428625"/>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dirty="0">
                <a:solidFill>
                  <a:srgbClr val="116B70"/>
                </a:solidFill>
                <a:latin typeface="Arial"/>
                <a:ea typeface="Arial"/>
                <a:cs typeface="Arial"/>
              </a:rPr>
              <a:t>Certified negative response</a:t>
            </a:r>
          </a:p>
        </p:txBody>
      </p:sp>
      <p:sp>
        <p:nvSpPr>
          <p:cNvPr id="17" name="text">
            <a:extLst>
              <a:ext uri="{FF2B5EF4-FFF2-40B4-BE49-F238E27FC236}">
                <a16:creationId xmlns:a16="http://schemas.microsoft.com/office/drawing/2014/main" id="{D10C67DC-6A27-4D28-B303-BF900B7EA933}"/>
              </a:ext>
            </a:extLst>
          </p:cNvPr>
          <p:cNvSpPr>
            <a:spLocks noGrp="1"/>
          </p:cNvSpPr>
          <p:nvPr/>
        </p:nvSpPr>
        <p:spPr>
          <a:xfrm>
            <a:off x="2238375" y="2571750"/>
            <a:ext cx="4333875" cy="419100"/>
          </a:xfrm>
          <a:prstGeom prst="rect">
            <a:avLst/>
          </a:prstGeom>
          <a:noFill/>
          <a:ln w="0">
            <a:noFill/>
          </a:ln>
        </p:spPr>
        <p:txBody>
          <a:bodyPr anchor="ctr">
            <a:noAutofit/>
          </a:bodyPr>
          <a:lstStyle/>
          <a:p>
            <a:pPr>
              <a:defRPr sz="1650" b="0">
                <a:solidFill>
                  <a:srgbClr val="116B70"/>
                </a:solidFill>
                <a:latin typeface="Arial"/>
                <a:ea typeface="Arial"/>
                <a:cs typeface="Arial"/>
              </a:defRPr>
            </a:pPr>
            <a:r>
              <a:rPr sz="1650" b="0" dirty="0">
                <a:solidFill>
                  <a:srgbClr val="116B70"/>
                </a:solidFill>
                <a:latin typeface="Arial"/>
                <a:ea typeface="Arial"/>
                <a:cs typeface="Arial"/>
              </a:rPr>
              <a:t>Thin witness coordinates in the notes</a:t>
            </a:r>
          </a:p>
        </p:txBody>
      </p:sp>
      <p:sp>
        <p:nvSpPr>
          <p:cNvPr id="18" name="visible explanation">
            <a:extLst>
              <a:ext uri="{FF2B5EF4-FFF2-40B4-BE49-F238E27FC236}">
                <a16:creationId xmlns:a16="http://schemas.microsoft.com/office/drawing/2014/main" id="{99AA8A86-BA18-4454-AE68-768139D25AAD}"/>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One rigorously negative finite vertex motion disproves universal attraction.</a:t>
            </a:r>
          </a:p>
        </p:txBody>
      </p:sp>
      <p:sp>
        <p:nvSpPr>
          <p:cNvPr id="19" name="governing equation">
            <a:extLst>
              <a:ext uri="{FF2B5EF4-FFF2-40B4-BE49-F238E27FC236}">
                <a16:creationId xmlns:a16="http://schemas.microsoft.com/office/drawing/2014/main" id="{15C3EA17-0158-4EB0-A54C-EB6BA8544D4F}"/>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f>
                    <m:fPr>
                      <m:type m:val="bar"/>
                    </m:fPr>
                    <m:num>
                      <m:r>
                        <a:rPr lang="en-US" sz="2200" b="0">
                          <a:solidFill>
                            <a:srgbClr val="116B70"/>
                          </a:solidFill>
                          <a:latin typeface="Cambria Math"/>
                        </a:rPr>
                        <m:t xml:space="preserve">h⋅</m:t>
                      </m:r>
                      <m:r>
                        <m:rPr>
                          <m:sty m:val="p"/>
                        </m:rPr>
                        <a:rPr lang="en-US" sz="2200" b="0">
                          <a:solidFill>
                            <a:srgbClr val="116B70"/>
                          </a:solidFill>
                          <a:latin typeface="Cambria Math"/>
                        </a:rPr>
                        <m:t xml:space="preserve">Δ</m:t>
                      </m:r>
                      <m:sSub>
                        <m:e>
                          <m:r>
                            <a:rPr lang="en-US" sz="2200" b="0">
                              <a:solidFill>
                                <a:srgbClr val="116B70"/>
                              </a:solidFill>
                              <a:latin typeface="Cambria Math"/>
                            </a:rPr>
                            <m:t xml:space="preserve">E</m:t>
                          </m:r>
                        </m:e>
                        <m:sub>
                          <m:r>
                            <a:rPr lang="en-US" sz="2200" b="0">
                              <a:solidFill>
                                <a:srgbClr val="116B70"/>
                              </a:solidFill>
                              <a:latin typeface="Cambria Math"/>
                            </a:rPr>
                            <m:t xml:space="preserve">0</m:t>
                          </m:r>
                        </m:sub>
                      </m:sSub>
                    </m:num>
                    <m:den>
                      <m:r>
                        <m:rPr>
                          <m:sty m:val="p"/>
                        </m:rPr>
                        <a:rPr lang="en-US" sz="2200" b="0">
                          <a:solidFill>
                            <a:srgbClr val="116B70"/>
                          </a:solidFill>
                          <a:latin typeface="Cambria Math"/>
                        </a:rPr>
                        <m:t xml:space="preserve">∣</m:t>
                      </m:r>
                      <m:r>
                        <a:rPr lang="en-US" sz="2200" b="0">
                          <a:solidFill>
                            <a:srgbClr val="116B70"/>
                          </a:solidFill>
                          <a:latin typeface="Cambria Math"/>
                        </a:rPr>
                        <m:t xml:space="preserve">h</m:t>
                      </m:r>
                      <m:sSup>
                        <m:e>
                          <m:r>
                            <m:rPr>
                              <m:sty m:val="p"/>
                            </m:rPr>
                            <a:rPr lang="en-US" sz="2200" b="0">
                              <a:solidFill>
                                <a:srgbClr val="116B70"/>
                              </a:solidFill>
                              <a:latin typeface="Cambria Math"/>
                            </a:rPr>
                            <m:t xml:space="preserve">∣</m:t>
                          </m:r>
                        </m:e>
                        <m:sup>
                          <m:r>
                            <a:rPr lang="en-US" sz="2200" b="0">
                              <a:solidFill>
                                <a:srgbClr val="116B70"/>
                              </a:solidFill>
                              <a:latin typeface="Cambria Math"/>
                            </a:rPr>
                            <m:t xml:space="preserve">2</m:t>
                          </m:r>
                        </m:sup>
                      </m:sSup>
                    </m:den>
                  </m:f>
                  <m:r>
                    <a:rPr lang="en-US" sz="2200" b="0">
                      <a:solidFill>
                        <a:srgbClr val="116B70"/>
                      </a:solidFill>
                      <a:latin typeface="Cambria Math"/>
                    </a:rPr>
                    <m:t xml:space="preserve">≈−3.1310×</m:t>
                  </m:r>
                  <m:sSup>
                    <m:e>
                      <m:r>
                        <a:rPr lang="en-US" sz="2200" b="0">
                          <a:solidFill>
                            <a:srgbClr val="116B70"/>
                          </a:solidFill>
                          <a:latin typeface="Cambria Math"/>
                        </a:rPr>
                        <m:t xml:space="preserve">10</m:t>
                      </m:r>
                    </m:e>
                    <m:sup>
                      <m:r>
                        <a:rPr lang="en-US" sz="2200" b="0">
                          <a:solidFill>
                            <a:srgbClr val="116B70"/>
                          </a:solidFill>
                          <a:latin typeface="Cambria Math"/>
                        </a:rPr>
                        <m:t xml:space="preserve">−7</m:t>
                      </m:r>
                    </m:sup>
                  </m:sSup>
                </m:oMath>
              </m:oMathPara>
            </a14:m>
            <a:endParaRPr lang="en-US" sz="2200"/>
          </a:p>
        </p:txBody>
      </p:sp>
      <p:sp>
        <p:nvSpPr>
          <p:cNvPr id="20" name="text">
            <a:extLst>
              <a:ext uri="{FF2B5EF4-FFF2-40B4-BE49-F238E27FC236}">
                <a16:creationId xmlns:a16="http://schemas.microsoft.com/office/drawing/2014/main" id="{ACE58568-8A0E-4D42-9C44-ED015B6FC4F0}"/>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1" name="text">
            <a:extLst>
              <a:ext uri="{FF2B5EF4-FFF2-40B4-BE49-F238E27FC236}">
                <a16:creationId xmlns:a16="http://schemas.microsoft.com/office/drawing/2014/main" id="{55493D01-1AAE-4607-A8E4-2C6B2FBCF664}"/>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100</a:t>
            </a:r>
          </a:p>
        </p:txBody>
      </p:sp>
    </p:spTree>
    <p:extLst>
      <p:ext uri="{BB962C8B-B14F-4D97-AF65-F5344CB8AC3E}">
        <p14:creationId xmlns:p14="http://schemas.microsoft.com/office/powerpoint/2010/main" val="16456546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withEffect">
                                  <p:stCondLst>
                                    <p:cond delay="300"/>
                                  </p:stCondLst>
                                  <p:childTnLst>
                                    <p:animMotion origin="layout" path="M 0.00000000 0.00000000 L 0.07812500 -0.02777778 E" pathEditMode="relative">
                                      <p:cBhvr additive="base">
                                        <p:cTn id="6" dur="5500" fill="hold"/>
                                        <p:tgtEl>
                                          <p:spTgt spid="8"/>
                                        </p:tgtEl>
                                        <p:attrNameLst>
                                          <p:attrName>ppt_x</p:attrName>
                                          <p:attrName>ppt_y</p:attrName>
                                        </p:attrNameLst>
                                      </p:cBhvr>
                                    </p:animMotion>
                                  </p:childTnLst>
                                </p:cTn>
                              </p:par>
                              <p:par>
                                <p:cTn id="7" presetID="0" presetClass="path" presetSubtype="0" fill="hold" nodeType="withEffect">
                                  <p:stCondLst>
                                    <p:cond delay="300"/>
                                  </p:stCondLst>
                                  <p:childTnLst>
                                    <p:animMotion origin="layout" path="M 0.00000000 0.00000000 L -0.07421875 -0.00972222 E" pathEditMode="relative">
                                      <p:cBhvr additive="base">
                                        <p:cTn id="8" dur="55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9" name="text">
            <a:extLst>
              <a:ext uri="{FF2B5EF4-FFF2-40B4-BE49-F238E27FC236}">
                <a16:creationId xmlns:a16="http://schemas.microsoft.com/office/drawing/2014/main" id="{5D6BA432-08EA-4E8F-BF51-FFB00EFF963C}"/>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B9F4ACFC-F002-4052-AE47-38F50E68EAF1}"/>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Why large removal can fail attractivity</a:t>
            </a:r>
          </a:p>
        </p:txBody>
      </p:sp>
      <p:sp>
        <p:nvSpPr>
          <p:cNvPr id="3" name="line">
            <a:extLst>
              <a:ext uri="{FF2B5EF4-FFF2-40B4-BE49-F238E27FC236}">
                <a16:creationId xmlns:a16="http://schemas.microsoft.com/office/drawing/2014/main" id="{EA46998C-55E5-4607-938E-DAA1BB6D89D4}"/>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094D849C-246C-4F92-B65A-E1DF3572091F}"/>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E2EE9490-3B71-471B-BFFC-9B3F2DDB8578}"/>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52DDE471-7453-4CB5-8FF7-906B025A7976}"/>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42C73B0E-D808-46B5-A57A-7E64799EBC56}"/>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line">
            <a:extLst>
              <a:ext uri="{FF2B5EF4-FFF2-40B4-BE49-F238E27FC236}">
                <a16:creationId xmlns:a16="http://schemas.microsoft.com/office/drawing/2014/main" id="{18C5B0A5-18D5-4877-920D-B75C08CB18F1}"/>
              </a:ext>
            </a:extLst>
          </p:cNvPr>
          <p:cNvSpPr>
            <a:spLocks noGrp="1"/>
          </p:cNvSpPr>
          <p:nvPr/>
        </p:nvSpPr>
        <p:spPr>
          <a:xfrm>
            <a:off x="1716088" y="2649537"/>
            <a:ext cx="4763" cy="3054350"/>
          </a:xfrm>
          <a:custGeom>
            <a:avLst/>
            <a:gdLst/>
            <a:ahLst/>
            <a:cxnLst/>
            <a:rect l="0" t="0" r="0" b="0"/>
            <a:pathLst>
              <a:path w="4763" h="3054350">
                <a:moveTo>
                  <a:pt x="0" y="3054350"/>
                </a:moveTo>
                <a:lnTo>
                  <a:pt x="0" y="0"/>
                </a:lnTo>
              </a:path>
            </a:pathLst>
          </a:custGeom>
          <a:noFill/>
          <a:ln w="28575">
            <a:solidFill>
              <a:srgbClr val="D74E72"/>
            </a:solidFill>
          </a:ln>
        </p:spPr>
        <p:txBody>
          <a:bodyPr/>
          <a:lstStyle/>
          <a:p>
            <a:endParaRPr lang="en-US"/>
          </a:p>
        </p:txBody>
      </p:sp>
      <p:sp>
        <p:nvSpPr>
          <p:cNvPr id="9" name="line">
            <a:extLst>
              <a:ext uri="{FF2B5EF4-FFF2-40B4-BE49-F238E27FC236}">
                <a16:creationId xmlns:a16="http://schemas.microsoft.com/office/drawing/2014/main" id="{7B3E2CD6-11A6-4D7C-AF16-FA56DD2A0A1B}"/>
              </a:ext>
            </a:extLst>
          </p:cNvPr>
          <p:cNvSpPr>
            <a:spLocks noGrp="1"/>
          </p:cNvSpPr>
          <p:nvPr/>
        </p:nvSpPr>
        <p:spPr>
          <a:xfrm>
            <a:off x="2303463" y="3090069"/>
            <a:ext cx="4763" cy="2613819"/>
          </a:xfrm>
          <a:custGeom>
            <a:avLst/>
            <a:gdLst/>
            <a:ahLst/>
            <a:cxnLst/>
            <a:rect l="0" t="0" r="0" b="0"/>
            <a:pathLst>
              <a:path w="4763" h="2613819">
                <a:moveTo>
                  <a:pt x="0" y="2613819"/>
                </a:moveTo>
                <a:lnTo>
                  <a:pt x="0" y="0"/>
                </a:lnTo>
              </a:path>
            </a:pathLst>
          </a:custGeom>
          <a:noFill/>
          <a:ln w="28575">
            <a:solidFill>
              <a:srgbClr val="D74E72"/>
            </a:solidFill>
          </a:ln>
        </p:spPr>
        <p:txBody>
          <a:bodyPr/>
          <a:lstStyle/>
          <a:p>
            <a:endParaRPr lang="en-US"/>
          </a:p>
        </p:txBody>
      </p:sp>
      <p:sp>
        <p:nvSpPr>
          <p:cNvPr id="10" name="line">
            <a:extLst>
              <a:ext uri="{FF2B5EF4-FFF2-40B4-BE49-F238E27FC236}">
                <a16:creationId xmlns:a16="http://schemas.microsoft.com/office/drawing/2014/main" id="{5582F8E4-722E-4DB7-A1FD-78729CBCFDBC}"/>
              </a:ext>
            </a:extLst>
          </p:cNvPr>
          <p:cNvSpPr>
            <a:spLocks noGrp="1"/>
          </p:cNvSpPr>
          <p:nvPr/>
        </p:nvSpPr>
        <p:spPr>
          <a:xfrm>
            <a:off x="2890838" y="3530600"/>
            <a:ext cx="4763" cy="2173288"/>
          </a:xfrm>
          <a:custGeom>
            <a:avLst/>
            <a:gdLst/>
            <a:ahLst/>
            <a:cxnLst/>
            <a:rect l="0" t="0" r="0" b="0"/>
            <a:pathLst>
              <a:path w="4763" h="2173288">
                <a:moveTo>
                  <a:pt x="0" y="2173288"/>
                </a:moveTo>
                <a:lnTo>
                  <a:pt x="0" y="0"/>
                </a:lnTo>
              </a:path>
            </a:pathLst>
          </a:custGeom>
          <a:noFill/>
          <a:ln w="28575">
            <a:solidFill>
              <a:srgbClr val="D74E72"/>
            </a:solidFill>
          </a:ln>
        </p:spPr>
        <p:txBody>
          <a:bodyPr/>
          <a:lstStyle/>
          <a:p>
            <a:endParaRPr lang="en-US"/>
          </a:p>
        </p:txBody>
      </p:sp>
      <p:sp>
        <p:nvSpPr>
          <p:cNvPr id="11" name="line">
            <a:extLst>
              <a:ext uri="{FF2B5EF4-FFF2-40B4-BE49-F238E27FC236}">
                <a16:creationId xmlns:a16="http://schemas.microsoft.com/office/drawing/2014/main" id="{D36EAC8E-EA0E-4FE7-B23F-015EB80DEDC5}"/>
              </a:ext>
            </a:extLst>
          </p:cNvPr>
          <p:cNvSpPr>
            <a:spLocks noGrp="1"/>
          </p:cNvSpPr>
          <p:nvPr/>
        </p:nvSpPr>
        <p:spPr>
          <a:xfrm>
            <a:off x="3478212" y="3971131"/>
            <a:ext cx="4763" cy="1732756"/>
          </a:xfrm>
          <a:custGeom>
            <a:avLst/>
            <a:gdLst/>
            <a:ahLst/>
            <a:cxnLst/>
            <a:rect l="0" t="0" r="0" b="0"/>
            <a:pathLst>
              <a:path w="4763" h="1732756">
                <a:moveTo>
                  <a:pt x="0" y="1732756"/>
                </a:moveTo>
                <a:lnTo>
                  <a:pt x="0" y="0"/>
                </a:lnTo>
              </a:path>
            </a:pathLst>
          </a:custGeom>
          <a:noFill/>
          <a:ln w="28575">
            <a:solidFill>
              <a:srgbClr val="D74E72"/>
            </a:solidFill>
          </a:ln>
        </p:spPr>
        <p:txBody>
          <a:bodyPr/>
          <a:lstStyle/>
          <a:p>
            <a:endParaRPr lang="en-US"/>
          </a:p>
        </p:txBody>
      </p:sp>
      <p:sp>
        <p:nvSpPr>
          <p:cNvPr id="12" name="line">
            <a:extLst>
              <a:ext uri="{FF2B5EF4-FFF2-40B4-BE49-F238E27FC236}">
                <a16:creationId xmlns:a16="http://schemas.microsoft.com/office/drawing/2014/main" id="{78152558-6437-4367-B3D8-3C83C465D1E2}"/>
              </a:ext>
            </a:extLst>
          </p:cNvPr>
          <p:cNvSpPr>
            <a:spLocks noGrp="1"/>
          </p:cNvSpPr>
          <p:nvPr/>
        </p:nvSpPr>
        <p:spPr>
          <a:xfrm>
            <a:off x="4065588" y="4411663"/>
            <a:ext cx="4763" cy="1292225"/>
          </a:xfrm>
          <a:custGeom>
            <a:avLst/>
            <a:gdLst/>
            <a:ahLst/>
            <a:cxnLst/>
            <a:rect l="0" t="0" r="0" b="0"/>
            <a:pathLst>
              <a:path w="4763" h="1292225">
                <a:moveTo>
                  <a:pt x="0" y="1292225"/>
                </a:moveTo>
                <a:lnTo>
                  <a:pt x="0" y="0"/>
                </a:lnTo>
              </a:path>
            </a:pathLst>
          </a:custGeom>
          <a:noFill/>
          <a:ln w="28575">
            <a:solidFill>
              <a:srgbClr val="D74E72"/>
            </a:solidFill>
          </a:ln>
        </p:spPr>
        <p:txBody>
          <a:bodyPr/>
          <a:lstStyle/>
          <a:p>
            <a:endParaRPr lang="en-US"/>
          </a:p>
        </p:txBody>
      </p:sp>
      <p:sp>
        <p:nvSpPr>
          <p:cNvPr id="13" name="line">
            <a:extLst>
              <a:ext uri="{FF2B5EF4-FFF2-40B4-BE49-F238E27FC236}">
                <a16:creationId xmlns:a16="http://schemas.microsoft.com/office/drawing/2014/main" id="{C74FB133-AD4F-4E74-A8B1-051AFD21A766}"/>
              </a:ext>
            </a:extLst>
          </p:cNvPr>
          <p:cNvSpPr>
            <a:spLocks noGrp="1"/>
          </p:cNvSpPr>
          <p:nvPr/>
        </p:nvSpPr>
        <p:spPr>
          <a:xfrm>
            <a:off x="4652963" y="4852194"/>
            <a:ext cx="4763" cy="851694"/>
          </a:xfrm>
          <a:custGeom>
            <a:avLst/>
            <a:gdLst/>
            <a:ahLst/>
            <a:cxnLst/>
            <a:rect l="0" t="0" r="0" b="0"/>
            <a:pathLst>
              <a:path w="4763" h="851694">
                <a:moveTo>
                  <a:pt x="0" y="851694"/>
                </a:moveTo>
                <a:lnTo>
                  <a:pt x="0" y="0"/>
                </a:lnTo>
              </a:path>
            </a:pathLst>
          </a:custGeom>
          <a:noFill/>
          <a:ln w="28575">
            <a:solidFill>
              <a:srgbClr val="D74E72"/>
            </a:solidFill>
          </a:ln>
        </p:spPr>
        <p:txBody>
          <a:bodyPr/>
          <a:lstStyle/>
          <a:p>
            <a:endParaRPr lang="en-US"/>
          </a:p>
        </p:txBody>
      </p:sp>
      <p:sp>
        <p:nvSpPr>
          <p:cNvPr id="14" name="text">
            <a:extLst>
              <a:ext uri="{FF2B5EF4-FFF2-40B4-BE49-F238E27FC236}">
                <a16:creationId xmlns:a16="http://schemas.microsoft.com/office/drawing/2014/main" id="{A06D62F3-E63C-4982-9016-CB7BDECAC5B0}"/>
              </a:ext>
            </a:extLst>
          </p:cNvPr>
          <p:cNvSpPr>
            <a:spLocks noGrp="1"/>
          </p:cNvSpPr>
          <p:nvPr/>
        </p:nvSpPr>
        <p:spPr>
          <a:xfrm>
            <a:off x="904875" y="6076950"/>
            <a:ext cx="6096000" cy="285750"/>
          </a:xfrm>
          <a:prstGeom prst="rect">
            <a:avLst/>
          </a:prstGeom>
          <a:noFill/>
          <a:ln w="0">
            <a:noFill/>
          </a:ln>
        </p:spPr>
        <p:txBody>
          <a:bodyPr anchor="ctr">
            <a:noAutofit/>
          </a:bodyPr>
          <a:lstStyle/>
          <a:p>
            <a:pPr>
              <a:defRPr sz="1650" b="0">
                <a:solidFill>
                  <a:srgbClr val="52677B"/>
                </a:solidFill>
                <a:latin typeface="Arial"/>
                <a:ea typeface="Arial"/>
                <a:cs typeface="Arial"/>
              </a:defRPr>
            </a:pPr>
            <a:r>
              <a:rPr sz="1650" b="0">
                <a:solidFill>
                  <a:srgbClr val="52677B"/>
                </a:solidFill>
                <a:latin typeface="Arial"/>
                <a:ea typeface="Arial"/>
                <a:cs typeface="Arial"/>
              </a:rPr>
              <a:t>Thin domain: solve vertical profiles first</a:t>
            </a:r>
          </a:p>
        </p:txBody>
      </p:sp>
      <p:sp>
        <p:nvSpPr>
          <p:cNvPr id="15" name="visible explanation">
            <a:extLst>
              <a:ext uri="{FF2B5EF4-FFF2-40B4-BE49-F238E27FC236}">
                <a16:creationId xmlns:a16="http://schemas.microsoft.com/office/drawing/2014/main" id="{993B1899-445A-4481-8DF8-3A6F1329EAE1}"/>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A parameter limit at a fixed triangle need not control all thin triangles.</a:t>
            </a:r>
          </a:p>
        </p:txBody>
      </p:sp>
      <p:sp>
        <p:nvSpPr>
          <p:cNvPr id="16" name="governing equation">
            <a:extLst>
              <a:ext uri="{FF2B5EF4-FFF2-40B4-BE49-F238E27FC236}">
                <a16:creationId xmlns:a16="http://schemas.microsoft.com/office/drawing/2014/main" id="{E5B617CA-2BC6-4570-86CA-38D2FDE0F7FD}"/>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ε=</m:t>
                  </m:r>
                  <m:sSup>
                    <m:e>
                      <m:r>
                        <a:rPr lang="en-US" sz="2200" b="0">
                          <a:solidFill>
                            <a:srgbClr val="116B70"/>
                          </a:solidFill>
                          <a:latin typeface="Cambria Math"/>
                        </a:rPr>
                        <m:t xml:space="preserve">μ</m:t>
                      </m:r>
                    </m:e>
                    <m:sup>
                      <m:r>
                        <a:rPr lang="en-US" sz="2200" b="0">
                          <a:solidFill>
                            <a:srgbClr val="116B70"/>
                          </a:solidFill>
                          <a:latin typeface="Cambria Math"/>
                        </a:rPr>
                        <m:t xml:space="preserve">−1</m:t>
                      </m:r>
                      <m:r>
                        <m:rPr>
                          <m:sty m:val="p"/>
                        </m:rPr>
                        <a:rPr lang="en-US" sz="2200" b="0">
                          <a:solidFill>
                            <a:srgbClr val="116B70"/>
                          </a:solidFill>
                          <a:latin typeface="Cambria Math"/>
                        </a:rPr>
                        <m:t xml:space="preserve">/</m:t>
                      </m:r>
                      <m:r>
                        <a:rPr lang="en-US" sz="2200" b="0">
                          <a:solidFill>
                            <a:srgbClr val="116B70"/>
                          </a:solidFill>
                          <a:latin typeface="Cambria Math"/>
                        </a:rPr>
                        <m:t xml:space="preserve">2</m:t>
                      </m:r>
                    </m:sup>
                  </m:sSup>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sSub>
                    <m:e>
                      <m:r>
                        <a:rPr lang="en-US" sz="2200" b="0">
                          <a:solidFill>
                            <a:srgbClr val="116B70"/>
                          </a:solidFill>
                          <a:latin typeface="Cambria Math"/>
                        </a:rPr>
                        <m:t xml:space="preserve">C</m:t>
                      </m:r>
                    </m:e>
                    <m:sub>
                      <m:r>
                        <a:rPr lang="en-US" sz="2200" b="0">
                          <a:solidFill>
                            <a:srgbClr val="116B70"/>
                          </a:solidFill>
                          <a:latin typeface="Cambria Math"/>
                        </a:rPr>
                        <m:t xml:space="preserve">x</m:t>
                      </m:r>
                    </m:sub>
                  </m:sSub>
                  <m:r>
                    <a:rPr lang="en-US" sz="2200" b="0">
                      <a:solidFill>
                        <a:srgbClr val="116B70"/>
                      </a:solidFill>
                      <a:latin typeface="Cambria Math"/>
                    </a:rPr>
                    <m:t xml:space="preserve">→1−x+(2x−1)</m:t>
                  </m:r>
                  <m:sSub>
                    <m:e>
                      <m:r>
                        <a:rPr lang="en-US" sz="2200" b="0">
                          <a:solidFill>
                            <a:srgbClr val="116B70"/>
                          </a:solidFill>
                          <a:latin typeface="Cambria Math"/>
                        </a:rPr>
                        <m:t xml:space="preserve">R</m:t>
                      </m:r>
                    </m:e>
                    <m:sub>
                      <m:r>
                        <a:rPr lang="en-US" sz="2200" b="0">
                          <a:solidFill>
                            <a:srgbClr val="116B70"/>
                          </a:solidFill>
                          <a:latin typeface="Cambria Math"/>
                        </a:rPr>
                        <m:t xml:space="preserve">k</m:t>
                      </m:r>
                    </m:sub>
                  </m:sSub>
                  <m:r>
                    <a:rPr lang="en-US" sz="2200" b="0">
                      <a:solidFill>
                        <a:srgbClr val="116B70"/>
                      </a:solidFill>
                      <a:latin typeface="Cambria Math"/>
                    </a:rPr>
                    <m:t xml:space="preserve">(τ)</m:t>
                  </m:r>
                </m:oMath>
              </m:oMathPara>
            </a14:m>
            <a:endParaRPr lang="en-US" sz="2200"/>
          </a:p>
        </p:txBody>
      </p:sp>
      <p:sp>
        <p:nvSpPr>
          <p:cNvPr id="17" name="text">
            <a:extLst>
              <a:ext uri="{FF2B5EF4-FFF2-40B4-BE49-F238E27FC236}">
                <a16:creationId xmlns:a16="http://schemas.microsoft.com/office/drawing/2014/main" id="{5F4BA714-F86E-4D6C-8704-00D5C5215814}"/>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18" name="text">
            <a:extLst>
              <a:ext uri="{FF2B5EF4-FFF2-40B4-BE49-F238E27FC236}">
                <a16:creationId xmlns:a16="http://schemas.microsoft.com/office/drawing/2014/main" id="{0CE58006-C301-4E74-B697-4A94FE2A9054}"/>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101</a:t>
            </a:r>
          </a:p>
        </p:txBody>
      </p:sp>
    </p:spTree>
    <p:extLst>
      <p:ext uri="{BB962C8B-B14F-4D97-AF65-F5344CB8AC3E}">
        <p14:creationId xmlns:p14="http://schemas.microsoft.com/office/powerpoint/2010/main" val="1398162922"/>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1" name="text">
            <a:extLst>
              <a:ext uri="{FF2B5EF4-FFF2-40B4-BE49-F238E27FC236}">
                <a16:creationId xmlns:a16="http://schemas.microsoft.com/office/drawing/2014/main" id="{793F12BA-D77E-4562-9020-D8160252D868}"/>
              </a:ext>
            </a:extLst>
          </p:cNvPr>
          <p:cNvSpPr>
            <a:spLocks noGrp="1"/>
          </p:cNvSpPr>
          <p:nvPr/>
        </p:nvSpPr>
        <p:spPr>
          <a:xfrm>
            <a:off x="571500" y="190500"/>
            <a:ext cx="11049000" cy="285750"/>
          </a:xfrm>
          <a:prstGeom prst="rect">
            <a:avLst/>
          </a:prstGeom>
          <a:noFill/>
          <a:ln w="0">
            <a:noFill/>
          </a:ln>
        </p:spPr>
        <p:txBody>
          <a:bodyPr anchor="ctr">
            <a:noAutofit/>
          </a:bodyPr>
          <a:lstStyle/>
          <a:p>
            <a:pPr>
              <a:defRPr sz="1275" b="1">
                <a:solidFill>
                  <a:srgbClr val="116B70"/>
                </a:solidFill>
                <a:latin typeface="Arial"/>
                <a:ea typeface="Arial"/>
                <a:cs typeface="Arial"/>
              </a:defRPr>
            </a:pPr>
            <a:r>
              <a:rPr sz="1275" b="1">
                <a:solidFill>
                  <a:srgbClr val="116B70"/>
                </a:solidFill>
                <a:latin typeface="Arial"/>
                <a:ea typeface="Arial"/>
                <a:cs typeface="Arial"/>
              </a:rPr>
              <a:t>OPTIONAL APPENDIX</a:t>
            </a:r>
          </a:p>
        </p:txBody>
      </p:sp>
      <p:sp>
        <p:nvSpPr>
          <p:cNvPr id="2" name="slide title">
            <a:extLst>
              <a:ext uri="{FF2B5EF4-FFF2-40B4-BE49-F238E27FC236}">
                <a16:creationId xmlns:a16="http://schemas.microsoft.com/office/drawing/2014/main" id="{98A7426F-5160-4339-9690-8A0052686434}"/>
              </a:ext>
            </a:extLst>
          </p:cNvPr>
          <p:cNvSpPr>
            <a:spLocks noGrp="1"/>
          </p:cNvSpPr>
          <p:nvPr/>
        </p:nvSpPr>
        <p:spPr>
          <a:xfrm>
            <a:off x="571500" y="619125"/>
            <a:ext cx="11049000" cy="914400"/>
          </a:xfrm>
          <a:prstGeom prst="rect">
            <a:avLst/>
          </a:prstGeom>
          <a:noFill/>
          <a:ln w="0">
            <a:noFill/>
          </a:ln>
        </p:spPr>
        <p:txBody>
          <a:bodyPr anchor="ctr">
            <a:noAutofit/>
          </a:bodyPr>
          <a:lstStyle/>
          <a:p>
            <a:pPr>
              <a:defRPr sz="3300" b="1">
                <a:solidFill>
                  <a:srgbClr val="13283C"/>
                </a:solidFill>
                <a:latin typeface="Arial"/>
                <a:ea typeface="Arial"/>
                <a:cs typeface="Arial"/>
              </a:defRPr>
            </a:pPr>
            <a:r>
              <a:rPr sz="3300" b="1">
                <a:solidFill>
                  <a:srgbClr val="13283C"/>
                </a:solidFill>
                <a:latin typeface="Arial"/>
                <a:ea typeface="Arial"/>
                <a:cs typeface="Arial"/>
              </a:rPr>
              <a:t>Continue the investigation</a:t>
            </a:r>
          </a:p>
        </p:txBody>
      </p:sp>
      <p:sp>
        <p:nvSpPr>
          <p:cNvPr id="3" name="line">
            <a:extLst>
              <a:ext uri="{FF2B5EF4-FFF2-40B4-BE49-F238E27FC236}">
                <a16:creationId xmlns:a16="http://schemas.microsoft.com/office/drawing/2014/main" id="{A194B3B3-E367-4D33-BC56-AB23E85F3180}"/>
              </a:ext>
            </a:extLst>
          </p:cNvPr>
          <p:cNvSpPr>
            <a:spLocks noGrp="1"/>
          </p:cNvSpPr>
          <p:nvPr/>
        </p:nvSpPr>
        <p:spPr>
          <a:xfrm>
            <a:off x="571500" y="1685925"/>
            <a:ext cx="11049000" cy="4763"/>
          </a:xfrm>
          <a:custGeom>
            <a:avLst/>
            <a:gdLst/>
            <a:ahLst/>
            <a:cxnLst/>
            <a:rect l="0" t="0" r="0" b="0"/>
            <a:pathLst>
              <a:path w="11049000" h="4763">
                <a:moveTo>
                  <a:pt x="0" y="0"/>
                </a:moveTo>
                <a:lnTo>
                  <a:pt x="11049000" y="0"/>
                </a:lnTo>
              </a:path>
            </a:pathLst>
          </a:custGeom>
          <a:noFill/>
          <a:ln w="9525">
            <a:solidFill>
              <a:srgbClr val="C8D8E1"/>
            </a:solidFill>
          </a:ln>
        </p:spPr>
        <p:txBody>
          <a:bodyPr/>
          <a:lstStyle/>
          <a:p>
            <a:endParaRPr lang="en-US"/>
          </a:p>
        </p:txBody>
      </p:sp>
      <p:sp>
        <p:nvSpPr>
          <p:cNvPr id="4" name="triangle">
            <a:extLst>
              <a:ext uri="{FF2B5EF4-FFF2-40B4-BE49-F238E27FC236}">
                <a16:creationId xmlns:a16="http://schemas.microsoft.com/office/drawing/2014/main" id="{1038F55C-004F-432D-9E1B-C57C48CA64A2}"/>
              </a:ext>
            </a:extLst>
          </p:cNvPr>
          <p:cNvSpPr>
            <a:spLocks noGrp="1"/>
          </p:cNvSpPr>
          <p:nvPr/>
        </p:nvSpPr>
        <p:spPr>
          <a:xfrm>
            <a:off x="1246188" y="2238375"/>
            <a:ext cx="4699000" cy="3524250"/>
          </a:xfrm>
          <a:custGeom>
            <a:avLst/>
            <a:gdLst/>
            <a:ahLst/>
            <a:cxnLst/>
            <a:rect l="0" t="0" r="0" b="0"/>
            <a:pathLst>
              <a:path w="4699000" h="3524250">
                <a:moveTo>
                  <a:pt x="0" y="3524250"/>
                </a:moveTo>
                <a:lnTo>
                  <a:pt x="4699000" y="3524250"/>
                </a:lnTo>
                <a:lnTo>
                  <a:pt x="0" y="0"/>
                </a:lnTo>
                <a:close/>
              </a:path>
            </a:pathLst>
          </a:custGeom>
          <a:solidFill>
            <a:srgbClr val="E8F2F1"/>
          </a:solidFill>
          <a:ln w="28575">
            <a:solidFill>
              <a:srgbClr val="116B70"/>
            </a:solidFill>
          </a:ln>
        </p:spPr>
        <p:txBody>
          <a:bodyPr/>
          <a:lstStyle/>
          <a:p>
            <a:endParaRPr lang="en-US"/>
          </a:p>
        </p:txBody>
      </p:sp>
      <p:sp>
        <p:nvSpPr>
          <p:cNvPr id="5" name="text">
            <a:extLst>
              <a:ext uri="{FF2B5EF4-FFF2-40B4-BE49-F238E27FC236}">
                <a16:creationId xmlns:a16="http://schemas.microsoft.com/office/drawing/2014/main" id="{E83F320D-5B2D-427F-8A59-03A9BFBB19DE}"/>
              </a:ext>
            </a:extLst>
          </p:cNvPr>
          <p:cNvSpPr>
            <a:spLocks noGrp="1"/>
          </p:cNvSpPr>
          <p:nvPr/>
        </p:nvSpPr>
        <p:spPr>
          <a:xfrm>
            <a:off x="11033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A</a:t>
            </a:r>
          </a:p>
        </p:txBody>
      </p:sp>
      <p:sp>
        <p:nvSpPr>
          <p:cNvPr id="6" name="text">
            <a:extLst>
              <a:ext uri="{FF2B5EF4-FFF2-40B4-BE49-F238E27FC236}">
                <a16:creationId xmlns:a16="http://schemas.microsoft.com/office/drawing/2014/main" id="{49C9D8FF-E980-4F1F-908E-C32779BDF3F2}"/>
              </a:ext>
            </a:extLst>
          </p:cNvPr>
          <p:cNvSpPr>
            <a:spLocks noGrp="1"/>
          </p:cNvSpPr>
          <p:nvPr/>
        </p:nvSpPr>
        <p:spPr>
          <a:xfrm>
            <a:off x="5992813" y="57626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B</a:t>
            </a:r>
          </a:p>
        </p:txBody>
      </p:sp>
      <p:sp>
        <p:nvSpPr>
          <p:cNvPr id="7" name="text">
            <a:extLst>
              <a:ext uri="{FF2B5EF4-FFF2-40B4-BE49-F238E27FC236}">
                <a16:creationId xmlns:a16="http://schemas.microsoft.com/office/drawing/2014/main" id="{B658EDED-F495-4B4B-8450-E4A3879A3866}"/>
              </a:ext>
            </a:extLst>
          </p:cNvPr>
          <p:cNvSpPr>
            <a:spLocks noGrp="1"/>
          </p:cNvSpPr>
          <p:nvPr/>
        </p:nvSpPr>
        <p:spPr>
          <a:xfrm>
            <a:off x="1103313" y="1838325"/>
            <a:ext cx="476250" cy="323850"/>
          </a:xfrm>
          <a:prstGeom prst="rect">
            <a:avLst/>
          </a:prstGeom>
          <a:noFill/>
          <a:ln w="0">
            <a:noFill/>
          </a:ln>
        </p:spPr>
        <p:txBody>
          <a:bodyPr anchor="ctr">
            <a:noAutofit/>
          </a:bodyPr>
          <a:lstStyle/>
          <a:p>
            <a:pPr>
              <a:defRPr sz="1800" b="0">
                <a:solidFill>
                  <a:srgbClr val="13283C"/>
                </a:solidFill>
                <a:latin typeface="Arial"/>
                <a:ea typeface="Arial"/>
                <a:cs typeface="Arial"/>
              </a:defRPr>
            </a:pPr>
            <a:r>
              <a:rPr sz="1800" b="0">
                <a:solidFill>
                  <a:srgbClr val="13283C"/>
                </a:solidFill>
                <a:latin typeface="Arial"/>
                <a:ea typeface="Arial"/>
                <a:cs typeface="Arial"/>
              </a:rPr>
              <a:t>C</a:t>
            </a:r>
          </a:p>
        </p:txBody>
      </p:sp>
      <p:sp>
        <p:nvSpPr>
          <p:cNvPr id="8" name="X1">
            <a:extLst>
              <a:ext uri="{FF2B5EF4-FFF2-40B4-BE49-F238E27FC236}">
                <a16:creationId xmlns:a16="http://schemas.microsoft.com/office/drawing/2014/main" id="{6EF0D08E-9020-4060-A854-5215842141F7}"/>
              </a:ext>
            </a:extLst>
          </p:cNvPr>
          <p:cNvSpPr>
            <a:spLocks noGrp="1"/>
          </p:cNvSpPr>
          <p:nvPr/>
        </p:nvSpPr>
        <p:spPr>
          <a:xfrm>
            <a:off x="2344738" y="4511675"/>
            <a:ext cx="152400" cy="152400"/>
          </a:xfrm>
          <a:prstGeom prst="ellipse">
            <a:avLst/>
          </a:prstGeom>
          <a:solidFill>
            <a:srgbClr val="D74E72"/>
          </a:solidFill>
          <a:ln w="19050">
            <a:solidFill>
              <a:srgbClr val="F8FAFC"/>
            </a:solidFill>
          </a:ln>
        </p:spPr>
        <p:txBody>
          <a:bodyPr/>
          <a:lstStyle/>
          <a:p>
            <a:endParaRPr lang="en-US"/>
          </a:p>
        </p:txBody>
      </p:sp>
      <p:sp>
        <p:nvSpPr>
          <p:cNvPr id="9" name="point">
            <a:extLst>
              <a:ext uri="{FF2B5EF4-FFF2-40B4-BE49-F238E27FC236}">
                <a16:creationId xmlns:a16="http://schemas.microsoft.com/office/drawing/2014/main" id="{8D09727A-C497-49CE-949B-59131EE5185D}"/>
              </a:ext>
            </a:extLst>
          </p:cNvPr>
          <p:cNvSpPr>
            <a:spLocks noGrp="1"/>
          </p:cNvSpPr>
          <p:nvPr/>
        </p:nvSpPr>
        <p:spPr>
          <a:xfrm>
            <a:off x="914400" y="6172200"/>
            <a:ext cx="114300" cy="114300"/>
          </a:xfrm>
          <a:prstGeom prst="ellipse">
            <a:avLst/>
          </a:prstGeom>
          <a:solidFill>
            <a:srgbClr val="D74E72"/>
          </a:solidFill>
          <a:ln w="19050">
            <a:solidFill>
              <a:srgbClr val="F8FAFC"/>
            </a:solidFill>
          </a:ln>
        </p:spPr>
        <p:txBody>
          <a:bodyPr/>
          <a:lstStyle/>
          <a:p>
            <a:endParaRPr lang="en-US"/>
          </a:p>
        </p:txBody>
      </p:sp>
      <p:sp>
        <p:nvSpPr>
          <p:cNvPr id="10" name="text">
            <a:extLst>
              <a:ext uri="{FF2B5EF4-FFF2-40B4-BE49-F238E27FC236}">
                <a16:creationId xmlns:a16="http://schemas.microsoft.com/office/drawing/2014/main" id="{1D1740C1-40B0-41CB-A488-36C19F1B6702}"/>
              </a:ext>
            </a:extLst>
          </p:cNvPr>
          <p:cNvSpPr>
            <a:spLocks noGrp="1"/>
          </p:cNvSpPr>
          <p:nvPr/>
        </p:nvSpPr>
        <p:spPr>
          <a:xfrm>
            <a:off x="1095375" y="6067425"/>
            <a:ext cx="1714500" cy="285750"/>
          </a:xfrm>
          <a:prstGeom prst="rect">
            <a:avLst/>
          </a:prstGeom>
          <a:noFill/>
          <a:ln w="0">
            <a:noFill/>
          </a:ln>
        </p:spPr>
        <p:txBody>
          <a:bodyPr anchor="ctr">
            <a:noAutofit/>
          </a:bodyPr>
          <a:lstStyle/>
          <a:p>
            <a:pPr>
              <a:defRPr sz="1575" b="0">
                <a:solidFill>
                  <a:srgbClr val="D74E72"/>
                </a:solidFill>
                <a:latin typeface="Arial"/>
                <a:ea typeface="Arial"/>
                <a:cs typeface="Arial"/>
              </a:defRPr>
            </a:pPr>
            <a:r>
              <a:rPr sz="1575" b="0">
                <a:solidFill>
                  <a:srgbClr val="D74E72"/>
                </a:solidFill>
                <a:latin typeface="Arial"/>
                <a:ea typeface="Arial"/>
                <a:cs typeface="Arial"/>
              </a:rPr>
              <a:t>I · </a:t>
            </a:r>
            <a:r>
              <a:rPr sz="1575" b="0">
                <a:solidFill>
                  <a:srgbClr val="D74E72"/>
                </a:solidFill>
                <a:latin typeface="Arial"/>
                <a:ea typeface="Arial"/>
                <a:cs typeface="Arial"/>
              </a:rPr>
              <a:t>X</a:t>
            </a:r>
            <a:r>
              <a:rPr sz="1166" b="0" baseline="-20000">
                <a:solidFill>
                  <a:srgbClr val="D74E72"/>
                </a:solidFill>
                <a:latin typeface="Arial"/>
                <a:ea typeface="Arial"/>
                <a:cs typeface="Arial"/>
              </a:rPr>
              <a:t>1</a:t>
            </a:r>
          </a:p>
        </p:txBody>
      </p:sp>
      <p:sp>
        <p:nvSpPr>
          <p:cNvPr id="11" name="X2">
            <a:extLst>
              <a:ext uri="{FF2B5EF4-FFF2-40B4-BE49-F238E27FC236}">
                <a16:creationId xmlns:a16="http://schemas.microsoft.com/office/drawing/2014/main" id="{B693DF5D-456E-423C-A92D-6E0BDC2266D1}"/>
              </a:ext>
            </a:extLst>
          </p:cNvPr>
          <p:cNvSpPr>
            <a:spLocks noGrp="1"/>
          </p:cNvSpPr>
          <p:nvPr/>
        </p:nvSpPr>
        <p:spPr>
          <a:xfrm>
            <a:off x="2736321" y="4511675"/>
            <a:ext cx="152400" cy="152400"/>
          </a:xfrm>
          <a:prstGeom prst="ellipse">
            <a:avLst/>
          </a:prstGeom>
          <a:solidFill>
            <a:srgbClr val="116B70"/>
          </a:solidFill>
          <a:ln w="19050">
            <a:solidFill>
              <a:srgbClr val="F8FAFC"/>
            </a:solidFill>
          </a:ln>
        </p:spPr>
        <p:txBody>
          <a:bodyPr/>
          <a:lstStyle/>
          <a:p>
            <a:endParaRPr lang="en-US"/>
          </a:p>
        </p:txBody>
      </p:sp>
      <p:sp>
        <p:nvSpPr>
          <p:cNvPr id="12" name="point">
            <a:extLst>
              <a:ext uri="{FF2B5EF4-FFF2-40B4-BE49-F238E27FC236}">
                <a16:creationId xmlns:a16="http://schemas.microsoft.com/office/drawing/2014/main" id="{43272AEA-7845-47BA-B7F6-9E397111E8C2}"/>
              </a:ext>
            </a:extLst>
          </p:cNvPr>
          <p:cNvSpPr>
            <a:spLocks noGrp="1"/>
          </p:cNvSpPr>
          <p:nvPr/>
        </p:nvSpPr>
        <p:spPr>
          <a:xfrm>
            <a:off x="2762250" y="6172200"/>
            <a:ext cx="114300" cy="114300"/>
          </a:xfrm>
          <a:prstGeom prst="ellipse">
            <a:avLst/>
          </a:prstGeom>
          <a:solidFill>
            <a:srgbClr val="116B70"/>
          </a:solidFill>
          <a:ln w="19050">
            <a:solidFill>
              <a:srgbClr val="F8FAFC"/>
            </a:solidFill>
          </a:ln>
        </p:spPr>
        <p:txBody>
          <a:bodyPr/>
          <a:lstStyle/>
          <a:p>
            <a:endParaRPr lang="en-US"/>
          </a:p>
        </p:txBody>
      </p:sp>
      <p:sp>
        <p:nvSpPr>
          <p:cNvPr id="13" name="text">
            <a:extLst>
              <a:ext uri="{FF2B5EF4-FFF2-40B4-BE49-F238E27FC236}">
                <a16:creationId xmlns:a16="http://schemas.microsoft.com/office/drawing/2014/main" id="{61E1DD2F-BAD2-4D89-9506-B21DB1FD9415}"/>
              </a:ext>
            </a:extLst>
          </p:cNvPr>
          <p:cNvSpPr>
            <a:spLocks noGrp="1"/>
          </p:cNvSpPr>
          <p:nvPr/>
        </p:nvSpPr>
        <p:spPr>
          <a:xfrm>
            <a:off x="2943225" y="6067425"/>
            <a:ext cx="1714500" cy="285750"/>
          </a:xfrm>
          <a:prstGeom prst="rect">
            <a:avLst/>
          </a:prstGeom>
          <a:noFill/>
          <a:ln w="0">
            <a:noFill/>
          </a:ln>
        </p:spPr>
        <p:txBody>
          <a:bodyPr anchor="ctr">
            <a:noAutofit/>
          </a:bodyPr>
          <a:lstStyle/>
          <a:p>
            <a:pPr>
              <a:defRPr sz="1575" b="0">
                <a:solidFill>
                  <a:srgbClr val="116B70"/>
                </a:solidFill>
                <a:latin typeface="Arial"/>
                <a:ea typeface="Arial"/>
                <a:cs typeface="Arial"/>
              </a:defRPr>
            </a:pPr>
            <a:r>
              <a:rPr sz="1575" b="0">
                <a:solidFill>
                  <a:srgbClr val="116B70"/>
                </a:solidFill>
                <a:latin typeface="Arial"/>
                <a:ea typeface="Arial"/>
                <a:cs typeface="Arial"/>
              </a:rPr>
              <a:t>G · </a:t>
            </a:r>
            <a:r>
              <a:rPr sz="1575" b="0">
                <a:solidFill>
                  <a:srgbClr val="116B70"/>
                </a:solidFill>
                <a:latin typeface="Arial"/>
                <a:ea typeface="Arial"/>
                <a:cs typeface="Arial"/>
              </a:rPr>
              <a:t>X</a:t>
            </a:r>
            <a:r>
              <a:rPr sz="1166" b="0" baseline="-20000">
                <a:solidFill>
                  <a:srgbClr val="116B70"/>
                </a:solidFill>
                <a:latin typeface="Arial"/>
                <a:ea typeface="Arial"/>
                <a:cs typeface="Arial"/>
              </a:rPr>
              <a:t>2</a:t>
            </a:r>
          </a:p>
        </p:txBody>
      </p:sp>
      <p:sp>
        <p:nvSpPr>
          <p:cNvPr id="14" name="X10">
            <a:extLst>
              <a:ext uri="{FF2B5EF4-FFF2-40B4-BE49-F238E27FC236}">
                <a16:creationId xmlns:a16="http://schemas.microsoft.com/office/drawing/2014/main" id="{662CA462-EB40-4EEC-A6E8-9858D26CC194}"/>
              </a:ext>
            </a:extLst>
          </p:cNvPr>
          <p:cNvSpPr>
            <a:spLocks noGrp="1"/>
          </p:cNvSpPr>
          <p:nvPr/>
        </p:nvSpPr>
        <p:spPr>
          <a:xfrm>
            <a:off x="2932113" y="4511675"/>
            <a:ext cx="152400" cy="152400"/>
          </a:xfrm>
          <a:prstGeom prst="ellipse">
            <a:avLst/>
          </a:prstGeom>
          <a:solidFill>
            <a:srgbClr val="13283C"/>
          </a:solidFill>
          <a:ln w="19050">
            <a:solidFill>
              <a:srgbClr val="F8FAFC"/>
            </a:solidFill>
          </a:ln>
        </p:spPr>
        <p:txBody>
          <a:bodyPr/>
          <a:lstStyle/>
          <a:p>
            <a:endParaRPr lang="en-US"/>
          </a:p>
        </p:txBody>
      </p:sp>
      <p:sp>
        <p:nvSpPr>
          <p:cNvPr id="15" name="point">
            <a:extLst>
              <a:ext uri="{FF2B5EF4-FFF2-40B4-BE49-F238E27FC236}">
                <a16:creationId xmlns:a16="http://schemas.microsoft.com/office/drawing/2014/main" id="{46FC60CB-2F4F-4E69-ADAF-F0B455E2D859}"/>
              </a:ext>
            </a:extLst>
          </p:cNvPr>
          <p:cNvSpPr>
            <a:spLocks noGrp="1"/>
          </p:cNvSpPr>
          <p:nvPr/>
        </p:nvSpPr>
        <p:spPr>
          <a:xfrm>
            <a:off x="4610100" y="6172200"/>
            <a:ext cx="114300" cy="114300"/>
          </a:xfrm>
          <a:prstGeom prst="ellipse">
            <a:avLst/>
          </a:prstGeom>
          <a:solidFill>
            <a:srgbClr val="13283C"/>
          </a:solidFill>
          <a:ln w="19050">
            <a:solidFill>
              <a:srgbClr val="F8FAFC"/>
            </a:solidFill>
          </a:ln>
        </p:spPr>
        <p:txBody>
          <a:bodyPr/>
          <a:lstStyle/>
          <a:p>
            <a:endParaRPr lang="en-US"/>
          </a:p>
        </p:txBody>
      </p:sp>
      <p:sp>
        <p:nvSpPr>
          <p:cNvPr id="16" name="text">
            <a:extLst>
              <a:ext uri="{FF2B5EF4-FFF2-40B4-BE49-F238E27FC236}">
                <a16:creationId xmlns:a16="http://schemas.microsoft.com/office/drawing/2014/main" id="{F9DCA27E-7313-4816-86C0-B57466DE3377}"/>
              </a:ext>
            </a:extLst>
          </p:cNvPr>
          <p:cNvSpPr>
            <a:spLocks noGrp="1"/>
          </p:cNvSpPr>
          <p:nvPr/>
        </p:nvSpPr>
        <p:spPr>
          <a:xfrm>
            <a:off x="4791075" y="6067425"/>
            <a:ext cx="1714500" cy="285750"/>
          </a:xfrm>
          <a:prstGeom prst="rect">
            <a:avLst/>
          </a:prstGeom>
          <a:noFill/>
          <a:ln w="0">
            <a:noFill/>
          </a:ln>
        </p:spPr>
        <p:txBody>
          <a:bodyPr anchor="ctr">
            <a:noAutofit/>
          </a:bodyPr>
          <a:lstStyle/>
          <a:p>
            <a:pPr>
              <a:defRPr sz="1575" b="0">
                <a:solidFill>
                  <a:srgbClr val="13283C"/>
                </a:solidFill>
                <a:latin typeface="Arial"/>
                <a:ea typeface="Arial"/>
                <a:cs typeface="Arial"/>
              </a:defRPr>
            </a:pPr>
            <a:r>
              <a:rPr sz="1575" b="0">
                <a:solidFill>
                  <a:srgbClr val="13283C"/>
                </a:solidFill>
                <a:latin typeface="Arial"/>
                <a:ea typeface="Arial"/>
                <a:cs typeface="Arial"/>
              </a:rPr>
              <a:t>W · </a:t>
            </a:r>
            <a:r>
              <a:rPr sz="1575" b="0">
                <a:solidFill>
                  <a:srgbClr val="13283C"/>
                </a:solidFill>
                <a:latin typeface="Arial"/>
                <a:ea typeface="Arial"/>
                <a:cs typeface="Arial"/>
              </a:rPr>
              <a:t>X</a:t>
            </a:r>
            <a:r>
              <a:rPr sz="1166" b="0" baseline="-20000">
                <a:solidFill>
                  <a:srgbClr val="13283C"/>
                </a:solidFill>
                <a:latin typeface="Arial"/>
                <a:ea typeface="Arial"/>
                <a:cs typeface="Arial"/>
              </a:rPr>
              <a:t>10</a:t>
            </a:r>
          </a:p>
        </p:txBody>
      </p:sp>
      <p:sp>
        <p:nvSpPr>
          <p:cNvPr id="17" name="visible explanation">
            <a:extLst>
              <a:ext uri="{FF2B5EF4-FFF2-40B4-BE49-F238E27FC236}">
                <a16:creationId xmlns:a16="http://schemas.microsoft.com/office/drawing/2014/main" id="{BE438532-DA0B-42C4-AE9E-3BC60BFC9309}"/>
              </a:ext>
            </a:extLst>
          </p:cNvPr>
          <p:cNvSpPr>
            <a:spLocks noGrp="1"/>
          </p:cNvSpPr>
          <p:nvPr/>
        </p:nvSpPr>
        <p:spPr>
          <a:xfrm>
            <a:off x="7124700" y="2066925"/>
            <a:ext cx="4533900" cy="1257300"/>
          </a:xfrm>
          <a:prstGeom prst="rect">
            <a:avLst/>
          </a:prstGeom>
          <a:noFill/>
          <a:ln w="0">
            <a:noFill/>
          </a:ln>
        </p:spPr>
        <p:txBody>
          <a:bodyPr anchor="t">
            <a:noAutofit/>
          </a:bodyPr>
          <a:lstStyle/>
          <a:p>
            <a:pPr>
              <a:defRPr sz="2100" b="0">
                <a:solidFill>
                  <a:srgbClr val="13283C"/>
                </a:solidFill>
                <a:latin typeface="Arial"/>
                <a:ea typeface="Arial"/>
                <a:cs typeface="Arial"/>
              </a:defRPr>
            </a:pPr>
            <a:r>
              <a:rPr sz="2100" b="0">
                <a:solidFill>
                  <a:srgbClr val="13283C"/>
                </a:solidFill>
                <a:latin typeface="Arial"/>
                <a:ea typeface="Arial"/>
                <a:cs typeface="Arial"/>
              </a:rPr>
              <a:t>The course package includes editable slides, notes, data and offline demonstrations.</a:t>
            </a:r>
          </a:p>
        </p:txBody>
      </p:sp>
      <p:sp>
        <p:nvSpPr>
          <p:cNvPr id="18" name="governing equation">
            <a:extLst>
              <a:ext uri="{FF2B5EF4-FFF2-40B4-BE49-F238E27FC236}">
                <a16:creationId xmlns:a16="http://schemas.microsoft.com/office/drawing/2014/main" id="{EC509679-32B0-4DBD-A222-40F41818DF6B}"/>
              </a:ext>
            </a:extLst>
          </p:cNvPr>
          <p:cNvSpPr>
            <a:spLocks noGrp="1"/>
          </p:cNvSpPr>
          <p:nvPr/>
        </p:nvSpPr>
        <p:spPr>
          <a:xfrm>
            <a:off x="7124700" y="3371850"/>
            <a:ext cx="4533900" cy="1857375"/>
          </a:xfrm>
          <a:prstGeom prst="rect">
            <a:avLst/>
          </a:prstGeom>
          <a:noFill/>
          <a:ln w="0">
            <a:noFill/>
          </a:ln>
        </p:spPr>
        <p:txBody>
          <a:bodyPr anchor="ctr" lIns="0" rIns="0" tIns="0" bIns="0" wrap="none">
            <a:noAutofit/>
          </a:bodyPr>
          <a:lstStyle/>
          <a:p>
            <a:pPr algn="l">
              <a:defRPr sz="2200"/>
              <a:spcAft>
                <a:spcPts val="1000"/>
              </a:spcAft>
            </a:pPr>
            <a14:m xmlns:a14="http://schemas.microsoft.com/office/drawing/2010/main">
              <m:oMathPara xmlns:m="http://schemas.openxmlformats.org/officeDocument/2006/math">
                <m:oMathParaPr>
                  <m:jc m:val="left"/>
                </m:oMathParaPr>
                <m:oMath>
                  <m:r>
                    <m:rPr>
                      <m:nor/>
                    </m:rPr>
                    <a:rPr lang="en-US" sz="2200" b="0">
                      <a:solidFill>
                        <a:srgbClr val="116B70"/>
                      </a:solidFill>
                      <a:latin typeface="Cambria Math"/>
                    </a:rPr>
                    <m:t xml:space="preserve">Definition</m:t>
                  </m:r>
                  <m:r>
                    <a:rPr lang="en-US" sz="2200" b="0">
                      <a:solidFill>
                        <a:srgbClr val="116B70"/>
                      </a:solidFill>
                      <a:latin typeface="Cambria Math"/>
                    </a:rPr>
                    <m:t xml:space="preserve">⟶</m:t>
                  </m:r>
                  <m:r>
                    <m:rPr>
                      <m:nor/>
                    </m:rPr>
                    <a:rPr lang="en-US" sz="2200" b="0">
                      <a:solidFill>
                        <a:srgbClr val="116B70"/>
                      </a:solidFill>
                      <a:latin typeface="Cambria Math"/>
                    </a:rPr>
                    <m:t xml:space="preserve">equation</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m:t>
                  </m:r>
                  <m:r>
                    <m:rPr>
                      <m:nor/>
                    </m:rPr>
                    <a:rPr lang="en-US" sz="2200" b="0">
                      <a:solidFill>
                        <a:srgbClr val="116B70"/>
                      </a:solidFill>
                      <a:latin typeface="Cambria Math"/>
                    </a:rPr>
                    <m:t xml:space="preserve">convergence</m:t>
                  </m:r>
                </m:oMath>
              </m:oMathPara>
            </a14:m>
            <a:endParaRPr lang="en-US" sz="2200"/>
          </a:p>
          <a:p>
            <a:pPr algn="l">
              <a:defRPr sz="2200"/>
              <a:spcAft>
                <a:spcPts val="1000"/>
              </a:spcAft>
            </a:pPr>
            <a14:m xmlns:a14="http://schemas.microsoft.com/office/drawing/2010/main">
              <m:oMathPara xmlns:m="http://schemas.openxmlformats.org/officeDocument/2006/math">
                <m:oMathParaPr>
                  <m:jc m:val="left"/>
                </m:oMathParaPr>
                <m:oMath>
                  <m:r>
                    <a:rPr lang="en-US" sz="2200" b="0">
                      <a:solidFill>
                        <a:srgbClr val="116B70"/>
                      </a:solidFill>
                      <a:latin typeface="Cambria Math"/>
                    </a:rPr>
                    <m:t xml:space="preserve">⟶</m:t>
                  </m:r>
                  <m:r>
                    <m:rPr>
                      <m:nor/>
                    </m:rPr>
                    <a:rPr lang="en-US" sz="2200" b="0">
                      <a:solidFill>
                        <a:srgbClr val="116B70"/>
                      </a:solidFill>
                      <a:latin typeface="Cambria Math"/>
                    </a:rPr>
                    <m:t xml:space="preserve">comparison</m:t>
                  </m:r>
                  <m:r>
                    <a:rPr lang="en-US" sz="2200" b="0">
                      <a:solidFill>
                        <a:srgbClr val="116B70"/>
                      </a:solidFill>
                      <a:latin typeface="Cambria Math"/>
                    </a:rPr>
                    <m:t xml:space="preserve">⟶</m:t>
                  </m:r>
                  <m:r>
                    <m:rPr>
                      <m:nor/>
                    </m:rPr>
                    <a:rPr lang="en-US" sz="2200" b="0">
                      <a:solidFill>
                        <a:srgbClr val="116B70"/>
                      </a:solidFill>
                      <a:latin typeface="Cambria Math"/>
                    </a:rPr>
                    <m:t xml:space="preserve">proof</m:t>
                  </m:r>
                </m:oMath>
              </m:oMathPara>
            </a14:m>
            <a:endParaRPr lang="en-US" sz="2200"/>
          </a:p>
        </p:txBody>
      </p:sp>
      <p:sp>
        <p:nvSpPr>
          <p:cNvPr id="19" name="text">
            <a:extLst>
              <a:ext uri="{FF2B5EF4-FFF2-40B4-BE49-F238E27FC236}">
                <a16:creationId xmlns:a16="http://schemas.microsoft.com/office/drawing/2014/main" id="{E3BF52D0-8EEB-42D5-97DE-87D59CB6B320}"/>
              </a:ext>
            </a:extLst>
          </p:cNvPr>
          <p:cNvSpPr>
            <a:spLocks noGrp="1"/>
          </p:cNvSpPr>
          <p:nvPr/>
        </p:nvSpPr>
        <p:spPr>
          <a:xfrm>
            <a:off x="571500" y="6543675"/>
            <a:ext cx="10287000" cy="238125"/>
          </a:xfrm>
          <a:prstGeom prst="rect">
            <a:avLst/>
          </a:prstGeom>
          <a:noFill/>
          <a:ln w="0">
            <a:noFill/>
          </a:ln>
        </p:spPr>
        <p:txBody>
          <a:bodyPr anchor="ctr">
            <a:noAutofit/>
          </a:bodyPr>
          <a:lstStyle/>
          <a:p>
            <a:pPr>
              <a:defRPr sz="1200" b="0">
                <a:solidFill>
                  <a:srgbClr val="52677B"/>
                </a:solidFill>
                <a:latin typeface="Arial"/>
                <a:ea typeface="Arial"/>
                <a:cs typeface="Arial"/>
              </a:defRPr>
            </a:pPr>
            <a:r>
              <a:rPr sz="1200" b="0">
                <a:solidFill>
                  <a:srgbClr val="52677B"/>
                </a:solidFill>
                <a:latin typeface="Arial"/>
                <a:ea typeface="Arial"/>
                <a:cs typeface="Arial"/>
              </a:rPr>
              <a:t>Triangle Centers Inspired by Physics</a:t>
            </a:r>
          </a:p>
        </p:txBody>
      </p:sp>
      <p:sp>
        <p:nvSpPr>
          <p:cNvPr id="20" name="text">
            <a:extLst>
              <a:ext uri="{FF2B5EF4-FFF2-40B4-BE49-F238E27FC236}">
                <a16:creationId xmlns:a16="http://schemas.microsoft.com/office/drawing/2014/main" id="{9FD828AD-4E7B-4A3A-80FB-FAE4C99C61A1}"/>
              </a:ext>
            </a:extLst>
          </p:cNvPr>
          <p:cNvSpPr>
            <a:spLocks noGrp="1"/>
          </p:cNvSpPr>
          <p:nvPr/>
        </p:nvSpPr>
        <p:spPr>
          <a:xfrm>
            <a:off x="11096625" y="6496050"/>
            <a:ext cx="523875" cy="266700"/>
          </a:xfrm>
          <a:prstGeom prst="rect">
            <a:avLst/>
          </a:prstGeom>
          <a:noFill/>
          <a:ln w="0">
            <a:noFill/>
          </a:ln>
        </p:spPr>
        <p:txBody>
          <a:bodyPr anchor="ctr">
            <a:noAutofit/>
          </a:bodyPr>
          <a:lstStyle/>
          <a:p>
            <a:pPr>
              <a:defRPr sz="1425" b="1">
                <a:solidFill>
                  <a:srgbClr val="116B70"/>
                </a:solidFill>
                <a:latin typeface="Arial"/>
                <a:ea typeface="Arial"/>
                <a:cs typeface="Arial"/>
              </a:defRPr>
            </a:pPr>
            <a:r>
              <a:rPr sz="1425" b="1">
                <a:solidFill>
                  <a:srgbClr val="116B70"/>
                </a:solidFill>
                <a:latin typeface="Arial"/>
                <a:ea typeface="Arial"/>
                <a:cs typeface="Arial"/>
              </a:rPr>
              <a:t>102</a:t>
            </a:r>
          </a:p>
        </p:txBody>
      </p:sp>
    </p:spTree>
    <p:extLst>
      <p:ext uri="{BB962C8B-B14F-4D97-AF65-F5344CB8AC3E}">
        <p14:creationId xmlns:p14="http://schemas.microsoft.com/office/powerpoint/2010/main" val="1516061397"/>
      </p:ext>
    </p:extLst>
  </p:cSld>
  <p:clrMapOvr>
    <a:masterClrMapping/>
  </p:clrMapOvr>
  <p:transition>
    <p:fade/>
  </p:transition>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2151</TotalTime>
  <Words>31685</Words>
  <Application>Microsoft Office PowerPoint</Application>
  <DocSecurity>0</DocSecurity>
  <PresentationFormat>Widescreen</PresentationFormat>
  <Paragraphs>3063</Paragraphs>
  <Slides>102</Slides>
  <Notes>102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102</vt:i4>
      </vt:variant>
    </vt:vector>
  </HeadingPairs>
  <TitlesOfParts>
    <vt:vector size="105" baseType="lpstr">
      <vt:lpstr>Aptos</vt:lpstr>
      <vt:lpstr>Arial</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ismail hammoudeh</cp:lastModifiedBy>
  <cp:revision>3</cp:revision>
  <dcterms:created xsi:type="dcterms:W3CDTF">2026-09-30T21:57:04Z</dcterms:created>
  <dcterms:modified xsi:type="dcterms:W3CDTF">2026-10-02T21:31:42Z</dcterms:modified>
</cp:coreProperties>
</file>